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9"/>
  </p:notesMasterIdLst>
  <p:sldIdLst>
    <p:sldId id="414" r:id="rId3"/>
    <p:sldId id="378" r:id="rId4"/>
    <p:sldId id="393" r:id="rId5"/>
    <p:sldId id="395" r:id="rId6"/>
    <p:sldId id="392" r:id="rId7"/>
    <p:sldId id="394" r:id="rId8"/>
    <p:sldId id="346" r:id="rId9"/>
    <p:sldId id="407" r:id="rId10"/>
    <p:sldId id="400" r:id="rId11"/>
    <p:sldId id="396" r:id="rId12"/>
    <p:sldId id="341" r:id="rId13"/>
    <p:sldId id="404" r:id="rId14"/>
    <p:sldId id="388" r:id="rId15"/>
    <p:sldId id="401" r:id="rId16"/>
    <p:sldId id="408" r:id="rId17"/>
    <p:sldId id="410" r:id="rId18"/>
    <p:sldId id="375" r:id="rId19"/>
    <p:sldId id="355" r:id="rId20"/>
    <p:sldId id="411" r:id="rId21"/>
    <p:sldId id="402" r:id="rId22"/>
    <p:sldId id="387" r:id="rId23"/>
    <p:sldId id="406" r:id="rId24"/>
    <p:sldId id="381" r:id="rId25"/>
    <p:sldId id="372" r:id="rId26"/>
    <p:sldId id="415" r:id="rId27"/>
    <p:sldId id="416"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91" userDrawn="1">
          <p15:clr>
            <a:srgbClr val="A4A3A4"/>
          </p15:clr>
        </p15:guide>
        <p15:guide id="4" pos="3817" userDrawn="1">
          <p15:clr>
            <a:srgbClr val="A4A3A4"/>
          </p15:clr>
        </p15:guide>
        <p15:guide id="5" orient="horz" pos="2160" userDrawn="1">
          <p15:clr>
            <a:srgbClr val="A4A3A4"/>
          </p15:clr>
        </p15:guide>
        <p15:guide id="6" orient="horz" pos="340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C0C0C0"/>
    <a:srgbClr val="212121"/>
    <a:srgbClr val="283339"/>
    <a:srgbClr val="FFFFFF"/>
    <a:srgbClr val="264457"/>
    <a:srgbClr val="EFEFEF"/>
    <a:srgbClr val="5C5C5C"/>
    <a:srgbClr val="05ABDF"/>
    <a:srgbClr val="08A1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0" autoAdjust="0"/>
    <p:restoredTop sz="91150" autoAdjust="0"/>
  </p:normalViewPr>
  <p:slideViewPr>
    <p:cSldViewPr snapToGrid="0" showGuides="1">
      <p:cViewPr varScale="1">
        <p:scale>
          <a:sx n="58" d="100"/>
          <a:sy n="58" d="100"/>
        </p:scale>
        <p:origin x="-102" y="-1530"/>
      </p:cViewPr>
      <p:guideLst>
        <p:guide orient="horz" pos="391"/>
        <p:guide orient="horz" pos="2160"/>
        <p:guide orient="horz" pos="3407"/>
        <p:guide pos="3817"/>
      </p:guideLst>
    </p:cSldViewPr>
  </p:slideViewPr>
  <p:notesTextViewPr>
    <p:cViewPr>
      <p:scale>
        <a:sx n="150" d="100"/>
        <a:sy n="150" d="100"/>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63"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系列 1</c:v>
                </c:pt>
              </c:strCache>
            </c:strRef>
          </c:tx>
          <c:spPr>
            <a:ln w="38022" cap="rnd">
              <a:solidFill>
                <a:srgbClr val="264457"/>
              </a:solidFill>
              <a:round/>
            </a:ln>
            <a:effectLst/>
          </c:spPr>
          <c:marker>
            <c:symbol val="circle"/>
            <c:size val="4"/>
            <c:spPr>
              <a:solidFill>
                <a:schemeClr val="bg2">
                  <a:lumMod val="25000"/>
                </a:schemeClr>
              </a:solidFill>
              <a:ln w="9506">
                <a:noFill/>
              </a:ln>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ED81-41E7-AF14-D8B3B111CC55}"/>
            </c:ext>
          </c:extLst>
        </c:ser>
        <c:ser>
          <c:idx val="1"/>
          <c:order val="1"/>
          <c:tx>
            <c:strRef>
              <c:f>Sheet1!$C$1</c:f>
              <c:strCache>
                <c:ptCount val="1"/>
                <c:pt idx="0">
                  <c:v>系列 2</c:v>
                </c:pt>
              </c:strCache>
            </c:strRef>
          </c:tx>
          <c:spPr>
            <a:ln w="38022" cap="rnd">
              <a:solidFill>
                <a:srgbClr val="212121"/>
              </a:solidFill>
              <a:round/>
            </a:ln>
            <a:effectLst/>
          </c:spPr>
          <c:marker>
            <c:symbol val="circle"/>
            <c:size val="4"/>
            <c:spPr>
              <a:solidFill>
                <a:srgbClr val="D11D26"/>
              </a:solidFill>
              <a:ln w="9506">
                <a:solidFill>
                  <a:srgbClr val="569C00"/>
                </a:solidFill>
              </a:ln>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ED81-41E7-AF14-D8B3B111CC55}"/>
            </c:ext>
          </c:extLst>
        </c:ser>
        <c:ser>
          <c:idx val="2"/>
          <c:order val="2"/>
          <c:tx>
            <c:strRef>
              <c:f>Sheet1!$D$1</c:f>
              <c:strCache>
                <c:ptCount val="1"/>
                <c:pt idx="0">
                  <c:v>系列 3</c:v>
                </c:pt>
              </c:strCache>
            </c:strRef>
          </c:tx>
          <c:spPr>
            <a:ln w="38022" cap="rnd">
              <a:solidFill>
                <a:schemeClr val="tx1">
                  <a:lumMod val="50000"/>
                  <a:lumOff val="50000"/>
                </a:schemeClr>
              </a:solidFill>
              <a:round/>
            </a:ln>
            <a:effectLst/>
          </c:spPr>
          <c:marker>
            <c:symbol val="circle"/>
            <c:size val="4"/>
            <c:spPr>
              <a:solidFill>
                <a:schemeClr val="accent2">
                  <a:lumMod val="60000"/>
                  <a:lumOff val="40000"/>
                </a:schemeClr>
              </a:solidFill>
              <a:ln w="9506">
                <a:solidFill>
                  <a:schemeClr val="accent2">
                    <a:lumMod val="60000"/>
                    <a:lumOff val="40000"/>
                  </a:schemeClr>
                </a:solidFill>
              </a:ln>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ED81-41E7-AF14-D8B3B111CC55}"/>
            </c:ext>
          </c:extLst>
        </c:ser>
        <c:dLbls>
          <c:showLegendKey val="0"/>
          <c:showVal val="0"/>
          <c:showCatName val="0"/>
          <c:showSerName val="0"/>
          <c:showPercent val="0"/>
          <c:showBubbleSize val="0"/>
        </c:dLbls>
        <c:marker val="1"/>
        <c:smooth val="0"/>
        <c:axId val="118882304"/>
        <c:axId val="118884224"/>
      </c:lineChart>
      <c:catAx>
        <c:axId val="118882304"/>
        <c:scaling>
          <c:orientation val="minMax"/>
        </c:scaling>
        <c:delete val="0"/>
        <c:axPos val="b"/>
        <c:numFmt formatCode="General" sourceLinked="1"/>
        <c:majorTickMark val="none"/>
        <c:minorTickMark val="none"/>
        <c:tickLblPos val="nextTo"/>
        <c:spPr>
          <a:noFill/>
          <a:ln w="9506" cap="flat" cmpd="sng" algn="ctr">
            <a:solidFill>
              <a:schemeClr val="tx1">
                <a:lumMod val="15000"/>
                <a:lumOff val="85000"/>
              </a:schemeClr>
            </a:solidFill>
            <a:round/>
          </a:ln>
          <a:effectLst/>
        </c:spPr>
        <c:txPr>
          <a:bodyPr rot="-60000000" spcFirstLastPara="1" vertOverflow="ellipsis" vert="horz" wrap="square" anchor="ctr" anchorCtr="1"/>
          <a:lstStyle/>
          <a:p>
            <a:pPr>
              <a:defRPr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defRPr>
            </a:pPr>
            <a:endParaRPr lang="zh-CN"/>
          </a:p>
        </c:txPr>
        <c:crossAx val="118884224"/>
        <c:crosses val="autoZero"/>
        <c:auto val="1"/>
        <c:lblAlgn val="ctr"/>
        <c:lblOffset val="100"/>
        <c:noMultiLvlLbl val="0"/>
      </c:catAx>
      <c:valAx>
        <c:axId val="118884224"/>
        <c:scaling>
          <c:orientation val="minMax"/>
        </c:scaling>
        <c:delete val="0"/>
        <c:axPos val="l"/>
        <c:majorGridlines>
          <c:spPr>
            <a:ln w="9506"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18882304"/>
        <c:crosses val="autoZero"/>
        <c:crossBetween val="between"/>
      </c:valAx>
      <c:spPr>
        <a:noFill/>
        <a:ln w="25348">
          <a:noFill/>
        </a:ln>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2D8F48-F448-498C-BC5E-BE0E68EB1BB6}" type="datetimeFigureOut">
              <a:rPr lang="zh-CN" altLang="en-US" smtClean="0"/>
              <a:t>2018/8/29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30441E-D7CC-4F7E-8F33-8F60A988A428}" type="slidenum">
              <a:rPr lang="zh-CN" altLang="en-US" smtClean="0"/>
              <a:t>‹#›</a:t>
            </a:fld>
            <a:endParaRPr lang="zh-CN" altLang="en-US"/>
          </a:p>
        </p:txBody>
      </p:sp>
    </p:spTree>
    <p:extLst>
      <p:ext uri="{BB962C8B-B14F-4D97-AF65-F5344CB8AC3E}">
        <p14:creationId xmlns:p14="http://schemas.microsoft.com/office/powerpoint/2010/main" val="3557031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1</a:t>
            </a:fld>
            <a:endParaRPr lang="zh-CN" altLang="en-US"/>
          </a:p>
        </p:txBody>
      </p:sp>
    </p:spTree>
    <p:extLst>
      <p:ext uri="{BB962C8B-B14F-4D97-AF65-F5344CB8AC3E}">
        <p14:creationId xmlns:p14="http://schemas.microsoft.com/office/powerpoint/2010/main" val="3488883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10</a:t>
            </a:fld>
            <a:endParaRPr lang="zh-CN" altLang="en-US"/>
          </a:p>
        </p:txBody>
      </p:sp>
    </p:spTree>
    <p:extLst>
      <p:ext uri="{BB962C8B-B14F-4D97-AF65-F5344CB8AC3E}">
        <p14:creationId xmlns:p14="http://schemas.microsoft.com/office/powerpoint/2010/main" val="1569876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11</a:t>
            </a:fld>
            <a:endParaRPr lang="zh-CN" altLang="en-US"/>
          </a:p>
        </p:txBody>
      </p:sp>
    </p:spTree>
    <p:extLst>
      <p:ext uri="{BB962C8B-B14F-4D97-AF65-F5344CB8AC3E}">
        <p14:creationId xmlns:p14="http://schemas.microsoft.com/office/powerpoint/2010/main" val="18281304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E6F1F-924D-4DA8-A19F-377E61A1DA59}" type="slidenum">
              <a:rPr lang="zh-CN" altLang="en-US" smtClean="0"/>
              <a:t>12</a:t>
            </a:fld>
            <a:endParaRPr lang="zh-CN" altLang="en-US"/>
          </a:p>
        </p:txBody>
      </p:sp>
    </p:spTree>
    <p:extLst>
      <p:ext uri="{BB962C8B-B14F-4D97-AF65-F5344CB8AC3E}">
        <p14:creationId xmlns:p14="http://schemas.microsoft.com/office/powerpoint/2010/main" val="39376067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13</a:t>
            </a:fld>
            <a:endParaRPr lang="zh-CN" altLang="en-US"/>
          </a:p>
        </p:txBody>
      </p:sp>
    </p:spTree>
    <p:extLst>
      <p:ext uri="{BB962C8B-B14F-4D97-AF65-F5344CB8AC3E}">
        <p14:creationId xmlns:p14="http://schemas.microsoft.com/office/powerpoint/2010/main" val="18270464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14</a:t>
            </a:fld>
            <a:endParaRPr lang="zh-CN" altLang="en-US"/>
          </a:p>
        </p:txBody>
      </p:sp>
    </p:spTree>
    <p:extLst>
      <p:ext uri="{BB962C8B-B14F-4D97-AF65-F5344CB8AC3E}">
        <p14:creationId xmlns:p14="http://schemas.microsoft.com/office/powerpoint/2010/main" val="8287803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15</a:t>
            </a:fld>
            <a:endParaRPr lang="zh-CN" altLang="en-US"/>
          </a:p>
        </p:txBody>
      </p:sp>
    </p:spTree>
    <p:extLst>
      <p:ext uri="{BB962C8B-B14F-4D97-AF65-F5344CB8AC3E}">
        <p14:creationId xmlns:p14="http://schemas.microsoft.com/office/powerpoint/2010/main" val="13818076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16</a:t>
            </a:fld>
            <a:endParaRPr lang="zh-CN" altLang="en-US"/>
          </a:p>
        </p:txBody>
      </p:sp>
    </p:spTree>
    <p:extLst>
      <p:ext uri="{BB962C8B-B14F-4D97-AF65-F5344CB8AC3E}">
        <p14:creationId xmlns:p14="http://schemas.microsoft.com/office/powerpoint/2010/main" val="23332451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17</a:t>
            </a:fld>
            <a:endParaRPr lang="zh-CN" altLang="en-US"/>
          </a:p>
        </p:txBody>
      </p:sp>
    </p:spTree>
    <p:extLst>
      <p:ext uri="{BB962C8B-B14F-4D97-AF65-F5344CB8AC3E}">
        <p14:creationId xmlns:p14="http://schemas.microsoft.com/office/powerpoint/2010/main" val="20551965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18</a:t>
            </a:fld>
            <a:endParaRPr lang="zh-CN" altLang="en-US"/>
          </a:p>
        </p:txBody>
      </p:sp>
    </p:spTree>
    <p:extLst>
      <p:ext uri="{BB962C8B-B14F-4D97-AF65-F5344CB8AC3E}">
        <p14:creationId xmlns:p14="http://schemas.microsoft.com/office/powerpoint/2010/main" val="6661901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19</a:t>
            </a:fld>
            <a:endParaRPr lang="zh-CN" altLang="en-US"/>
          </a:p>
        </p:txBody>
      </p:sp>
    </p:spTree>
    <p:extLst>
      <p:ext uri="{BB962C8B-B14F-4D97-AF65-F5344CB8AC3E}">
        <p14:creationId xmlns:p14="http://schemas.microsoft.com/office/powerpoint/2010/main" val="1032886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2</a:t>
            </a:fld>
            <a:endParaRPr lang="zh-CN" altLang="en-US"/>
          </a:p>
        </p:txBody>
      </p:sp>
    </p:spTree>
    <p:extLst>
      <p:ext uri="{BB962C8B-B14F-4D97-AF65-F5344CB8AC3E}">
        <p14:creationId xmlns:p14="http://schemas.microsoft.com/office/powerpoint/2010/main" val="1620941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20</a:t>
            </a:fld>
            <a:endParaRPr lang="zh-CN" altLang="en-US"/>
          </a:p>
        </p:txBody>
      </p:sp>
    </p:spTree>
    <p:extLst>
      <p:ext uri="{BB962C8B-B14F-4D97-AF65-F5344CB8AC3E}">
        <p14:creationId xmlns:p14="http://schemas.microsoft.com/office/powerpoint/2010/main" val="12785665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21</a:t>
            </a:fld>
            <a:endParaRPr lang="zh-CN" altLang="en-US"/>
          </a:p>
        </p:txBody>
      </p:sp>
    </p:spTree>
    <p:extLst>
      <p:ext uri="{BB962C8B-B14F-4D97-AF65-F5344CB8AC3E}">
        <p14:creationId xmlns:p14="http://schemas.microsoft.com/office/powerpoint/2010/main" val="37527547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22</a:t>
            </a:fld>
            <a:endParaRPr lang="zh-CN" altLang="en-US"/>
          </a:p>
        </p:txBody>
      </p:sp>
    </p:spTree>
    <p:extLst>
      <p:ext uri="{BB962C8B-B14F-4D97-AF65-F5344CB8AC3E}">
        <p14:creationId xmlns:p14="http://schemas.microsoft.com/office/powerpoint/2010/main" val="38807594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23</a:t>
            </a:fld>
            <a:endParaRPr lang="zh-CN" altLang="en-US"/>
          </a:p>
        </p:txBody>
      </p:sp>
    </p:spTree>
    <p:extLst>
      <p:ext uri="{BB962C8B-B14F-4D97-AF65-F5344CB8AC3E}">
        <p14:creationId xmlns:p14="http://schemas.microsoft.com/office/powerpoint/2010/main" val="32797128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24</a:t>
            </a:fld>
            <a:endParaRPr lang="zh-CN" altLang="en-US"/>
          </a:p>
        </p:txBody>
      </p:sp>
    </p:spTree>
    <p:extLst>
      <p:ext uri="{BB962C8B-B14F-4D97-AF65-F5344CB8AC3E}">
        <p14:creationId xmlns:p14="http://schemas.microsoft.com/office/powerpoint/2010/main" val="36585770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25</a:t>
            </a:fld>
            <a:endParaRPr lang="zh-CN" altLang="en-US"/>
          </a:p>
        </p:txBody>
      </p:sp>
    </p:spTree>
    <p:extLst>
      <p:ext uri="{BB962C8B-B14F-4D97-AF65-F5344CB8AC3E}">
        <p14:creationId xmlns:p14="http://schemas.microsoft.com/office/powerpoint/2010/main" val="840467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3</a:t>
            </a:fld>
            <a:endParaRPr lang="zh-CN" altLang="en-US"/>
          </a:p>
        </p:txBody>
      </p:sp>
    </p:spTree>
    <p:extLst>
      <p:ext uri="{BB962C8B-B14F-4D97-AF65-F5344CB8AC3E}">
        <p14:creationId xmlns:p14="http://schemas.microsoft.com/office/powerpoint/2010/main" val="42464710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4</a:t>
            </a:fld>
            <a:endParaRPr lang="zh-CN" altLang="en-US"/>
          </a:p>
        </p:txBody>
      </p:sp>
    </p:spTree>
    <p:extLst>
      <p:ext uri="{BB962C8B-B14F-4D97-AF65-F5344CB8AC3E}">
        <p14:creationId xmlns:p14="http://schemas.microsoft.com/office/powerpoint/2010/main" val="4202307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5</a:t>
            </a:fld>
            <a:endParaRPr lang="zh-CN" altLang="en-US"/>
          </a:p>
        </p:txBody>
      </p:sp>
    </p:spTree>
    <p:extLst>
      <p:ext uri="{BB962C8B-B14F-4D97-AF65-F5344CB8AC3E}">
        <p14:creationId xmlns:p14="http://schemas.microsoft.com/office/powerpoint/2010/main" val="1208831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6</a:t>
            </a:fld>
            <a:endParaRPr lang="zh-CN" altLang="en-US"/>
          </a:p>
        </p:txBody>
      </p:sp>
    </p:spTree>
    <p:extLst>
      <p:ext uri="{BB962C8B-B14F-4D97-AF65-F5344CB8AC3E}">
        <p14:creationId xmlns:p14="http://schemas.microsoft.com/office/powerpoint/2010/main" val="36980529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7</a:t>
            </a:fld>
            <a:endParaRPr lang="zh-CN" altLang="en-US"/>
          </a:p>
        </p:txBody>
      </p:sp>
    </p:spTree>
    <p:extLst>
      <p:ext uri="{BB962C8B-B14F-4D97-AF65-F5344CB8AC3E}">
        <p14:creationId xmlns:p14="http://schemas.microsoft.com/office/powerpoint/2010/main" val="876711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8</a:t>
            </a:fld>
            <a:endParaRPr lang="zh-CN" altLang="en-US"/>
          </a:p>
        </p:txBody>
      </p:sp>
    </p:spTree>
    <p:extLst>
      <p:ext uri="{BB962C8B-B14F-4D97-AF65-F5344CB8AC3E}">
        <p14:creationId xmlns:p14="http://schemas.microsoft.com/office/powerpoint/2010/main" val="21307094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0441E-D7CC-4F7E-8F33-8F60A988A428}" type="slidenum">
              <a:rPr lang="zh-CN" altLang="en-US" smtClean="0"/>
              <a:t>9</a:t>
            </a:fld>
            <a:endParaRPr lang="zh-CN" altLang="en-US"/>
          </a:p>
        </p:txBody>
      </p:sp>
    </p:spTree>
    <p:extLst>
      <p:ext uri="{BB962C8B-B14F-4D97-AF65-F5344CB8AC3E}">
        <p14:creationId xmlns:p14="http://schemas.microsoft.com/office/powerpoint/2010/main" val="3065392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6E1948F1-D5C3-4CDE-9323-4FFA7423F811}" type="datetimeFigureOut">
              <a:rPr lang="zh-CN" altLang="en-US" smtClean="0"/>
              <a:t>2018/8/29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F1931F-014B-431B-B64B-61A8EF77B875}" type="slidenum">
              <a:rPr lang="zh-CN" altLang="en-US" smtClean="0"/>
              <a:t>‹#›</a:t>
            </a:fld>
            <a:endParaRPr lang="zh-CN" altLang="en-US"/>
          </a:p>
        </p:txBody>
      </p:sp>
    </p:spTree>
    <p:extLst>
      <p:ext uri="{BB962C8B-B14F-4D97-AF65-F5344CB8AC3E}">
        <p14:creationId xmlns:p14="http://schemas.microsoft.com/office/powerpoint/2010/main" val="3814971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7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E1948F1-D5C3-4CDE-9323-4FFA7423F811}" type="datetimeFigureOut">
              <a:rPr lang="zh-CN" altLang="en-US" smtClean="0"/>
              <a:t>2018/8/29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2F1931F-014B-431B-B64B-61A8EF77B875}" type="slidenum">
              <a:rPr lang="zh-CN" altLang="en-US" smtClean="0"/>
              <a:t>‹#›</a:t>
            </a:fld>
            <a:endParaRPr lang="zh-CN" altLang="en-US"/>
          </a:p>
        </p:txBody>
      </p:sp>
      <p:sp>
        <p:nvSpPr>
          <p:cNvPr id="6" name="矩形 5"/>
          <p:cNvSpPr/>
          <p:nvPr userDrawn="1"/>
        </p:nvSpPr>
        <p:spPr>
          <a:xfrm>
            <a:off x="0" y="0"/>
            <a:ext cx="12192000" cy="6858000"/>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64285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E1948F1-D5C3-4CDE-9323-4FFA7423F811}" type="datetimeFigureOut">
              <a:rPr lang="zh-CN" altLang="en-US" smtClean="0"/>
              <a:t>2018/8/29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2F1931F-014B-431B-B64B-61A8EF77B875}" type="slidenum">
              <a:rPr lang="zh-CN" altLang="en-US" smtClean="0"/>
              <a:t>‹#›</a:t>
            </a:fld>
            <a:endParaRPr lang="zh-CN" altLang="en-US"/>
          </a:p>
        </p:txBody>
      </p:sp>
      <p:sp>
        <p:nvSpPr>
          <p:cNvPr id="6" name="矩形 5"/>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userDrawn="1"/>
        </p:nvCxnSpPr>
        <p:spPr>
          <a:xfrm>
            <a:off x="6096000" y="0"/>
            <a:ext cx="0" cy="41656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userDrawn="1"/>
        </p:nvCxnSpPr>
        <p:spPr>
          <a:xfrm>
            <a:off x="6096000" y="6441440"/>
            <a:ext cx="0" cy="41656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1209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E1948F1-D5C3-4CDE-9323-4FFA7423F811}" type="datetimeFigureOut">
              <a:rPr lang="zh-CN" altLang="en-US" smtClean="0"/>
              <a:t>2018/8/29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2F1931F-014B-431B-B64B-61A8EF77B875}" type="slidenum">
              <a:rPr lang="zh-CN" altLang="en-US" smtClean="0"/>
              <a:t>‹#›</a:t>
            </a:fld>
            <a:endParaRPr lang="zh-CN" altLang="en-US"/>
          </a:p>
        </p:txBody>
      </p:sp>
      <p:sp>
        <p:nvSpPr>
          <p:cNvPr id="6" name="矩形 5"/>
          <p:cNvSpPr/>
          <p:nvPr userDrawn="1"/>
        </p:nvSpPr>
        <p:spPr>
          <a:xfrm>
            <a:off x="5567881" y="0"/>
            <a:ext cx="525101" cy="6858000"/>
          </a:xfrm>
          <a:prstGeom prst="rect">
            <a:avLst/>
          </a:prstGeom>
          <a:gradFill flip="none" rotWithShape="1">
            <a:gsLst>
              <a:gs pos="0">
                <a:schemeClr val="accent1">
                  <a:lumMod val="5000"/>
                  <a:lumOff val="95000"/>
                  <a:alpha val="0"/>
                </a:schemeClr>
              </a:gs>
              <a:gs pos="100000">
                <a:schemeClr val="bg1">
                  <a:lumMod val="65000"/>
                  <a:alpha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750804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E1948F1-D5C3-4CDE-9323-4FFA7423F811}" type="datetimeFigureOut">
              <a:rPr lang="zh-CN" altLang="en-US" smtClean="0"/>
              <a:t>2018/8/29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2F1931F-014B-431B-B64B-61A8EF77B875}" type="slidenum">
              <a:rPr lang="zh-CN" altLang="en-US" smtClean="0"/>
              <a:t>‹#›</a:t>
            </a:fld>
            <a:endParaRPr lang="zh-CN" altLang="en-US"/>
          </a:p>
        </p:txBody>
      </p:sp>
    </p:spTree>
    <p:extLst>
      <p:ext uri="{BB962C8B-B14F-4D97-AF65-F5344CB8AC3E}">
        <p14:creationId xmlns:p14="http://schemas.microsoft.com/office/powerpoint/2010/main" val="14565930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E1948F1-D5C3-4CDE-9323-4FFA7423F811}" type="datetimeFigureOut">
              <a:rPr lang="zh-CN" altLang="en-US" smtClean="0"/>
              <a:t>2018/8/29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2F1931F-014B-431B-B64B-61A8EF77B875}" type="slidenum">
              <a:rPr lang="zh-CN" altLang="en-US" smtClean="0"/>
              <a:t>‹#›</a:t>
            </a:fld>
            <a:endParaRPr lang="zh-CN" altLang="en-US"/>
          </a:p>
        </p:txBody>
      </p:sp>
    </p:spTree>
    <p:extLst>
      <p:ext uri="{BB962C8B-B14F-4D97-AF65-F5344CB8AC3E}">
        <p14:creationId xmlns:p14="http://schemas.microsoft.com/office/powerpoint/2010/main" val="19030436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E1948F1-D5C3-4CDE-9323-4FFA7423F811}" type="datetimeFigureOut">
              <a:rPr lang="zh-CN" altLang="en-US" smtClean="0"/>
              <a:t>2018/8/29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F1931F-014B-431B-B64B-61A8EF77B875}" type="slidenum">
              <a:rPr lang="zh-CN" altLang="en-US" smtClean="0"/>
              <a:t>‹#›</a:t>
            </a:fld>
            <a:endParaRPr lang="zh-CN" altLang="en-US"/>
          </a:p>
        </p:txBody>
      </p:sp>
    </p:spTree>
    <p:extLst>
      <p:ext uri="{BB962C8B-B14F-4D97-AF65-F5344CB8AC3E}">
        <p14:creationId xmlns:p14="http://schemas.microsoft.com/office/powerpoint/2010/main" val="2964802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E1948F1-D5C3-4CDE-9323-4FFA7423F811}" type="datetimeFigureOut">
              <a:rPr lang="zh-CN" altLang="en-US" smtClean="0"/>
              <a:t>2018/8/29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F1931F-014B-431B-B64B-61A8EF77B875}" type="slidenum">
              <a:rPr lang="zh-CN" altLang="en-US" smtClean="0"/>
              <a:t>‹#›</a:t>
            </a:fld>
            <a:endParaRPr lang="zh-CN" altLang="en-US"/>
          </a:p>
        </p:txBody>
      </p:sp>
    </p:spTree>
    <p:extLst>
      <p:ext uri="{BB962C8B-B14F-4D97-AF65-F5344CB8AC3E}">
        <p14:creationId xmlns:p14="http://schemas.microsoft.com/office/powerpoint/2010/main" val="18692057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09299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77485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3865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E1948F1-D5C3-4CDE-9323-4FFA7423F811}" type="datetimeFigureOut">
              <a:rPr lang="zh-CN" altLang="en-US" smtClean="0"/>
              <a:t>2018/8/29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F1931F-014B-431B-B64B-61A8EF77B875}" type="slidenum">
              <a:rPr lang="zh-CN" altLang="en-US" smtClean="0"/>
              <a:t>‹#›</a:t>
            </a:fld>
            <a:endParaRPr lang="zh-CN" altLang="en-US"/>
          </a:p>
        </p:txBody>
      </p:sp>
    </p:spTree>
    <p:extLst>
      <p:ext uri="{BB962C8B-B14F-4D97-AF65-F5344CB8AC3E}">
        <p14:creationId xmlns:p14="http://schemas.microsoft.com/office/powerpoint/2010/main" val="7880454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38628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38099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99167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69663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09507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780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26330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9133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6E1948F1-D5C3-4CDE-9323-4FFA7423F811}" type="datetimeFigureOut">
              <a:rPr lang="zh-CN" altLang="en-US" smtClean="0"/>
              <a:t>2018/8/29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2F1931F-014B-431B-B64B-61A8EF77B875}" type="slidenum">
              <a:rPr lang="zh-CN" altLang="en-US" smtClean="0"/>
              <a:t>‹#›</a:t>
            </a:fld>
            <a:endParaRPr lang="zh-CN" altLang="en-US"/>
          </a:p>
        </p:txBody>
      </p:sp>
    </p:spTree>
    <p:extLst>
      <p:ext uri="{BB962C8B-B14F-4D97-AF65-F5344CB8AC3E}">
        <p14:creationId xmlns:p14="http://schemas.microsoft.com/office/powerpoint/2010/main" val="167192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E1948F1-D5C3-4CDE-9323-4FFA7423F811}" type="datetimeFigureOut">
              <a:rPr lang="zh-CN" altLang="en-US" smtClean="0"/>
              <a:t>2018/8/29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2F1931F-014B-431B-B64B-61A8EF77B875}" type="slidenum">
              <a:rPr lang="zh-CN" altLang="en-US" smtClean="0"/>
              <a:t>‹#›</a:t>
            </a:fld>
            <a:endParaRPr lang="zh-CN" altLang="en-US"/>
          </a:p>
        </p:txBody>
      </p:sp>
    </p:spTree>
    <p:extLst>
      <p:ext uri="{BB962C8B-B14F-4D97-AF65-F5344CB8AC3E}">
        <p14:creationId xmlns:p14="http://schemas.microsoft.com/office/powerpoint/2010/main" val="3565525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E1948F1-D5C3-4CDE-9323-4FFA7423F811}" type="datetimeFigureOut">
              <a:rPr lang="zh-CN" altLang="en-US" smtClean="0"/>
              <a:t>2018/8/29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2F1931F-014B-431B-B64B-61A8EF77B875}" type="slidenum">
              <a:rPr lang="zh-CN" altLang="en-US" smtClean="0"/>
              <a:t>‹#›</a:t>
            </a:fld>
            <a:endParaRPr lang="zh-CN" altLang="en-US"/>
          </a:p>
        </p:txBody>
      </p:sp>
    </p:spTree>
    <p:extLst>
      <p:ext uri="{BB962C8B-B14F-4D97-AF65-F5344CB8AC3E}">
        <p14:creationId xmlns:p14="http://schemas.microsoft.com/office/powerpoint/2010/main" val="1976391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E1948F1-D5C3-4CDE-9323-4FFA7423F811}" type="datetimeFigureOut">
              <a:rPr lang="zh-CN" altLang="en-US" smtClean="0"/>
              <a:t>2018/8/29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2F1931F-014B-431B-B64B-61A8EF77B875}" type="slidenum">
              <a:rPr lang="zh-CN" altLang="en-US" smtClean="0"/>
              <a:t>‹#›</a:t>
            </a:fld>
            <a:endParaRPr lang="zh-CN" altLang="en-US"/>
          </a:p>
        </p:txBody>
      </p:sp>
    </p:spTree>
    <p:extLst>
      <p:ext uri="{BB962C8B-B14F-4D97-AF65-F5344CB8AC3E}">
        <p14:creationId xmlns:p14="http://schemas.microsoft.com/office/powerpoint/2010/main" val="1550605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bg>
      <p:bgPr>
        <a:solidFill>
          <a:schemeClr val="bg1"/>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E1948F1-D5C3-4CDE-9323-4FFA7423F811}" type="datetimeFigureOut">
              <a:rPr lang="zh-CN" altLang="en-US" smtClean="0"/>
              <a:t>2018/8/29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2F1931F-014B-431B-B64B-61A8EF77B875}" type="slidenum">
              <a:rPr lang="zh-CN" altLang="en-US" smtClean="0"/>
              <a:t>‹#›</a:t>
            </a:fld>
            <a:endParaRPr lang="zh-CN" altLang="en-US"/>
          </a:p>
        </p:txBody>
      </p:sp>
    </p:spTree>
    <p:extLst>
      <p:ext uri="{BB962C8B-B14F-4D97-AF65-F5344CB8AC3E}">
        <p14:creationId xmlns:p14="http://schemas.microsoft.com/office/powerpoint/2010/main" val="2021923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6_空白">
    <p:bg>
      <p:bgPr>
        <a:solidFill>
          <a:schemeClr val="bg1"/>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E1948F1-D5C3-4CDE-9323-4FFA7423F811}" type="datetimeFigureOut">
              <a:rPr lang="zh-CN" altLang="en-US" smtClean="0"/>
              <a:t>2018/8/29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2F1931F-014B-431B-B64B-61A8EF77B875}" type="slidenum">
              <a:rPr lang="zh-CN" altLang="en-US" smtClean="0"/>
              <a:t>‹#›</a:t>
            </a:fld>
            <a:endParaRPr lang="zh-CN" altLang="en-US"/>
          </a:p>
        </p:txBody>
      </p:sp>
    </p:spTree>
    <p:extLst>
      <p:ext uri="{BB962C8B-B14F-4D97-AF65-F5344CB8AC3E}">
        <p14:creationId xmlns:p14="http://schemas.microsoft.com/office/powerpoint/2010/main" val="3869437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E1948F1-D5C3-4CDE-9323-4FFA7423F811}" type="datetimeFigureOut">
              <a:rPr lang="zh-CN" altLang="en-US" smtClean="0"/>
              <a:t>2018/8/29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2F1931F-014B-431B-B64B-61A8EF77B875}" type="slidenum">
              <a:rPr lang="zh-CN" altLang="en-US" smtClean="0"/>
              <a:t>‹#›</a:t>
            </a:fld>
            <a:endParaRPr lang="zh-CN" altLang="en-US"/>
          </a:p>
        </p:txBody>
      </p:sp>
      <p:sp>
        <p:nvSpPr>
          <p:cNvPr id="6" name="矩形 5"/>
          <p:cNvSpPr/>
          <p:nvPr userDrawn="1"/>
        </p:nvSpPr>
        <p:spPr>
          <a:xfrm>
            <a:off x="0" y="0"/>
            <a:ext cx="12192000" cy="6858000"/>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71593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矩形 8"/>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1948F1-D5C3-4CDE-9323-4FFA7423F811}" type="datetimeFigureOut">
              <a:rPr lang="zh-CN" altLang="en-US" smtClean="0"/>
              <a:t>2018/8/29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F1931F-014B-431B-B64B-61A8EF77B875}" type="slidenum">
              <a:rPr lang="zh-CN" altLang="en-US" smtClean="0"/>
              <a:t>‹#›</a:t>
            </a:fld>
            <a:endParaRPr lang="zh-CN" altLang="en-US"/>
          </a:p>
        </p:txBody>
      </p:sp>
      <p:sp>
        <p:nvSpPr>
          <p:cNvPr id="7" name="矩形 6"/>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89496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93" r:id="rId7"/>
    <p:sldLayoutId id="2147483697" r:id="rId8"/>
    <p:sldLayoutId id="2147483694" r:id="rId9"/>
    <p:sldLayoutId id="2147483698" r:id="rId10"/>
    <p:sldLayoutId id="2147483695" r:id="rId11"/>
    <p:sldLayoutId id="2147483660" r:id="rId12"/>
    <p:sldLayoutId id="2147483656" r:id="rId13"/>
    <p:sldLayoutId id="2147483657" r:id="rId14"/>
    <p:sldLayoutId id="2147483658" r:id="rId15"/>
    <p:sldLayoutId id="2147483659"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08344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3.jpeg"/><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0.xml"/><Relationship Id="rId5" Type="http://schemas.openxmlformats.org/officeDocument/2006/relationships/image" Target="../media/image3.jpeg"/><Relationship Id="rId4" Type="http://schemas.openxmlformats.org/officeDocument/2006/relationships/image" Target="../media/image2.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0.xml"/><Relationship Id="rId5" Type="http://schemas.openxmlformats.org/officeDocument/2006/relationships/image" Target="../media/image3.jpeg"/><Relationship Id="rId4" Type="http://schemas.openxmlformats.org/officeDocument/2006/relationships/image" Target="../media/image2.e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8.xml"/><Relationship Id="rId5" Type="http://schemas.openxmlformats.org/officeDocument/2006/relationships/image" Target="../media/image3.jpeg"/><Relationship Id="rId4" Type="http://schemas.openxmlformats.org/officeDocument/2006/relationships/image" Target="../media/image2.emf"/></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3.jpeg"/><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image" Target="../media/image3.jpeg"/><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6289658" cy="3743325"/>
          </a:xfrm>
          <a:prstGeom prst="rect">
            <a:avLst/>
          </a:prstGeom>
        </p:spPr>
      </p:pic>
      <p:pic>
        <p:nvPicPr>
          <p:cNvPr id="13" name="图片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84302" y="544297"/>
            <a:ext cx="5402077" cy="5407025"/>
          </a:xfrm>
          <a:prstGeom prst="rect">
            <a:avLst/>
          </a:prstGeom>
          <a:noFill/>
        </p:spPr>
      </p:pic>
      <p:pic>
        <p:nvPicPr>
          <p:cNvPr id="14" name="图片 13"/>
          <p:cNvPicPr>
            <a:picLocks noChangeAspect="1"/>
          </p:cNvPicPr>
          <p:nvPr/>
        </p:nvPicPr>
        <p:blipFill>
          <a:blip r:embed="rId4" cstate="email">
            <a:extLst>
              <a:ext uri="{28A0092B-C50C-407E-A947-70E740481C1C}">
                <a14:useLocalDpi xmlns:a14="http://schemas.microsoft.com/office/drawing/2010/main"/>
              </a:ext>
            </a:extLst>
          </a:blip>
          <a:srcRect b="67550"/>
          <a:stretch>
            <a:fillRect/>
          </a:stretch>
        </p:blipFill>
        <p:spPr>
          <a:xfrm rot="19048470">
            <a:off x="7724422" y="2530588"/>
            <a:ext cx="10013678" cy="3252438"/>
          </a:xfrm>
          <a:custGeom>
            <a:avLst/>
            <a:gdLst>
              <a:gd name="connsiteX0" fmla="*/ 5766606 w 10013678"/>
              <a:gd name="connsiteY0" fmla="*/ 0 h 3252438"/>
              <a:gd name="connsiteX1" fmla="*/ 2783632 w 10013678"/>
              <a:gd name="connsiteY1" fmla="*/ 3252438 h 3252438"/>
              <a:gd name="connsiteX2" fmla="*/ 0 w 10013678"/>
              <a:gd name="connsiteY2" fmla="*/ 699430 h 3252438"/>
              <a:gd name="connsiteX3" fmla="*/ 0 w 10013678"/>
              <a:gd name="connsiteY3" fmla="*/ 0 h 3252438"/>
              <a:gd name="connsiteX4" fmla="*/ 10013678 w 10013678"/>
              <a:gd name="connsiteY4" fmla="*/ 0 h 3252438"/>
              <a:gd name="connsiteX5" fmla="*/ 10013678 w 10013678"/>
              <a:gd name="connsiteY5" fmla="*/ 229291 h 3252438"/>
              <a:gd name="connsiteX6" fmla="*/ 9763673 w 10013678"/>
              <a:gd name="connsiteY6" fmla="*/ 0 h 325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13678" h="3252438">
                <a:moveTo>
                  <a:pt x="5766606" y="0"/>
                </a:moveTo>
                <a:lnTo>
                  <a:pt x="2783632" y="3252438"/>
                </a:lnTo>
                <a:lnTo>
                  <a:pt x="0" y="699430"/>
                </a:lnTo>
                <a:lnTo>
                  <a:pt x="0" y="0"/>
                </a:lnTo>
                <a:close/>
                <a:moveTo>
                  <a:pt x="10013678" y="0"/>
                </a:moveTo>
                <a:lnTo>
                  <a:pt x="10013678" y="229291"/>
                </a:lnTo>
                <a:lnTo>
                  <a:pt x="9763673" y="0"/>
                </a:lnTo>
                <a:close/>
              </a:path>
            </a:pathLst>
          </a:custGeom>
        </p:spPr>
      </p:pic>
      <p:sp>
        <p:nvSpPr>
          <p:cNvPr id="3" name="文本框 2"/>
          <p:cNvSpPr txBox="1"/>
          <p:nvPr/>
        </p:nvSpPr>
        <p:spPr>
          <a:xfrm>
            <a:off x="3258683" y="2659920"/>
            <a:ext cx="5479142" cy="830997"/>
          </a:xfrm>
          <a:prstGeom prst="rect">
            <a:avLst/>
          </a:prstGeom>
          <a:noFill/>
        </p:spPr>
        <p:txBody>
          <a:bodyPr vert="horz" wrap="square" rtlCol="0">
            <a:spAutoFit/>
          </a:bodyPr>
          <a:lstStyle/>
          <a:p>
            <a:pPr algn="ctr"/>
            <a:r>
              <a:rPr lang="en-US" altLang="zh-CN" sz="4800" dirty="0">
                <a:solidFill>
                  <a:schemeClr val="tx1">
                    <a:lumMod val="75000"/>
                    <a:lumOff val="25000"/>
                  </a:schemeClr>
                </a:solidFill>
                <a:latin typeface="Impact" panose="020B0806030902050204" pitchFamily="34" charset="0"/>
                <a:ea typeface="方正姚体" panose="02010601030101010101" pitchFamily="2" charset="-122"/>
              </a:rPr>
              <a:t>YOUR COMPANY</a:t>
            </a:r>
            <a:endParaRPr lang="zh-CN" altLang="en-US" sz="4800" dirty="0">
              <a:solidFill>
                <a:schemeClr val="tx1">
                  <a:lumMod val="75000"/>
                  <a:lumOff val="25000"/>
                </a:schemeClr>
              </a:solidFill>
              <a:latin typeface="Impact" panose="020B0806030902050204" pitchFamily="34" charset="0"/>
              <a:ea typeface="方正姚体" panose="02010601030101010101" pitchFamily="2" charset="-122"/>
            </a:endParaRPr>
          </a:p>
        </p:txBody>
      </p:sp>
      <p:sp>
        <p:nvSpPr>
          <p:cNvPr id="5" name="矩形 17"/>
          <p:cNvSpPr>
            <a:spLocks noChangeArrowheads="1"/>
          </p:cNvSpPr>
          <p:nvPr/>
        </p:nvSpPr>
        <p:spPr bwMode="auto">
          <a:xfrm>
            <a:off x="3871005" y="4123156"/>
            <a:ext cx="430529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400" spc="300" dirty="0" smtClean="0">
                <a:solidFill>
                  <a:schemeClr val="tx1">
                    <a:lumMod val="75000"/>
                    <a:lumOff val="25000"/>
                  </a:schemeClr>
                </a:solidFill>
                <a:latin typeface="+mn-lt"/>
                <a:ea typeface="+mn-ea"/>
                <a:cs typeface="+mn-ea"/>
                <a:sym typeface="+mn-lt"/>
              </a:rPr>
              <a:t>汇报人</a:t>
            </a:r>
            <a:r>
              <a:rPr lang="en-US" altLang="zh-CN" sz="1400" spc="300" dirty="0" smtClean="0">
                <a:solidFill>
                  <a:schemeClr val="tx1">
                    <a:lumMod val="75000"/>
                    <a:lumOff val="25000"/>
                  </a:schemeClr>
                </a:solidFill>
                <a:latin typeface="+mn-lt"/>
                <a:ea typeface="+mn-ea"/>
                <a:cs typeface="+mn-ea"/>
                <a:sym typeface="+mn-lt"/>
              </a:rPr>
              <a:t>:</a:t>
            </a:r>
            <a:r>
              <a:rPr lang="zh-CN" altLang="en-US" sz="1400" spc="300" dirty="0" smtClean="0">
                <a:solidFill>
                  <a:schemeClr val="tx1">
                    <a:lumMod val="75000"/>
                    <a:lumOff val="25000"/>
                  </a:schemeClr>
                </a:solidFill>
                <a:latin typeface="+mn-lt"/>
                <a:ea typeface="+mn-ea"/>
                <a:cs typeface="+mn-ea"/>
                <a:sym typeface="+mn-lt"/>
              </a:rPr>
              <a:t>第一</a:t>
            </a:r>
            <a:r>
              <a:rPr lang="en-US" altLang="zh-CN" sz="1400" spc="300" dirty="0" smtClean="0">
                <a:solidFill>
                  <a:schemeClr val="tx1">
                    <a:lumMod val="75000"/>
                    <a:lumOff val="25000"/>
                  </a:schemeClr>
                </a:solidFill>
                <a:latin typeface="+mn-lt"/>
                <a:ea typeface="+mn-ea"/>
                <a:cs typeface="+mn-ea"/>
                <a:sym typeface="+mn-lt"/>
              </a:rPr>
              <a:t>PPT</a:t>
            </a:r>
            <a:endParaRPr lang="zh-CN" altLang="en-US" sz="1400" spc="300" dirty="0">
              <a:solidFill>
                <a:schemeClr val="tx1">
                  <a:lumMod val="75000"/>
                  <a:lumOff val="25000"/>
                </a:schemeClr>
              </a:solidFill>
              <a:latin typeface="+mn-lt"/>
              <a:ea typeface="+mn-ea"/>
              <a:cs typeface="+mn-ea"/>
              <a:sym typeface="+mn-lt"/>
            </a:endParaRPr>
          </a:p>
        </p:txBody>
      </p:sp>
      <p:sp>
        <p:nvSpPr>
          <p:cNvPr id="11" name="文本框 10"/>
          <p:cNvSpPr txBox="1"/>
          <p:nvPr/>
        </p:nvSpPr>
        <p:spPr>
          <a:xfrm>
            <a:off x="4453725" y="3331403"/>
            <a:ext cx="3064675" cy="584775"/>
          </a:xfrm>
          <a:prstGeom prst="rect">
            <a:avLst/>
          </a:prstGeom>
          <a:noFill/>
        </p:spPr>
        <p:txBody>
          <a:bodyPr vert="horz" wrap="square" rtlCol="0">
            <a:spAutoFit/>
          </a:bodyPr>
          <a:lstStyle/>
          <a:p>
            <a:r>
              <a:rPr lang="zh-CN" altLang="en-US" sz="3200" spc="-300" dirty="0" smtClean="0">
                <a:solidFill>
                  <a:schemeClr val="tx1">
                    <a:lumMod val="75000"/>
                    <a:lumOff val="25000"/>
                  </a:schemeClr>
                </a:solidFill>
                <a:latin typeface="微软雅黑" panose="020B0503020204020204" pitchFamily="34" charset="-122"/>
                <a:ea typeface="微软雅黑" panose="020B0503020204020204" pitchFamily="34" charset="-122"/>
              </a:rPr>
              <a:t>品牌营销</a:t>
            </a:r>
            <a:r>
              <a:rPr lang="en-US" altLang="zh-CN" sz="3200" spc="-300" dirty="0" smtClean="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3200" spc="-300" dirty="0" smtClean="0">
                <a:solidFill>
                  <a:schemeClr val="tx1">
                    <a:lumMod val="75000"/>
                    <a:lumOff val="25000"/>
                  </a:schemeClr>
                </a:solidFill>
                <a:latin typeface="微软雅黑" panose="020B0503020204020204" pitchFamily="34" charset="-122"/>
                <a:ea typeface="微软雅黑" panose="020B0503020204020204" pitchFamily="34" charset="-122"/>
              </a:rPr>
              <a:t>模板</a:t>
            </a:r>
            <a:endParaRPr lang="zh-CN" altLang="en-US" sz="3200"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8" name="任意多边形 127"/>
          <p:cNvSpPr/>
          <p:nvPr/>
        </p:nvSpPr>
        <p:spPr>
          <a:xfrm>
            <a:off x="3585695" y="774016"/>
            <a:ext cx="4947586" cy="4947586"/>
          </a:xfrm>
          <a:custGeom>
            <a:avLst/>
            <a:gdLst>
              <a:gd name="connsiteX0" fmla="*/ 2296648 w 4593296"/>
              <a:gd name="connsiteY0" fmla="*/ 308397 h 4593296"/>
              <a:gd name="connsiteX1" fmla="*/ 308397 w 4593296"/>
              <a:gd name="connsiteY1" fmla="*/ 2296648 h 4593296"/>
              <a:gd name="connsiteX2" fmla="*/ 2296648 w 4593296"/>
              <a:gd name="connsiteY2" fmla="*/ 4284899 h 4593296"/>
              <a:gd name="connsiteX3" fmla="*/ 4284899 w 4593296"/>
              <a:gd name="connsiteY3" fmla="*/ 2296648 h 4593296"/>
              <a:gd name="connsiteX4" fmla="*/ 2296648 w 4593296"/>
              <a:gd name="connsiteY4" fmla="*/ 308397 h 4593296"/>
              <a:gd name="connsiteX5" fmla="*/ 2296648 w 4593296"/>
              <a:gd name="connsiteY5" fmla="*/ 0 h 4593296"/>
              <a:gd name="connsiteX6" fmla="*/ 4593296 w 4593296"/>
              <a:gd name="connsiteY6" fmla="*/ 2296648 h 4593296"/>
              <a:gd name="connsiteX7" fmla="*/ 2296648 w 4593296"/>
              <a:gd name="connsiteY7" fmla="*/ 4593296 h 4593296"/>
              <a:gd name="connsiteX8" fmla="*/ 0 w 4593296"/>
              <a:gd name="connsiteY8" fmla="*/ 2296648 h 4593296"/>
              <a:gd name="connsiteX9" fmla="*/ 2296648 w 4593296"/>
              <a:gd name="connsiteY9" fmla="*/ 0 h 4593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93296" h="4593296">
                <a:moveTo>
                  <a:pt x="2296648" y="308397"/>
                </a:moveTo>
                <a:cubicBezTo>
                  <a:pt x="1198567" y="308397"/>
                  <a:pt x="308397" y="1198567"/>
                  <a:pt x="308397" y="2296648"/>
                </a:cubicBezTo>
                <a:cubicBezTo>
                  <a:pt x="308397" y="3394729"/>
                  <a:pt x="1198567" y="4284899"/>
                  <a:pt x="2296648" y="4284899"/>
                </a:cubicBezTo>
                <a:cubicBezTo>
                  <a:pt x="3394729" y="4284899"/>
                  <a:pt x="4284899" y="3394729"/>
                  <a:pt x="4284899" y="2296648"/>
                </a:cubicBezTo>
                <a:cubicBezTo>
                  <a:pt x="4284899" y="1198567"/>
                  <a:pt x="3394729" y="308397"/>
                  <a:pt x="2296648" y="308397"/>
                </a:cubicBezTo>
                <a:close/>
                <a:moveTo>
                  <a:pt x="2296648" y="0"/>
                </a:moveTo>
                <a:cubicBezTo>
                  <a:pt x="3565052" y="0"/>
                  <a:pt x="4593296" y="1028244"/>
                  <a:pt x="4593296" y="2296648"/>
                </a:cubicBezTo>
                <a:cubicBezTo>
                  <a:pt x="4593296" y="3565052"/>
                  <a:pt x="3565052" y="4593296"/>
                  <a:pt x="2296648" y="4593296"/>
                </a:cubicBezTo>
                <a:cubicBezTo>
                  <a:pt x="1028244" y="4593296"/>
                  <a:pt x="0" y="3565052"/>
                  <a:pt x="0" y="2296648"/>
                </a:cubicBezTo>
                <a:cubicBezTo>
                  <a:pt x="0" y="1028244"/>
                  <a:pt x="1028244" y="0"/>
                  <a:pt x="2296648" y="0"/>
                </a:cubicBezTo>
                <a:close/>
              </a:path>
            </a:pathLst>
          </a:custGeom>
          <a:blipFill dpi="0" rotWithShape="1">
            <a:blip r:embed="rId5" cstate="screen">
              <a:grayscl/>
              <a:extLst>
                <a:ext uri="{28A0092B-C50C-407E-A947-70E740481C1C}">
                  <a14:useLocalDpi xmlns:a14="http://schemas.microsoft.com/office/drawing/2010/main"/>
                </a:ext>
              </a:extLst>
            </a:blip>
            <a:srcRect/>
            <a:stretch>
              <a:fillRect/>
            </a:stretch>
          </a:blipFill>
          <a:ln>
            <a:noFill/>
          </a:ln>
          <a:effectLst>
            <a:outerShdw blurRad="508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文本框 128"/>
          <p:cNvSpPr txBox="1"/>
          <p:nvPr/>
        </p:nvSpPr>
        <p:spPr>
          <a:xfrm>
            <a:off x="5324162" y="1736590"/>
            <a:ext cx="1594487" cy="923330"/>
          </a:xfrm>
          <a:prstGeom prst="rect">
            <a:avLst/>
          </a:prstGeom>
          <a:noFill/>
        </p:spPr>
        <p:txBody>
          <a:bodyPr vert="horz" wrap="square" rtlCol="0">
            <a:spAutoFit/>
          </a:bodyPr>
          <a:lstStyle/>
          <a:p>
            <a:r>
              <a:rPr lang="zh-CN" altLang="en-US" sz="5400" spc="-300" dirty="0">
                <a:solidFill>
                  <a:schemeClr val="tx1">
                    <a:lumMod val="75000"/>
                    <a:lumOff val="25000"/>
                  </a:schemeClr>
                </a:solidFill>
                <a:latin typeface="华文中宋" panose="02010600040101010101" pitchFamily="2" charset="-122"/>
                <a:ea typeface="华文中宋" panose="02010600040101010101" pitchFamily="2" charset="-122"/>
              </a:rPr>
              <a:t>简约</a:t>
            </a:r>
          </a:p>
        </p:txBody>
      </p:sp>
    </p:spTree>
    <p:extLst>
      <p:ext uri="{BB962C8B-B14F-4D97-AF65-F5344CB8AC3E}">
        <p14:creationId xmlns:p14="http://schemas.microsoft.com/office/powerpoint/2010/main" val="386421406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42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42000">
                                          <p:cBhvr additive="base">
                                            <p:cTn id="7" dur="1500" fill="hold"/>
                                            <p:tgtEl>
                                              <p:spTgt spid="12"/>
                                            </p:tgtEl>
                                            <p:attrNameLst>
                                              <p:attrName>ppt_x</p:attrName>
                                            </p:attrNameLst>
                                          </p:cBhvr>
                                          <p:tavLst>
                                            <p:tav tm="0">
                                              <p:val>
                                                <p:strVal val="0-#ppt_w/2"/>
                                              </p:val>
                                            </p:tav>
                                            <p:tav tm="100000">
                                              <p:val>
                                                <p:strVal val="#ppt_x"/>
                                              </p:val>
                                            </p:tav>
                                          </p:tavLst>
                                        </p:anim>
                                        <p:anim calcmode="lin" valueType="num" p14:bounceEnd="42000">
                                          <p:cBhvr additive="base">
                                            <p:cTn id="8" dur="15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14:presetBounceEnd="42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42000">
                                          <p:cBhvr additive="base">
                                            <p:cTn id="11" dur="1500" fill="hold"/>
                                            <p:tgtEl>
                                              <p:spTgt spid="14"/>
                                            </p:tgtEl>
                                            <p:attrNameLst>
                                              <p:attrName>ppt_x</p:attrName>
                                            </p:attrNameLst>
                                          </p:cBhvr>
                                          <p:tavLst>
                                            <p:tav tm="0">
                                              <p:val>
                                                <p:strVal val="1+#ppt_w/2"/>
                                              </p:val>
                                            </p:tav>
                                            <p:tav tm="100000">
                                              <p:val>
                                                <p:strVal val="#ppt_x"/>
                                              </p:val>
                                            </p:tav>
                                          </p:tavLst>
                                        </p:anim>
                                        <p:anim calcmode="lin" valueType="num" p14:bounceEnd="42000">
                                          <p:cBhvr additive="base">
                                            <p:cTn id="12" dur="1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14:presetBounceEnd="42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42000">
                                          <p:cBhvr additive="base">
                                            <p:cTn id="15" dur="1500" fill="hold"/>
                                            <p:tgtEl>
                                              <p:spTgt spid="13"/>
                                            </p:tgtEl>
                                            <p:attrNameLst>
                                              <p:attrName>ppt_x</p:attrName>
                                            </p:attrNameLst>
                                          </p:cBhvr>
                                          <p:tavLst>
                                            <p:tav tm="0">
                                              <p:val>
                                                <p:strVal val="#ppt_x"/>
                                              </p:val>
                                            </p:tav>
                                            <p:tav tm="100000">
                                              <p:val>
                                                <p:strVal val="#ppt_x"/>
                                              </p:val>
                                            </p:tav>
                                          </p:tavLst>
                                        </p:anim>
                                        <p:anim calcmode="lin" valueType="num" p14:bounceEnd="42000">
                                          <p:cBhvr additive="base">
                                            <p:cTn id="16" dur="1500" fill="hold"/>
                                            <p:tgtEl>
                                              <p:spTgt spid="13"/>
                                            </p:tgtEl>
                                            <p:attrNameLst>
                                              <p:attrName>ppt_y</p:attrName>
                                            </p:attrNameLst>
                                          </p:cBhvr>
                                          <p:tavLst>
                                            <p:tav tm="0">
                                              <p:val>
                                                <p:strVal val="0-#ppt_h/2"/>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128"/>
                                            </p:tgtEl>
                                            <p:attrNameLst>
                                              <p:attrName>style.visibility</p:attrName>
                                            </p:attrNameLst>
                                          </p:cBhvr>
                                          <p:to>
                                            <p:strVal val="visible"/>
                                          </p:to>
                                        </p:set>
                                        <p:anim calcmode="lin" valueType="num">
                                          <p:cBhvr>
                                            <p:cTn id="19" dur="1000" fill="hold"/>
                                            <p:tgtEl>
                                              <p:spTgt spid="128"/>
                                            </p:tgtEl>
                                            <p:attrNameLst>
                                              <p:attrName>ppt_w</p:attrName>
                                            </p:attrNameLst>
                                          </p:cBhvr>
                                          <p:tavLst>
                                            <p:tav tm="0">
                                              <p:val>
                                                <p:fltVal val="0"/>
                                              </p:val>
                                            </p:tav>
                                            <p:tav tm="100000">
                                              <p:val>
                                                <p:strVal val="#ppt_w"/>
                                              </p:val>
                                            </p:tav>
                                          </p:tavLst>
                                        </p:anim>
                                        <p:anim calcmode="lin" valueType="num">
                                          <p:cBhvr>
                                            <p:cTn id="20" dur="1000" fill="hold"/>
                                            <p:tgtEl>
                                              <p:spTgt spid="128"/>
                                            </p:tgtEl>
                                            <p:attrNameLst>
                                              <p:attrName>ppt_h</p:attrName>
                                            </p:attrNameLst>
                                          </p:cBhvr>
                                          <p:tavLst>
                                            <p:tav tm="0">
                                              <p:val>
                                                <p:fltVal val="0"/>
                                              </p:val>
                                            </p:tav>
                                            <p:tav tm="100000">
                                              <p:val>
                                                <p:strVal val="#ppt_h"/>
                                              </p:val>
                                            </p:tav>
                                          </p:tavLst>
                                        </p:anim>
                                        <p:anim calcmode="lin" valueType="num">
                                          <p:cBhvr>
                                            <p:cTn id="21" dur="1000" fill="hold"/>
                                            <p:tgtEl>
                                              <p:spTgt spid="128"/>
                                            </p:tgtEl>
                                            <p:attrNameLst>
                                              <p:attrName>style.rotation</p:attrName>
                                            </p:attrNameLst>
                                          </p:cBhvr>
                                          <p:tavLst>
                                            <p:tav tm="0">
                                              <p:val>
                                                <p:fltVal val="90"/>
                                              </p:val>
                                            </p:tav>
                                            <p:tav tm="100000">
                                              <p:val>
                                                <p:fltVal val="0"/>
                                              </p:val>
                                            </p:tav>
                                          </p:tavLst>
                                        </p:anim>
                                        <p:animEffect transition="in" filter="fade">
                                          <p:cBhvr>
                                            <p:cTn id="22" dur="1000"/>
                                            <p:tgtEl>
                                              <p:spTgt spid="128"/>
                                            </p:tgtEl>
                                          </p:cBhvr>
                                        </p:animEffect>
                                      </p:childTnLst>
                                    </p:cTn>
                                  </p:par>
                                </p:childTnLst>
                              </p:cTn>
                            </p:par>
                            <p:par>
                              <p:cTn id="23" fill="hold">
                                <p:stCondLst>
                                  <p:cond delay="1500"/>
                                </p:stCondLst>
                                <p:childTnLst>
                                  <p:par>
                                    <p:cTn id="24" presetID="2" presetClass="entr" presetSubtype="8" accel="58000" fill="hold" grpId="0" nodeType="afterEffect" p14:presetBounceEnd="58000">
                                      <p:stCondLst>
                                        <p:cond delay="0"/>
                                      </p:stCondLst>
                                      <p:childTnLst>
                                        <p:set>
                                          <p:cBhvr>
                                            <p:cTn id="25" dur="1" fill="hold">
                                              <p:stCondLst>
                                                <p:cond delay="0"/>
                                              </p:stCondLst>
                                            </p:cTn>
                                            <p:tgtEl>
                                              <p:spTgt spid="129"/>
                                            </p:tgtEl>
                                            <p:attrNameLst>
                                              <p:attrName>style.visibility</p:attrName>
                                            </p:attrNameLst>
                                          </p:cBhvr>
                                          <p:to>
                                            <p:strVal val="visible"/>
                                          </p:to>
                                        </p:set>
                                        <p:anim calcmode="lin" valueType="num" p14:bounceEnd="58000">
                                          <p:cBhvr additive="base">
                                            <p:cTn id="26" dur="1250" fill="hold"/>
                                            <p:tgtEl>
                                              <p:spTgt spid="129"/>
                                            </p:tgtEl>
                                            <p:attrNameLst>
                                              <p:attrName>ppt_x</p:attrName>
                                            </p:attrNameLst>
                                          </p:cBhvr>
                                          <p:tavLst>
                                            <p:tav tm="0">
                                              <p:val>
                                                <p:strVal val="0-#ppt_w/2"/>
                                              </p:val>
                                            </p:tav>
                                            <p:tav tm="100000">
                                              <p:val>
                                                <p:strVal val="#ppt_x"/>
                                              </p:val>
                                            </p:tav>
                                          </p:tavLst>
                                        </p:anim>
                                        <p:anim calcmode="lin" valueType="num" p14:bounceEnd="58000">
                                          <p:cBhvr additive="base">
                                            <p:cTn id="27" dur="1250" fill="hold"/>
                                            <p:tgtEl>
                                              <p:spTgt spid="129"/>
                                            </p:tgtEl>
                                            <p:attrNameLst>
                                              <p:attrName>ppt_y</p:attrName>
                                            </p:attrNameLst>
                                          </p:cBhvr>
                                          <p:tavLst>
                                            <p:tav tm="0">
                                              <p:val>
                                                <p:strVal val="#ppt_y"/>
                                              </p:val>
                                            </p:tav>
                                            <p:tav tm="100000">
                                              <p:val>
                                                <p:strVal val="#ppt_y"/>
                                              </p:val>
                                            </p:tav>
                                          </p:tavLst>
                                        </p:anim>
                                      </p:childTnLst>
                                    </p:cTn>
                                  </p:par>
                                </p:childTnLst>
                              </p:cTn>
                            </p:par>
                            <p:par>
                              <p:cTn id="28" fill="hold">
                                <p:stCondLst>
                                  <p:cond delay="275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3"/>
                                            </p:tgtEl>
                                            <p:attrNameLst>
                                              <p:attrName>style.visibility</p:attrName>
                                            </p:attrNameLst>
                                          </p:cBhvr>
                                          <p:to>
                                            <p:strVal val="visible"/>
                                          </p:to>
                                        </p:set>
                                        <p:anim by="(-#ppt_w*2)" calcmode="lin" valueType="num">
                                          <p:cBhvr rctx="PPT">
                                            <p:cTn id="31" dur="500" autoRev="1" fill="hold">
                                              <p:stCondLst>
                                                <p:cond delay="0"/>
                                              </p:stCondLst>
                                            </p:cTn>
                                            <p:tgtEl>
                                              <p:spTgt spid="3"/>
                                            </p:tgtEl>
                                            <p:attrNameLst>
                                              <p:attrName>ppt_w</p:attrName>
                                            </p:attrNameLst>
                                          </p:cBhvr>
                                        </p:anim>
                                        <p:anim by="(#ppt_w*0.50)" calcmode="lin" valueType="num">
                                          <p:cBhvr>
                                            <p:cTn id="32" dur="500" decel="50000" autoRev="1" fill="hold">
                                              <p:stCondLst>
                                                <p:cond delay="0"/>
                                              </p:stCondLst>
                                            </p:cTn>
                                            <p:tgtEl>
                                              <p:spTgt spid="3"/>
                                            </p:tgtEl>
                                            <p:attrNameLst>
                                              <p:attrName>ppt_x</p:attrName>
                                            </p:attrNameLst>
                                          </p:cBhvr>
                                        </p:anim>
                                        <p:anim from="(-#ppt_h/2)" to="(#ppt_y)" calcmode="lin" valueType="num">
                                          <p:cBhvr>
                                            <p:cTn id="33" dur="1000" fill="hold">
                                              <p:stCondLst>
                                                <p:cond delay="0"/>
                                              </p:stCondLst>
                                            </p:cTn>
                                            <p:tgtEl>
                                              <p:spTgt spid="3"/>
                                            </p:tgtEl>
                                            <p:attrNameLst>
                                              <p:attrName>ppt_y</p:attrName>
                                            </p:attrNameLst>
                                          </p:cBhvr>
                                        </p:anim>
                                        <p:animRot by="21600000">
                                          <p:cBhvr>
                                            <p:cTn id="34" dur="1000" fill="hold">
                                              <p:stCondLst>
                                                <p:cond delay="0"/>
                                              </p:stCondLst>
                                            </p:cTn>
                                            <p:tgtEl>
                                              <p:spTgt spid="3"/>
                                            </p:tgtEl>
                                            <p:attrNameLst>
                                              <p:attrName>r</p:attrName>
                                            </p:attrNameLst>
                                          </p:cBhvr>
                                        </p:animRot>
                                      </p:childTnLst>
                                    </p:cTn>
                                  </p:par>
                                </p:childTnLst>
                              </p:cTn>
                            </p:par>
                            <p:par>
                              <p:cTn id="35" fill="hold">
                                <p:stCondLst>
                                  <p:cond delay="4750"/>
                                </p:stCondLst>
                                <p:childTnLst>
                                  <p:par>
                                    <p:cTn id="36" presetID="2" presetClass="entr" presetSubtype="8" accel="58000" fill="hold" grpId="0" nodeType="afterEffect" p14:presetBounceEnd="58000">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14:bounceEnd="58000">
                                          <p:cBhvr additive="base">
                                            <p:cTn id="38" dur="1250" fill="hold"/>
                                            <p:tgtEl>
                                              <p:spTgt spid="11"/>
                                            </p:tgtEl>
                                            <p:attrNameLst>
                                              <p:attrName>ppt_x</p:attrName>
                                            </p:attrNameLst>
                                          </p:cBhvr>
                                          <p:tavLst>
                                            <p:tav tm="0">
                                              <p:val>
                                                <p:strVal val="0-#ppt_w/2"/>
                                              </p:val>
                                            </p:tav>
                                            <p:tav tm="100000">
                                              <p:val>
                                                <p:strVal val="#ppt_x"/>
                                              </p:val>
                                            </p:tav>
                                          </p:tavLst>
                                        </p:anim>
                                        <p:anim calcmode="lin" valueType="num" p14:bounceEnd="58000">
                                          <p:cBhvr additive="base">
                                            <p:cTn id="39" dur="1250" fill="hold"/>
                                            <p:tgtEl>
                                              <p:spTgt spid="11"/>
                                            </p:tgtEl>
                                            <p:attrNameLst>
                                              <p:attrName>ppt_y</p:attrName>
                                            </p:attrNameLst>
                                          </p:cBhvr>
                                          <p:tavLst>
                                            <p:tav tm="0">
                                              <p:val>
                                                <p:strVal val="#ppt_y"/>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1000"/>
                                            <p:tgtEl>
                                              <p:spTgt spid="5"/>
                                            </p:tgtEl>
                                          </p:cBhvr>
                                        </p:animEffect>
                                        <p:anim calcmode="lin" valueType="num">
                                          <p:cBhvr>
                                            <p:cTn id="43" dur="1000" fill="hold"/>
                                            <p:tgtEl>
                                              <p:spTgt spid="5"/>
                                            </p:tgtEl>
                                            <p:attrNameLst>
                                              <p:attrName>ppt_x</p:attrName>
                                            </p:attrNameLst>
                                          </p:cBhvr>
                                          <p:tavLst>
                                            <p:tav tm="0">
                                              <p:val>
                                                <p:strVal val="#ppt_x"/>
                                              </p:val>
                                            </p:tav>
                                            <p:tav tm="100000">
                                              <p:val>
                                                <p:strVal val="#ppt_x"/>
                                              </p:val>
                                            </p:tav>
                                          </p:tavLst>
                                        </p:anim>
                                        <p:anim calcmode="lin" valueType="num">
                                          <p:cBhvr>
                                            <p:cTn id="4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1" grpId="0"/>
          <p:bldP spid="128" grpId="0" animBg="1"/>
          <p:bldP spid="1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500" fill="hold"/>
                                            <p:tgtEl>
                                              <p:spTgt spid="12"/>
                                            </p:tgtEl>
                                            <p:attrNameLst>
                                              <p:attrName>ppt_x</p:attrName>
                                            </p:attrNameLst>
                                          </p:cBhvr>
                                          <p:tavLst>
                                            <p:tav tm="0">
                                              <p:val>
                                                <p:strVal val="0-#ppt_w/2"/>
                                              </p:val>
                                            </p:tav>
                                            <p:tav tm="100000">
                                              <p:val>
                                                <p:strVal val="#ppt_x"/>
                                              </p:val>
                                            </p:tav>
                                          </p:tavLst>
                                        </p:anim>
                                        <p:anim calcmode="lin" valueType="num">
                                          <p:cBhvr additive="base">
                                            <p:cTn id="8" dur="15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500" fill="hold"/>
                                            <p:tgtEl>
                                              <p:spTgt spid="14"/>
                                            </p:tgtEl>
                                            <p:attrNameLst>
                                              <p:attrName>ppt_x</p:attrName>
                                            </p:attrNameLst>
                                          </p:cBhvr>
                                          <p:tavLst>
                                            <p:tav tm="0">
                                              <p:val>
                                                <p:strVal val="1+#ppt_w/2"/>
                                              </p:val>
                                            </p:tav>
                                            <p:tav tm="100000">
                                              <p:val>
                                                <p:strVal val="#ppt_x"/>
                                              </p:val>
                                            </p:tav>
                                          </p:tavLst>
                                        </p:anim>
                                        <p:anim calcmode="lin" valueType="num">
                                          <p:cBhvr additive="base">
                                            <p:cTn id="12" dur="1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500" fill="hold"/>
                                            <p:tgtEl>
                                              <p:spTgt spid="13"/>
                                            </p:tgtEl>
                                            <p:attrNameLst>
                                              <p:attrName>ppt_x</p:attrName>
                                            </p:attrNameLst>
                                          </p:cBhvr>
                                          <p:tavLst>
                                            <p:tav tm="0">
                                              <p:val>
                                                <p:strVal val="#ppt_x"/>
                                              </p:val>
                                            </p:tav>
                                            <p:tav tm="100000">
                                              <p:val>
                                                <p:strVal val="#ppt_x"/>
                                              </p:val>
                                            </p:tav>
                                          </p:tavLst>
                                        </p:anim>
                                        <p:anim calcmode="lin" valueType="num">
                                          <p:cBhvr additive="base">
                                            <p:cTn id="16" dur="1500" fill="hold"/>
                                            <p:tgtEl>
                                              <p:spTgt spid="13"/>
                                            </p:tgtEl>
                                            <p:attrNameLst>
                                              <p:attrName>ppt_y</p:attrName>
                                            </p:attrNameLst>
                                          </p:cBhvr>
                                          <p:tavLst>
                                            <p:tav tm="0">
                                              <p:val>
                                                <p:strVal val="0-#ppt_h/2"/>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128"/>
                                            </p:tgtEl>
                                            <p:attrNameLst>
                                              <p:attrName>style.visibility</p:attrName>
                                            </p:attrNameLst>
                                          </p:cBhvr>
                                          <p:to>
                                            <p:strVal val="visible"/>
                                          </p:to>
                                        </p:set>
                                        <p:anim calcmode="lin" valueType="num">
                                          <p:cBhvr>
                                            <p:cTn id="19" dur="1000" fill="hold"/>
                                            <p:tgtEl>
                                              <p:spTgt spid="128"/>
                                            </p:tgtEl>
                                            <p:attrNameLst>
                                              <p:attrName>ppt_w</p:attrName>
                                            </p:attrNameLst>
                                          </p:cBhvr>
                                          <p:tavLst>
                                            <p:tav tm="0">
                                              <p:val>
                                                <p:fltVal val="0"/>
                                              </p:val>
                                            </p:tav>
                                            <p:tav tm="100000">
                                              <p:val>
                                                <p:strVal val="#ppt_w"/>
                                              </p:val>
                                            </p:tav>
                                          </p:tavLst>
                                        </p:anim>
                                        <p:anim calcmode="lin" valueType="num">
                                          <p:cBhvr>
                                            <p:cTn id="20" dur="1000" fill="hold"/>
                                            <p:tgtEl>
                                              <p:spTgt spid="128"/>
                                            </p:tgtEl>
                                            <p:attrNameLst>
                                              <p:attrName>ppt_h</p:attrName>
                                            </p:attrNameLst>
                                          </p:cBhvr>
                                          <p:tavLst>
                                            <p:tav tm="0">
                                              <p:val>
                                                <p:fltVal val="0"/>
                                              </p:val>
                                            </p:tav>
                                            <p:tav tm="100000">
                                              <p:val>
                                                <p:strVal val="#ppt_h"/>
                                              </p:val>
                                            </p:tav>
                                          </p:tavLst>
                                        </p:anim>
                                        <p:anim calcmode="lin" valueType="num">
                                          <p:cBhvr>
                                            <p:cTn id="21" dur="1000" fill="hold"/>
                                            <p:tgtEl>
                                              <p:spTgt spid="128"/>
                                            </p:tgtEl>
                                            <p:attrNameLst>
                                              <p:attrName>style.rotation</p:attrName>
                                            </p:attrNameLst>
                                          </p:cBhvr>
                                          <p:tavLst>
                                            <p:tav tm="0">
                                              <p:val>
                                                <p:fltVal val="90"/>
                                              </p:val>
                                            </p:tav>
                                            <p:tav tm="100000">
                                              <p:val>
                                                <p:fltVal val="0"/>
                                              </p:val>
                                            </p:tav>
                                          </p:tavLst>
                                        </p:anim>
                                        <p:animEffect transition="in" filter="fade">
                                          <p:cBhvr>
                                            <p:cTn id="22" dur="1000"/>
                                            <p:tgtEl>
                                              <p:spTgt spid="128"/>
                                            </p:tgtEl>
                                          </p:cBhvr>
                                        </p:animEffect>
                                      </p:childTnLst>
                                    </p:cTn>
                                  </p:par>
                                </p:childTnLst>
                              </p:cTn>
                            </p:par>
                            <p:par>
                              <p:cTn id="23" fill="hold">
                                <p:stCondLst>
                                  <p:cond delay="1500"/>
                                </p:stCondLst>
                                <p:childTnLst>
                                  <p:par>
                                    <p:cTn id="24" presetID="2" presetClass="entr" presetSubtype="8" accel="58000" fill="hold" grpId="0" nodeType="afterEffect">
                                      <p:stCondLst>
                                        <p:cond delay="0"/>
                                      </p:stCondLst>
                                      <p:childTnLst>
                                        <p:set>
                                          <p:cBhvr>
                                            <p:cTn id="25" dur="1" fill="hold">
                                              <p:stCondLst>
                                                <p:cond delay="0"/>
                                              </p:stCondLst>
                                            </p:cTn>
                                            <p:tgtEl>
                                              <p:spTgt spid="129"/>
                                            </p:tgtEl>
                                            <p:attrNameLst>
                                              <p:attrName>style.visibility</p:attrName>
                                            </p:attrNameLst>
                                          </p:cBhvr>
                                          <p:to>
                                            <p:strVal val="visible"/>
                                          </p:to>
                                        </p:set>
                                        <p:anim calcmode="lin" valueType="num">
                                          <p:cBhvr additive="base">
                                            <p:cTn id="26" dur="1250" fill="hold"/>
                                            <p:tgtEl>
                                              <p:spTgt spid="129"/>
                                            </p:tgtEl>
                                            <p:attrNameLst>
                                              <p:attrName>ppt_x</p:attrName>
                                            </p:attrNameLst>
                                          </p:cBhvr>
                                          <p:tavLst>
                                            <p:tav tm="0">
                                              <p:val>
                                                <p:strVal val="0-#ppt_w/2"/>
                                              </p:val>
                                            </p:tav>
                                            <p:tav tm="100000">
                                              <p:val>
                                                <p:strVal val="#ppt_x"/>
                                              </p:val>
                                            </p:tav>
                                          </p:tavLst>
                                        </p:anim>
                                        <p:anim calcmode="lin" valueType="num">
                                          <p:cBhvr additive="base">
                                            <p:cTn id="27" dur="1250" fill="hold"/>
                                            <p:tgtEl>
                                              <p:spTgt spid="129"/>
                                            </p:tgtEl>
                                            <p:attrNameLst>
                                              <p:attrName>ppt_y</p:attrName>
                                            </p:attrNameLst>
                                          </p:cBhvr>
                                          <p:tavLst>
                                            <p:tav tm="0">
                                              <p:val>
                                                <p:strVal val="#ppt_y"/>
                                              </p:val>
                                            </p:tav>
                                            <p:tav tm="100000">
                                              <p:val>
                                                <p:strVal val="#ppt_y"/>
                                              </p:val>
                                            </p:tav>
                                          </p:tavLst>
                                        </p:anim>
                                      </p:childTnLst>
                                    </p:cTn>
                                  </p:par>
                                </p:childTnLst>
                              </p:cTn>
                            </p:par>
                            <p:par>
                              <p:cTn id="28" fill="hold">
                                <p:stCondLst>
                                  <p:cond delay="275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3"/>
                                            </p:tgtEl>
                                            <p:attrNameLst>
                                              <p:attrName>style.visibility</p:attrName>
                                            </p:attrNameLst>
                                          </p:cBhvr>
                                          <p:to>
                                            <p:strVal val="visible"/>
                                          </p:to>
                                        </p:set>
                                        <p:anim by="(-#ppt_w*2)" calcmode="lin" valueType="num">
                                          <p:cBhvr rctx="PPT">
                                            <p:cTn id="31" dur="500" autoRev="1" fill="hold">
                                              <p:stCondLst>
                                                <p:cond delay="0"/>
                                              </p:stCondLst>
                                            </p:cTn>
                                            <p:tgtEl>
                                              <p:spTgt spid="3"/>
                                            </p:tgtEl>
                                            <p:attrNameLst>
                                              <p:attrName>ppt_w</p:attrName>
                                            </p:attrNameLst>
                                          </p:cBhvr>
                                        </p:anim>
                                        <p:anim by="(#ppt_w*0.50)" calcmode="lin" valueType="num">
                                          <p:cBhvr>
                                            <p:cTn id="32" dur="500" decel="50000" autoRev="1" fill="hold">
                                              <p:stCondLst>
                                                <p:cond delay="0"/>
                                              </p:stCondLst>
                                            </p:cTn>
                                            <p:tgtEl>
                                              <p:spTgt spid="3"/>
                                            </p:tgtEl>
                                            <p:attrNameLst>
                                              <p:attrName>ppt_x</p:attrName>
                                            </p:attrNameLst>
                                          </p:cBhvr>
                                        </p:anim>
                                        <p:anim from="(-#ppt_h/2)" to="(#ppt_y)" calcmode="lin" valueType="num">
                                          <p:cBhvr>
                                            <p:cTn id="33" dur="1000" fill="hold">
                                              <p:stCondLst>
                                                <p:cond delay="0"/>
                                              </p:stCondLst>
                                            </p:cTn>
                                            <p:tgtEl>
                                              <p:spTgt spid="3"/>
                                            </p:tgtEl>
                                            <p:attrNameLst>
                                              <p:attrName>ppt_y</p:attrName>
                                            </p:attrNameLst>
                                          </p:cBhvr>
                                        </p:anim>
                                        <p:animRot by="21600000">
                                          <p:cBhvr>
                                            <p:cTn id="34" dur="1000" fill="hold">
                                              <p:stCondLst>
                                                <p:cond delay="0"/>
                                              </p:stCondLst>
                                            </p:cTn>
                                            <p:tgtEl>
                                              <p:spTgt spid="3"/>
                                            </p:tgtEl>
                                            <p:attrNameLst>
                                              <p:attrName>r</p:attrName>
                                            </p:attrNameLst>
                                          </p:cBhvr>
                                        </p:animRot>
                                      </p:childTnLst>
                                    </p:cTn>
                                  </p:par>
                                </p:childTnLst>
                              </p:cTn>
                            </p:par>
                            <p:par>
                              <p:cTn id="35" fill="hold">
                                <p:stCondLst>
                                  <p:cond delay="4750"/>
                                </p:stCondLst>
                                <p:childTnLst>
                                  <p:par>
                                    <p:cTn id="36" presetID="2" presetClass="entr" presetSubtype="8" accel="5800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1250" fill="hold"/>
                                            <p:tgtEl>
                                              <p:spTgt spid="11"/>
                                            </p:tgtEl>
                                            <p:attrNameLst>
                                              <p:attrName>ppt_x</p:attrName>
                                            </p:attrNameLst>
                                          </p:cBhvr>
                                          <p:tavLst>
                                            <p:tav tm="0">
                                              <p:val>
                                                <p:strVal val="0-#ppt_w/2"/>
                                              </p:val>
                                            </p:tav>
                                            <p:tav tm="100000">
                                              <p:val>
                                                <p:strVal val="#ppt_x"/>
                                              </p:val>
                                            </p:tav>
                                          </p:tavLst>
                                        </p:anim>
                                        <p:anim calcmode="lin" valueType="num">
                                          <p:cBhvr additive="base">
                                            <p:cTn id="39" dur="1250" fill="hold"/>
                                            <p:tgtEl>
                                              <p:spTgt spid="11"/>
                                            </p:tgtEl>
                                            <p:attrNameLst>
                                              <p:attrName>ppt_y</p:attrName>
                                            </p:attrNameLst>
                                          </p:cBhvr>
                                          <p:tavLst>
                                            <p:tav tm="0">
                                              <p:val>
                                                <p:strVal val="#ppt_y"/>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1000"/>
                                            <p:tgtEl>
                                              <p:spTgt spid="5"/>
                                            </p:tgtEl>
                                          </p:cBhvr>
                                        </p:animEffect>
                                        <p:anim calcmode="lin" valueType="num">
                                          <p:cBhvr>
                                            <p:cTn id="43" dur="1000" fill="hold"/>
                                            <p:tgtEl>
                                              <p:spTgt spid="5"/>
                                            </p:tgtEl>
                                            <p:attrNameLst>
                                              <p:attrName>ppt_x</p:attrName>
                                            </p:attrNameLst>
                                          </p:cBhvr>
                                          <p:tavLst>
                                            <p:tav tm="0">
                                              <p:val>
                                                <p:strVal val="#ppt_x"/>
                                              </p:val>
                                            </p:tav>
                                            <p:tav tm="100000">
                                              <p:val>
                                                <p:strVal val="#ppt_x"/>
                                              </p:val>
                                            </p:tav>
                                          </p:tavLst>
                                        </p:anim>
                                        <p:anim calcmode="lin" valueType="num">
                                          <p:cBhvr>
                                            <p:cTn id="4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1" grpId="0"/>
          <p:bldP spid="128" grpId="0" animBg="1"/>
          <p:bldP spid="129"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892300"/>
            <a:ext cx="12192000" cy="32385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340600" y="793750"/>
            <a:ext cx="4165600" cy="2197100"/>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Rectangle 13"/>
          <p:cNvSpPr/>
          <p:nvPr/>
        </p:nvSpPr>
        <p:spPr bwMode="auto">
          <a:xfrm>
            <a:off x="7460378" y="1307525"/>
            <a:ext cx="3944222" cy="584775"/>
          </a:xfrm>
          <a:prstGeom prst="rect">
            <a:avLst/>
          </a:prstGeom>
        </p:spPr>
        <p:txBody>
          <a:bodyPr wrap="square">
            <a:spAutoFit/>
          </a:bodyPr>
          <a:lstStyle/>
          <a:p>
            <a:pPr>
              <a:defRPr/>
            </a:pPr>
            <a:r>
              <a:rPr lang="zh-CN" altLang="en-US" sz="3200" dirty="0">
                <a:solidFill>
                  <a:prstClr val="black">
                    <a:lumMod val="85000"/>
                    <a:lumOff val="15000"/>
                  </a:prstClr>
                </a:solidFill>
                <a:latin typeface="微软雅黑" panose="020B0503020204020204" pitchFamily="34" charset="-122"/>
                <a:ea typeface="微软雅黑" panose="020B0503020204020204" pitchFamily="34" charset="-122"/>
                <a:cs typeface="Open Sans" pitchFamily="34" charset="0"/>
              </a:rPr>
              <a:t>标题文本预设</a:t>
            </a:r>
            <a:endParaRPr lang="id-ID" sz="3200" dirty="0">
              <a:solidFill>
                <a:prstClr val="black">
                  <a:lumMod val="85000"/>
                  <a:lumOff val="15000"/>
                </a:prstClr>
              </a:solidFill>
              <a:latin typeface="微软雅黑" panose="020B0503020204020204" pitchFamily="34" charset="-122"/>
              <a:ea typeface="微软雅黑" panose="020B0503020204020204" pitchFamily="34" charset="-122"/>
              <a:cs typeface="Open Sans" pitchFamily="34" charset="0"/>
            </a:endParaRPr>
          </a:p>
        </p:txBody>
      </p:sp>
      <p:sp>
        <p:nvSpPr>
          <p:cNvPr id="5" name="AutoShape 27"/>
          <p:cNvSpPr>
            <a:spLocks/>
          </p:cNvSpPr>
          <p:nvPr/>
        </p:nvSpPr>
        <p:spPr bwMode="auto">
          <a:xfrm>
            <a:off x="7565118" y="1892300"/>
            <a:ext cx="3750582" cy="12874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eaLnBrk="0">
              <a:defRPr sz="5800">
                <a:solidFill>
                  <a:srgbClr val="000000"/>
                </a:solidFill>
                <a:latin typeface="Gill Sans" pitchFamily="3" charset="0"/>
                <a:ea typeface="MS PGothic" panose="020B0600070205080204" pitchFamily="34" charset="-128"/>
                <a:sym typeface="Gill Sans" pitchFamily="3" charset="0"/>
              </a:defRPr>
            </a:lvl1pPr>
            <a:lvl2pPr marL="742950" indent="-285750" eaLnBrk="0">
              <a:defRPr sz="5800">
                <a:solidFill>
                  <a:srgbClr val="000000"/>
                </a:solidFill>
                <a:latin typeface="Gill Sans" pitchFamily="3" charset="0"/>
                <a:ea typeface="MS PGothic" panose="020B0600070205080204" pitchFamily="34" charset="-128"/>
                <a:sym typeface="Gill Sans" pitchFamily="3" charset="0"/>
              </a:defRPr>
            </a:lvl2pPr>
            <a:lvl3pPr marL="1143000" indent="-228600" eaLnBrk="0">
              <a:defRPr sz="5800">
                <a:solidFill>
                  <a:srgbClr val="000000"/>
                </a:solidFill>
                <a:latin typeface="Gill Sans" pitchFamily="3" charset="0"/>
                <a:ea typeface="MS PGothic" panose="020B0600070205080204" pitchFamily="34" charset="-128"/>
                <a:sym typeface="Gill Sans" pitchFamily="3" charset="0"/>
              </a:defRPr>
            </a:lvl3pPr>
            <a:lvl4pPr marL="1600200" indent="-228600" eaLnBrk="0">
              <a:defRPr sz="5800">
                <a:solidFill>
                  <a:srgbClr val="000000"/>
                </a:solidFill>
                <a:latin typeface="Gill Sans" pitchFamily="3" charset="0"/>
                <a:ea typeface="MS PGothic" panose="020B0600070205080204" pitchFamily="34" charset="-128"/>
                <a:sym typeface="Gill Sans" pitchFamily="3" charset="0"/>
              </a:defRPr>
            </a:lvl4pPr>
            <a:lvl5pPr marL="2057400" indent="-228600" eaLnBrk="0">
              <a:defRPr sz="5800">
                <a:solidFill>
                  <a:srgbClr val="000000"/>
                </a:solidFill>
                <a:latin typeface="Gill Sans" pitchFamily="3" charset="0"/>
                <a:ea typeface="MS PGothic" panose="020B0600070205080204" pitchFamily="34" charset="-128"/>
                <a:sym typeface="Gill Sans" pitchFamily="3" charset="0"/>
              </a:defRPr>
            </a:lvl5pPr>
            <a:lvl6pPr marL="25146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6pPr>
            <a:lvl7pPr marL="29718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7pPr>
            <a:lvl8pPr marL="34290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8pPr>
            <a:lvl9pPr marL="38862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9pPr>
          </a:lstStyle>
          <a:p>
            <a:pPr lvl="0" eaLnBrk="1">
              <a:lnSpc>
                <a:spcPct val="150000"/>
              </a:lnSpc>
              <a:defRPr/>
            </a:pPr>
            <a:r>
              <a:rPr lang="zh-CN" altLang="en-US" sz="1200" b="1" kern="0" dirty="0">
                <a:solidFill>
                  <a:prstClr val="black">
                    <a:lumMod val="75000"/>
                    <a:lumOff val="25000"/>
                  </a:prstClr>
                </a:solidFill>
                <a:latin typeface="微软雅黑" panose="020B0503020204020204" pitchFamily="34" charset="-122"/>
                <a:ea typeface="微软雅黑" panose="020B0503020204020204" pitchFamily="34" charset="-122"/>
                <a:sym typeface="Lato" charset="0"/>
              </a:rPr>
              <a:t>您的内容打在这里，或者通过复制您的文本后，在此框中选择粘贴，并选择只保留文字</a:t>
            </a:r>
            <a:endParaRPr kumimoji="0" lang="es-ES" altLang="zh-CN" sz="12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Lato" charset="0"/>
            </a:endParaRPr>
          </a:p>
        </p:txBody>
      </p:sp>
      <p:grpSp>
        <p:nvGrpSpPr>
          <p:cNvPr id="6" name="组合 5"/>
          <p:cNvGrpSpPr/>
          <p:nvPr/>
        </p:nvGrpSpPr>
        <p:grpSpPr>
          <a:xfrm>
            <a:off x="3495675" y="317622"/>
            <a:ext cx="5200650" cy="981580"/>
            <a:chOff x="3495675" y="193771"/>
            <a:chExt cx="5200650" cy="981580"/>
          </a:xfrm>
        </p:grpSpPr>
        <p:sp>
          <p:nvSpPr>
            <p:cNvPr id="7" name="Rectangle 16"/>
            <p:cNvSpPr/>
            <p:nvPr/>
          </p:nvSpPr>
          <p:spPr>
            <a:xfrm>
              <a:off x="4095750" y="857251"/>
              <a:ext cx="4000500" cy="318100"/>
            </a:xfrm>
            <a:prstGeom prst="rect">
              <a:avLst/>
            </a:prstGeom>
          </p:spPr>
          <p:txBody>
            <a:bodyPr wrap="square">
              <a:spAutoFit/>
            </a:bodyPr>
            <a:lstStyle/>
            <a:p>
              <a:pPr algn="ctr">
                <a:defRPr/>
              </a:pPr>
              <a:r>
                <a:rPr lang="en-US" sz="1400" spc="300" dirty="0">
                  <a:solidFill>
                    <a:schemeClr val="tx1">
                      <a:lumMod val="65000"/>
                      <a:lumOff val="35000"/>
                    </a:schemeClr>
                  </a:solidFill>
                  <a:latin typeface="Agency FB"/>
                  <a:ea typeface="Open Sans" pitchFamily="34" charset="0"/>
                  <a:cs typeface="Open Sans" pitchFamily="34" charset="0"/>
                </a:rPr>
                <a:t>PLEASE ADD YOUR TITLE HERE</a:t>
              </a:r>
              <a:endParaRPr lang="id-ID" sz="1400" spc="300" dirty="0">
                <a:solidFill>
                  <a:schemeClr val="tx1">
                    <a:lumMod val="65000"/>
                    <a:lumOff val="35000"/>
                  </a:schemeClr>
                </a:solidFill>
                <a:latin typeface="Agency FB"/>
                <a:ea typeface="Open Sans" pitchFamily="34" charset="0"/>
                <a:cs typeface="Open Sans" pitchFamily="34" charset="0"/>
              </a:endParaRPr>
            </a:p>
          </p:txBody>
        </p:sp>
        <p:sp>
          <p:nvSpPr>
            <p:cNvPr id="8" name="Rectangle 13"/>
            <p:cNvSpPr/>
            <p:nvPr/>
          </p:nvSpPr>
          <p:spPr bwMode="auto">
            <a:xfrm>
              <a:off x="3495675" y="193771"/>
              <a:ext cx="5200650" cy="646331"/>
            </a:xfrm>
            <a:prstGeom prst="rect">
              <a:avLst/>
            </a:prstGeom>
          </p:spPr>
          <p:txBody>
            <a:bodyPr wrap="square">
              <a:spAutoFit/>
            </a:bodyPr>
            <a:lstStyle/>
            <a:p>
              <a:pPr algn="ctr">
                <a:defRPr/>
              </a:pPr>
              <a:r>
                <a:rPr lang="zh-CN" altLang="en-US"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品牌定位与个性</a:t>
              </a:r>
              <a:endParaRPr lang="id-ID"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380025575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26000" fill="hold" grpId="0" nodeType="withEffect" p14:presetBounceEnd="26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26000">
                                          <p:cBhvr additive="base">
                                            <p:cTn id="7" dur="500" fill="hold"/>
                                            <p:tgtEl>
                                              <p:spTgt spid="2"/>
                                            </p:tgtEl>
                                            <p:attrNameLst>
                                              <p:attrName>ppt_x</p:attrName>
                                            </p:attrNameLst>
                                          </p:cBhvr>
                                          <p:tavLst>
                                            <p:tav tm="0">
                                              <p:val>
                                                <p:strVal val="0-#ppt_w/2"/>
                                              </p:val>
                                            </p:tav>
                                            <p:tav tm="100000">
                                              <p:val>
                                                <p:strVal val="#ppt_x"/>
                                              </p:val>
                                            </p:tav>
                                          </p:tavLst>
                                        </p:anim>
                                        <p:anim calcmode="lin" valueType="num" p14:bounceEnd="26000">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par>
                              <p:cTn id="18" fill="hold">
                                <p:stCondLst>
                                  <p:cond delay="1000"/>
                                </p:stCondLst>
                                <p:childTnLst>
                                  <p:par>
                                    <p:cTn id="19" presetID="18" presetClass="entr" presetSubtype="6"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strips(downRight)">
                                          <p:cBhvr>
                                            <p:cTn id="21"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26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par>
                              <p:cTn id="18" fill="hold">
                                <p:stCondLst>
                                  <p:cond delay="1000"/>
                                </p:stCondLst>
                                <p:childTnLst>
                                  <p:par>
                                    <p:cTn id="19" presetID="18" presetClass="entr" presetSubtype="6"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strips(downRight)">
                                          <p:cBhvr>
                                            <p:cTn id="21"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80"/>
          <p:cNvSpPr>
            <a:spLocks noEditPoints="1"/>
          </p:cNvSpPr>
          <p:nvPr/>
        </p:nvSpPr>
        <p:spPr bwMode="auto">
          <a:xfrm rot="21545399">
            <a:off x="9101213" y="976626"/>
            <a:ext cx="261744" cy="637449"/>
          </a:xfrm>
          <a:custGeom>
            <a:avLst/>
            <a:gdLst>
              <a:gd name="T0" fmla="*/ 120 w 147"/>
              <a:gd name="T1" fmla="*/ 22 h 358"/>
              <a:gd name="T2" fmla="*/ 108 w 147"/>
              <a:gd name="T3" fmla="*/ 0 h 358"/>
              <a:gd name="T4" fmla="*/ 40 w 147"/>
              <a:gd name="T5" fmla="*/ 0 h 358"/>
              <a:gd name="T6" fmla="*/ 25 w 147"/>
              <a:gd name="T7" fmla="*/ 22 h 358"/>
              <a:gd name="T8" fmla="*/ 42 w 147"/>
              <a:gd name="T9" fmla="*/ 73 h 358"/>
              <a:gd name="T10" fmla="*/ 0 w 147"/>
              <a:gd name="T11" fmla="*/ 278 h 358"/>
              <a:gd name="T12" fmla="*/ 72 w 147"/>
              <a:gd name="T13" fmla="*/ 358 h 358"/>
              <a:gd name="T14" fmla="*/ 147 w 147"/>
              <a:gd name="T15" fmla="*/ 278 h 358"/>
              <a:gd name="T16" fmla="*/ 104 w 147"/>
              <a:gd name="T17" fmla="*/ 73 h 358"/>
              <a:gd name="T18" fmla="*/ 120 w 147"/>
              <a:gd name="T19" fmla="*/ 22 h 358"/>
              <a:gd name="T20" fmla="*/ 49 w 147"/>
              <a:gd name="T21" fmla="*/ 17 h 358"/>
              <a:gd name="T22" fmla="*/ 96 w 147"/>
              <a:gd name="T23" fmla="*/ 17 h 358"/>
              <a:gd name="T24" fmla="*/ 101 w 147"/>
              <a:gd name="T25" fmla="*/ 24 h 358"/>
              <a:gd name="T26" fmla="*/ 87 w 147"/>
              <a:gd name="T27" fmla="*/ 62 h 358"/>
              <a:gd name="T28" fmla="*/ 57 w 147"/>
              <a:gd name="T29" fmla="*/ 62 h 358"/>
              <a:gd name="T30" fmla="*/ 45 w 147"/>
              <a:gd name="T31" fmla="*/ 24 h 358"/>
              <a:gd name="T32" fmla="*/ 49 w 147"/>
              <a:gd name="T33" fmla="*/ 17 h 358"/>
              <a:gd name="T34" fmla="*/ 32 w 147"/>
              <a:gd name="T35" fmla="*/ 211 h 358"/>
              <a:gd name="T36" fmla="*/ 109 w 147"/>
              <a:gd name="T37" fmla="*/ 292 h 358"/>
              <a:gd name="T38" fmla="*/ 94 w 147"/>
              <a:gd name="T39" fmla="*/ 307 h 358"/>
              <a:gd name="T40" fmla="*/ 27 w 147"/>
              <a:gd name="T41" fmla="*/ 240 h 358"/>
              <a:gd name="T42" fmla="*/ 32 w 147"/>
              <a:gd name="T43" fmla="*/ 211 h 358"/>
              <a:gd name="T44" fmla="*/ 33 w 147"/>
              <a:gd name="T45" fmla="*/ 201 h 358"/>
              <a:gd name="T46" fmla="*/ 40 w 147"/>
              <a:gd name="T47" fmla="*/ 172 h 358"/>
              <a:gd name="T48" fmla="*/ 125 w 147"/>
              <a:gd name="T49" fmla="*/ 261 h 358"/>
              <a:gd name="T50" fmla="*/ 126 w 147"/>
              <a:gd name="T51" fmla="*/ 273 h 358"/>
              <a:gd name="T52" fmla="*/ 114 w 147"/>
              <a:gd name="T53" fmla="*/ 285 h 358"/>
              <a:gd name="T54" fmla="*/ 33 w 147"/>
              <a:gd name="T55" fmla="*/ 201 h 358"/>
              <a:gd name="T56" fmla="*/ 42 w 147"/>
              <a:gd name="T57" fmla="*/ 162 h 358"/>
              <a:gd name="T58" fmla="*/ 47 w 147"/>
              <a:gd name="T59" fmla="*/ 137 h 358"/>
              <a:gd name="T60" fmla="*/ 111 w 147"/>
              <a:gd name="T61" fmla="*/ 201 h 358"/>
              <a:gd name="T62" fmla="*/ 121 w 147"/>
              <a:gd name="T63" fmla="*/ 245 h 358"/>
              <a:gd name="T64" fmla="*/ 42 w 147"/>
              <a:gd name="T65" fmla="*/ 162 h 358"/>
              <a:gd name="T66" fmla="*/ 49 w 147"/>
              <a:gd name="T67" fmla="*/ 127 h 358"/>
              <a:gd name="T68" fmla="*/ 55 w 147"/>
              <a:gd name="T69" fmla="*/ 96 h 358"/>
              <a:gd name="T70" fmla="*/ 101 w 147"/>
              <a:gd name="T71" fmla="*/ 145 h 358"/>
              <a:gd name="T72" fmla="*/ 108 w 147"/>
              <a:gd name="T73" fmla="*/ 186 h 358"/>
              <a:gd name="T74" fmla="*/ 49 w 147"/>
              <a:gd name="T75" fmla="*/ 127 h 358"/>
              <a:gd name="T76" fmla="*/ 23 w 147"/>
              <a:gd name="T77" fmla="*/ 250 h 358"/>
              <a:gd name="T78" fmla="*/ 87 w 147"/>
              <a:gd name="T79" fmla="*/ 314 h 358"/>
              <a:gd name="T80" fmla="*/ 72 w 147"/>
              <a:gd name="T81" fmla="*/ 331 h 358"/>
              <a:gd name="T82" fmla="*/ 20 w 147"/>
              <a:gd name="T83" fmla="*/ 273 h 358"/>
              <a:gd name="T84" fmla="*/ 23 w 147"/>
              <a:gd name="T85" fmla="*/ 250 h 358"/>
              <a:gd name="T86" fmla="*/ 87 w 147"/>
              <a:gd name="T87" fmla="*/ 81 h 358"/>
              <a:gd name="T88" fmla="*/ 98 w 147"/>
              <a:gd name="T89" fmla="*/ 128 h 358"/>
              <a:gd name="T90" fmla="*/ 57 w 147"/>
              <a:gd name="T91" fmla="*/ 86 h 358"/>
              <a:gd name="T92" fmla="*/ 59 w 147"/>
              <a:gd name="T93" fmla="*/ 81 h 358"/>
              <a:gd name="T94" fmla="*/ 87 w 147"/>
              <a:gd name="T95" fmla="*/ 81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7" h="358">
                <a:moveTo>
                  <a:pt x="120" y="22"/>
                </a:moveTo>
                <a:lnTo>
                  <a:pt x="108" y="0"/>
                </a:lnTo>
                <a:lnTo>
                  <a:pt x="40" y="0"/>
                </a:lnTo>
                <a:lnTo>
                  <a:pt x="25" y="22"/>
                </a:lnTo>
                <a:lnTo>
                  <a:pt x="42" y="73"/>
                </a:lnTo>
                <a:lnTo>
                  <a:pt x="0" y="278"/>
                </a:lnTo>
                <a:lnTo>
                  <a:pt x="72" y="358"/>
                </a:lnTo>
                <a:lnTo>
                  <a:pt x="147" y="278"/>
                </a:lnTo>
                <a:lnTo>
                  <a:pt x="104" y="73"/>
                </a:lnTo>
                <a:lnTo>
                  <a:pt x="120" y="22"/>
                </a:lnTo>
                <a:close/>
                <a:moveTo>
                  <a:pt x="49" y="17"/>
                </a:moveTo>
                <a:lnTo>
                  <a:pt x="96" y="17"/>
                </a:lnTo>
                <a:lnTo>
                  <a:pt x="101" y="24"/>
                </a:lnTo>
                <a:lnTo>
                  <a:pt x="87" y="62"/>
                </a:lnTo>
                <a:lnTo>
                  <a:pt x="57" y="62"/>
                </a:lnTo>
                <a:lnTo>
                  <a:pt x="45" y="24"/>
                </a:lnTo>
                <a:lnTo>
                  <a:pt x="49" y="17"/>
                </a:lnTo>
                <a:close/>
                <a:moveTo>
                  <a:pt x="32" y="211"/>
                </a:moveTo>
                <a:lnTo>
                  <a:pt x="109" y="292"/>
                </a:lnTo>
                <a:lnTo>
                  <a:pt x="94" y="307"/>
                </a:lnTo>
                <a:lnTo>
                  <a:pt x="27" y="240"/>
                </a:lnTo>
                <a:lnTo>
                  <a:pt x="32" y="211"/>
                </a:lnTo>
                <a:close/>
                <a:moveTo>
                  <a:pt x="33" y="201"/>
                </a:moveTo>
                <a:lnTo>
                  <a:pt x="40" y="172"/>
                </a:lnTo>
                <a:lnTo>
                  <a:pt x="125" y="261"/>
                </a:lnTo>
                <a:lnTo>
                  <a:pt x="126" y="273"/>
                </a:lnTo>
                <a:lnTo>
                  <a:pt x="114" y="285"/>
                </a:lnTo>
                <a:lnTo>
                  <a:pt x="33" y="201"/>
                </a:lnTo>
                <a:close/>
                <a:moveTo>
                  <a:pt x="42" y="162"/>
                </a:moveTo>
                <a:lnTo>
                  <a:pt x="47" y="137"/>
                </a:lnTo>
                <a:lnTo>
                  <a:pt x="111" y="201"/>
                </a:lnTo>
                <a:lnTo>
                  <a:pt x="121" y="245"/>
                </a:lnTo>
                <a:lnTo>
                  <a:pt x="42" y="162"/>
                </a:lnTo>
                <a:close/>
                <a:moveTo>
                  <a:pt x="49" y="127"/>
                </a:moveTo>
                <a:lnTo>
                  <a:pt x="55" y="96"/>
                </a:lnTo>
                <a:lnTo>
                  <a:pt x="101" y="145"/>
                </a:lnTo>
                <a:lnTo>
                  <a:pt x="108" y="186"/>
                </a:lnTo>
                <a:lnTo>
                  <a:pt x="49" y="127"/>
                </a:lnTo>
                <a:close/>
                <a:moveTo>
                  <a:pt x="23" y="250"/>
                </a:moveTo>
                <a:lnTo>
                  <a:pt x="87" y="314"/>
                </a:lnTo>
                <a:lnTo>
                  <a:pt x="72" y="331"/>
                </a:lnTo>
                <a:lnTo>
                  <a:pt x="20" y="273"/>
                </a:lnTo>
                <a:lnTo>
                  <a:pt x="23" y="250"/>
                </a:lnTo>
                <a:close/>
                <a:moveTo>
                  <a:pt x="87" y="81"/>
                </a:moveTo>
                <a:lnTo>
                  <a:pt x="98" y="128"/>
                </a:lnTo>
                <a:lnTo>
                  <a:pt x="57" y="86"/>
                </a:lnTo>
                <a:lnTo>
                  <a:pt x="59" y="81"/>
                </a:lnTo>
                <a:lnTo>
                  <a:pt x="87" y="81"/>
                </a:lnTo>
                <a:close/>
              </a:path>
            </a:pathLst>
          </a:custGeom>
          <a:solidFill>
            <a:srgbClr val="DDDBDB"/>
          </a:solidFill>
          <a:ln>
            <a:noFill/>
          </a:ln>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nvGrpSpPr>
          <p:cNvPr id="12" name="Group 149"/>
          <p:cNvGrpSpPr/>
          <p:nvPr/>
        </p:nvGrpSpPr>
        <p:grpSpPr>
          <a:xfrm>
            <a:off x="1406380" y="1780057"/>
            <a:ext cx="370976" cy="421303"/>
            <a:chOff x="3282786" y="4517026"/>
            <a:chExt cx="209550" cy="237978"/>
          </a:xfrm>
          <a:solidFill>
            <a:srgbClr val="DDDBDB"/>
          </a:solidFill>
        </p:grpSpPr>
        <p:sp>
          <p:nvSpPr>
            <p:cNvPr id="19" name="Freeform 216"/>
            <p:cNvSpPr>
              <a:spLocks noEditPoints="1"/>
            </p:cNvSpPr>
            <p:nvPr/>
          </p:nvSpPr>
          <p:spPr bwMode="auto">
            <a:xfrm>
              <a:off x="3325655" y="4517026"/>
              <a:ext cx="120650" cy="60325"/>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20" name="Freeform 217"/>
            <p:cNvSpPr>
              <a:spLocks noEditPoints="1"/>
            </p:cNvSpPr>
            <p:nvPr/>
          </p:nvSpPr>
          <p:spPr bwMode="auto">
            <a:xfrm>
              <a:off x="3282786" y="4543866"/>
              <a:ext cx="209550" cy="211138"/>
            </a:xfrm>
            <a:custGeom>
              <a:avLst/>
              <a:gdLst>
                <a:gd name="T0" fmla="*/ 113 w 132"/>
                <a:gd name="T1" fmla="*/ 0 h 133"/>
                <a:gd name="T2" fmla="*/ 113 w 132"/>
                <a:gd name="T3" fmla="*/ 29 h 133"/>
                <a:gd name="T4" fmla="*/ 19 w 132"/>
                <a:gd name="T5" fmla="*/ 29 h 133"/>
                <a:gd name="T6" fmla="*/ 19 w 132"/>
                <a:gd name="T7" fmla="*/ 0 h 133"/>
                <a:gd name="T8" fmla="*/ 0 w 132"/>
                <a:gd name="T9" fmla="*/ 0 h 133"/>
                <a:gd name="T10" fmla="*/ 0 w 132"/>
                <a:gd name="T11" fmla="*/ 133 h 133"/>
                <a:gd name="T12" fmla="*/ 132 w 132"/>
                <a:gd name="T13" fmla="*/ 133 h 133"/>
                <a:gd name="T14" fmla="*/ 132 w 132"/>
                <a:gd name="T15" fmla="*/ 0 h 133"/>
                <a:gd name="T16" fmla="*/ 113 w 132"/>
                <a:gd name="T17" fmla="*/ 0 h 133"/>
                <a:gd name="T18" fmla="*/ 61 w 132"/>
                <a:gd name="T19" fmla="*/ 111 h 133"/>
                <a:gd name="T20" fmla="*/ 54 w 132"/>
                <a:gd name="T21" fmla="*/ 107 h 133"/>
                <a:gd name="T22" fmla="*/ 28 w 132"/>
                <a:gd name="T23" fmla="*/ 78 h 133"/>
                <a:gd name="T24" fmla="*/ 42 w 132"/>
                <a:gd name="T25" fmla="*/ 66 h 133"/>
                <a:gd name="T26" fmla="*/ 61 w 132"/>
                <a:gd name="T27" fmla="*/ 85 h 133"/>
                <a:gd name="T28" fmla="*/ 99 w 132"/>
                <a:gd name="T29" fmla="*/ 47 h 133"/>
                <a:gd name="T30" fmla="*/ 113 w 132"/>
                <a:gd name="T31" fmla="*/ 62 h 133"/>
                <a:gd name="T32" fmla="*/ 61 w 132"/>
                <a:gd name="T33" fmla="*/ 11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2" h="133">
                  <a:moveTo>
                    <a:pt x="113" y="0"/>
                  </a:moveTo>
                  <a:lnTo>
                    <a:pt x="113" y="29"/>
                  </a:lnTo>
                  <a:lnTo>
                    <a:pt x="19" y="29"/>
                  </a:lnTo>
                  <a:lnTo>
                    <a:pt x="19" y="0"/>
                  </a:lnTo>
                  <a:lnTo>
                    <a:pt x="0" y="0"/>
                  </a:lnTo>
                  <a:lnTo>
                    <a:pt x="0" y="133"/>
                  </a:lnTo>
                  <a:lnTo>
                    <a:pt x="132" y="133"/>
                  </a:lnTo>
                  <a:lnTo>
                    <a:pt x="132" y="0"/>
                  </a:lnTo>
                  <a:lnTo>
                    <a:pt x="113" y="0"/>
                  </a:lnTo>
                  <a:close/>
                  <a:moveTo>
                    <a:pt x="61" y="111"/>
                  </a:moveTo>
                  <a:lnTo>
                    <a:pt x="54" y="107"/>
                  </a:lnTo>
                  <a:lnTo>
                    <a:pt x="28" y="78"/>
                  </a:lnTo>
                  <a:lnTo>
                    <a:pt x="42" y="66"/>
                  </a:lnTo>
                  <a:lnTo>
                    <a:pt x="61" y="85"/>
                  </a:lnTo>
                  <a:lnTo>
                    <a:pt x="99" y="47"/>
                  </a:lnTo>
                  <a:lnTo>
                    <a:pt x="113" y="62"/>
                  </a:lnTo>
                  <a:lnTo>
                    <a:pt x="6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21" name="Group 170"/>
          <p:cNvGrpSpPr/>
          <p:nvPr/>
        </p:nvGrpSpPr>
        <p:grpSpPr>
          <a:xfrm rot="18900000">
            <a:off x="2009176" y="4438242"/>
            <a:ext cx="373761" cy="372527"/>
            <a:chOff x="763923" y="241141"/>
            <a:chExt cx="400024" cy="398703"/>
          </a:xfrm>
          <a:solidFill>
            <a:srgbClr val="DDDBDB"/>
          </a:solidFill>
        </p:grpSpPr>
        <p:sp>
          <p:nvSpPr>
            <p:cNvPr id="22" name="Freeform 129"/>
            <p:cNvSpPr>
              <a:spLocks noEditPoints="1"/>
            </p:cNvSpPr>
            <p:nvPr/>
          </p:nvSpPr>
          <p:spPr bwMode="auto">
            <a:xfrm>
              <a:off x="763923" y="241141"/>
              <a:ext cx="400024" cy="398703"/>
            </a:xfrm>
            <a:custGeom>
              <a:avLst/>
              <a:gdLst>
                <a:gd name="T0" fmla="*/ 88 w 128"/>
                <a:gd name="T1" fmla="*/ 0 h 128"/>
                <a:gd name="T2" fmla="*/ 48 w 128"/>
                <a:gd name="T3" fmla="*/ 40 h 128"/>
                <a:gd name="T4" fmla="*/ 51 w 128"/>
                <a:gd name="T5" fmla="*/ 55 h 128"/>
                <a:gd name="T6" fmla="*/ 2 w 128"/>
                <a:gd name="T7" fmla="*/ 103 h 128"/>
                <a:gd name="T8" fmla="*/ 0 w 128"/>
                <a:gd name="T9" fmla="*/ 108 h 128"/>
                <a:gd name="T10" fmla="*/ 0 w 128"/>
                <a:gd name="T11" fmla="*/ 120 h 128"/>
                <a:gd name="T12" fmla="*/ 8 w 128"/>
                <a:gd name="T13" fmla="*/ 128 h 128"/>
                <a:gd name="T14" fmla="*/ 20 w 128"/>
                <a:gd name="T15" fmla="*/ 128 h 128"/>
                <a:gd name="T16" fmla="*/ 25 w 128"/>
                <a:gd name="T17" fmla="*/ 126 h 128"/>
                <a:gd name="T18" fmla="*/ 31 w 128"/>
                <a:gd name="T19" fmla="*/ 120 h 128"/>
                <a:gd name="T20" fmla="*/ 40 w 128"/>
                <a:gd name="T21" fmla="*/ 120 h 128"/>
                <a:gd name="T22" fmla="*/ 48 w 128"/>
                <a:gd name="T23" fmla="*/ 112 h 128"/>
                <a:gd name="T24" fmla="*/ 48 w 128"/>
                <a:gd name="T25" fmla="*/ 104 h 128"/>
                <a:gd name="T26" fmla="*/ 56 w 128"/>
                <a:gd name="T27" fmla="*/ 104 h 128"/>
                <a:gd name="T28" fmla="*/ 64 w 128"/>
                <a:gd name="T29" fmla="*/ 96 h 128"/>
                <a:gd name="T30" fmla="*/ 64 w 128"/>
                <a:gd name="T31" fmla="*/ 87 h 128"/>
                <a:gd name="T32" fmla="*/ 73 w 128"/>
                <a:gd name="T33" fmla="*/ 77 h 128"/>
                <a:gd name="T34" fmla="*/ 88 w 128"/>
                <a:gd name="T35" fmla="*/ 80 h 128"/>
                <a:gd name="T36" fmla="*/ 128 w 128"/>
                <a:gd name="T37" fmla="*/ 40 h 128"/>
                <a:gd name="T38" fmla="*/ 88 w 128"/>
                <a:gd name="T39" fmla="*/ 0 h 128"/>
                <a:gd name="T40" fmla="*/ 88 w 128"/>
                <a:gd name="T41" fmla="*/ 72 h 128"/>
                <a:gd name="T42" fmla="*/ 72 w 128"/>
                <a:gd name="T43" fmla="*/ 67 h 128"/>
                <a:gd name="T44" fmla="*/ 70 w 128"/>
                <a:gd name="T45" fmla="*/ 69 h 128"/>
                <a:gd name="T46" fmla="*/ 66 w 128"/>
                <a:gd name="T47" fmla="*/ 73 h 128"/>
                <a:gd name="T48" fmla="*/ 58 w 128"/>
                <a:gd name="T49" fmla="*/ 81 h 128"/>
                <a:gd name="T50" fmla="*/ 56 w 128"/>
                <a:gd name="T51" fmla="*/ 87 h 128"/>
                <a:gd name="T52" fmla="*/ 56 w 128"/>
                <a:gd name="T53" fmla="*/ 96 h 128"/>
                <a:gd name="T54" fmla="*/ 48 w 128"/>
                <a:gd name="T55" fmla="*/ 96 h 128"/>
                <a:gd name="T56" fmla="*/ 40 w 128"/>
                <a:gd name="T57" fmla="*/ 104 h 128"/>
                <a:gd name="T58" fmla="*/ 40 w 128"/>
                <a:gd name="T59" fmla="*/ 112 h 128"/>
                <a:gd name="T60" fmla="*/ 31 w 128"/>
                <a:gd name="T61" fmla="*/ 112 h 128"/>
                <a:gd name="T62" fmla="*/ 25 w 128"/>
                <a:gd name="T63" fmla="*/ 114 h 128"/>
                <a:gd name="T64" fmla="*/ 19 w 128"/>
                <a:gd name="T65" fmla="*/ 120 h 128"/>
                <a:gd name="T66" fmla="*/ 8 w 128"/>
                <a:gd name="T67" fmla="*/ 120 h 128"/>
                <a:gd name="T68" fmla="*/ 8 w 128"/>
                <a:gd name="T69" fmla="*/ 109 h 128"/>
                <a:gd name="T70" fmla="*/ 55 w 128"/>
                <a:gd name="T71" fmla="*/ 62 h 128"/>
                <a:gd name="T72" fmla="*/ 55 w 128"/>
                <a:gd name="T73" fmla="*/ 62 h 128"/>
                <a:gd name="T74" fmla="*/ 61 w 128"/>
                <a:gd name="T75" fmla="*/ 56 h 128"/>
                <a:gd name="T76" fmla="*/ 56 w 128"/>
                <a:gd name="T77" fmla="*/ 40 h 128"/>
                <a:gd name="T78" fmla="*/ 88 w 128"/>
                <a:gd name="T79" fmla="*/ 8 h 128"/>
                <a:gd name="T80" fmla="*/ 120 w 128"/>
                <a:gd name="T81" fmla="*/ 40 h 128"/>
                <a:gd name="T82" fmla="*/ 88 w 128"/>
                <a:gd name="T83"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88" y="0"/>
                  </a:moveTo>
                  <a:cubicBezTo>
                    <a:pt x="66" y="0"/>
                    <a:pt x="48" y="18"/>
                    <a:pt x="48" y="40"/>
                  </a:cubicBezTo>
                  <a:cubicBezTo>
                    <a:pt x="48" y="45"/>
                    <a:pt x="49" y="50"/>
                    <a:pt x="51" y="55"/>
                  </a:cubicBezTo>
                  <a:cubicBezTo>
                    <a:pt x="2" y="103"/>
                    <a:pt x="2" y="103"/>
                    <a:pt x="2" y="103"/>
                  </a:cubicBezTo>
                  <a:cubicBezTo>
                    <a:pt x="1" y="105"/>
                    <a:pt x="0" y="106"/>
                    <a:pt x="0" y="108"/>
                  </a:cubicBezTo>
                  <a:cubicBezTo>
                    <a:pt x="0" y="120"/>
                    <a:pt x="0" y="120"/>
                    <a:pt x="0" y="120"/>
                  </a:cubicBezTo>
                  <a:cubicBezTo>
                    <a:pt x="0" y="124"/>
                    <a:pt x="4" y="128"/>
                    <a:pt x="8" y="128"/>
                  </a:cubicBezTo>
                  <a:cubicBezTo>
                    <a:pt x="20" y="128"/>
                    <a:pt x="20" y="128"/>
                    <a:pt x="20" y="128"/>
                  </a:cubicBezTo>
                  <a:cubicBezTo>
                    <a:pt x="22" y="128"/>
                    <a:pt x="23" y="127"/>
                    <a:pt x="25" y="126"/>
                  </a:cubicBezTo>
                  <a:cubicBezTo>
                    <a:pt x="31" y="120"/>
                    <a:pt x="31" y="120"/>
                    <a:pt x="31" y="120"/>
                  </a:cubicBezTo>
                  <a:cubicBezTo>
                    <a:pt x="40" y="120"/>
                    <a:pt x="40" y="120"/>
                    <a:pt x="40" y="120"/>
                  </a:cubicBezTo>
                  <a:cubicBezTo>
                    <a:pt x="44" y="120"/>
                    <a:pt x="48" y="116"/>
                    <a:pt x="48" y="112"/>
                  </a:cubicBezTo>
                  <a:cubicBezTo>
                    <a:pt x="48" y="104"/>
                    <a:pt x="48" y="104"/>
                    <a:pt x="48" y="104"/>
                  </a:cubicBezTo>
                  <a:cubicBezTo>
                    <a:pt x="56" y="104"/>
                    <a:pt x="56" y="104"/>
                    <a:pt x="56" y="104"/>
                  </a:cubicBezTo>
                  <a:cubicBezTo>
                    <a:pt x="60" y="104"/>
                    <a:pt x="64" y="100"/>
                    <a:pt x="64" y="96"/>
                  </a:cubicBezTo>
                  <a:cubicBezTo>
                    <a:pt x="64" y="87"/>
                    <a:pt x="64" y="87"/>
                    <a:pt x="64" y="87"/>
                  </a:cubicBezTo>
                  <a:cubicBezTo>
                    <a:pt x="73" y="77"/>
                    <a:pt x="73" y="77"/>
                    <a:pt x="73" y="77"/>
                  </a:cubicBezTo>
                  <a:cubicBezTo>
                    <a:pt x="78" y="79"/>
                    <a:pt x="83" y="80"/>
                    <a:pt x="88" y="80"/>
                  </a:cubicBezTo>
                  <a:cubicBezTo>
                    <a:pt x="110" y="80"/>
                    <a:pt x="128" y="62"/>
                    <a:pt x="128" y="40"/>
                  </a:cubicBezTo>
                  <a:cubicBezTo>
                    <a:pt x="128" y="18"/>
                    <a:pt x="110" y="0"/>
                    <a:pt x="88" y="0"/>
                  </a:cubicBezTo>
                  <a:close/>
                  <a:moveTo>
                    <a:pt x="88" y="72"/>
                  </a:moveTo>
                  <a:cubicBezTo>
                    <a:pt x="82" y="72"/>
                    <a:pt x="77" y="70"/>
                    <a:pt x="72" y="67"/>
                  </a:cubicBezTo>
                  <a:cubicBezTo>
                    <a:pt x="70" y="69"/>
                    <a:pt x="70" y="69"/>
                    <a:pt x="70" y="69"/>
                  </a:cubicBezTo>
                  <a:cubicBezTo>
                    <a:pt x="66" y="73"/>
                    <a:pt x="66" y="73"/>
                    <a:pt x="66" y="73"/>
                  </a:cubicBezTo>
                  <a:cubicBezTo>
                    <a:pt x="58" y="81"/>
                    <a:pt x="58" y="81"/>
                    <a:pt x="58" y="81"/>
                  </a:cubicBezTo>
                  <a:cubicBezTo>
                    <a:pt x="57" y="82"/>
                    <a:pt x="56" y="85"/>
                    <a:pt x="56" y="87"/>
                  </a:cubicBezTo>
                  <a:cubicBezTo>
                    <a:pt x="56" y="96"/>
                    <a:pt x="56" y="96"/>
                    <a:pt x="56" y="96"/>
                  </a:cubicBezTo>
                  <a:cubicBezTo>
                    <a:pt x="48" y="96"/>
                    <a:pt x="48" y="96"/>
                    <a:pt x="48" y="96"/>
                  </a:cubicBezTo>
                  <a:cubicBezTo>
                    <a:pt x="44" y="96"/>
                    <a:pt x="40" y="100"/>
                    <a:pt x="40" y="104"/>
                  </a:cubicBezTo>
                  <a:cubicBezTo>
                    <a:pt x="40" y="112"/>
                    <a:pt x="40" y="112"/>
                    <a:pt x="40" y="112"/>
                  </a:cubicBezTo>
                  <a:cubicBezTo>
                    <a:pt x="31" y="112"/>
                    <a:pt x="31" y="112"/>
                    <a:pt x="31" y="112"/>
                  </a:cubicBezTo>
                  <a:cubicBezTo>
                    <a:pt x="29" y="112"/>
                    <a:pt x="26" y="113"/>
                    <a:pt x="25" y="114"/>
                  </a:cubicBezTo>
                  <a:cubicBezTo>
                    <a:pt x="19" y="120"/>
                    <a:pt x="19" y="120"/>
                    <a:pt x="19" y="120"/>
                  </a:cubicBezTo>
                  <a:cubicBezTo>
                    <a:pt x="8" y="120"/>
                    <a:pt x="8" y="120"/>
                    <a:pt x="8" y="120"/>
                  </a:cubicBezTo>
                  <a:cubicBezTo>
                    <a:pt x="8" y="109"/>
                    <a:pt x="8" y="109"/>
                    <a:pt x="8" y="109"/>
                  </a:cubicBezTo>
                  <a:cubicBezTo>
                    <a:pt x="55" y="62"/>
                    <a:pt x="55" y="62"/>
                    <a:pt x="55" y="62"/>
                  </a:cubicBezTo>
                  <a:cubicBezTo>
                    <a:pt x="55" y="62"/>
                    <a:pt x="55" y="62"/>
                    <a:pt x="55" y="62"/>
                  </a:cubicBezTo>
                  <a:cubicBezTo>
                    <a:pt x="61" y="56"/>
                    <a:pt x="61" y="56"/>
                    <a:pt x="61" y="56"/>
                  </a:cubicBezTo>
                  <a:cubicBezTo>
                    <a:pt x="58" y="51"/>
                    <a:pt x="56" y="46"/>
                    <a:pt x="56" y="40"/>
                  </a:cubicBezTo>
                  <a:cubicBezTo>
                    <a:pt x="56" y="22"/>
                    <a:pt x="70" y="8"/>
                    <a:pt x="88" y="8"/>
                  </a:cubicBezTo>
                  <a:cubicBezTo>
                    <a:pt x="106" y="8"/>
                    <a:pt x="120" y="22"/>
                    <a:pt x="120" y="40"/>
                  </a:cubicBezTo>
                  <a:cubicBezTo>
                    <a:pt x="120" y="58"/>
                    <a:pt x="106" y="72"/>
                    <a:pt x="88"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23" name="Freeform 130"/>
            <p:cNvSpPr>
              <a:spLocks noEditPoints="1"/>
            </p:cNvSpPr>
            <p:nvPr/>
          </p:nvSpPr>
          <p:spPr bwMode="auto">
            <a:xfrm>
              <a:off x="993195" y="311120"/>
              <a:ext cx="100337" cy="100335"/>
            </a:xfrm>
            <a:custGeom>
              <a:avLst/>
              <a:gdLst>
                <a:gd name="T0" fmla="*/ 31 w 32"/>
                <a:gd name="T1" fmla="*/ 17 h 32"/>
                <a:gd name="T2" fmla="*/ 15 w 32"/>
                <a:gd name="T3" fmla="*/ 1 h 32"/>
                <a:gd name="T4" fmla="*/ 12 w 32"/>
                <a:gd name="T5" fmla="*/ 0 h 32"/>
                <a:gd name="T6" fmla="*/ 0 w 32"/>
                <a:gd name="T7" fmla="*/ 12 h 32"/>
                <a:gd name="T8" fmla="*/ 0 w 32"/>
                <a:gd name="T9" fmla="*/ 13 h 32"/>
                <a:gd name="T10" fmla="*/ 1 w 32"/>
                <a:gd name="T11" fmla="*/ 15 h 32"/>
                <a:gd name="T12" fmla="*/ 17 w 32"/>
                <a:gd name="T13" fmla="*/ 31 h 32"/>
                <a:gd name="T14" fmla="*/ 20 w 32"/>
                <a:gd name="T15" fmla="*/ 32 h 32"/>
                <a:gd name="T16" fmla="*/ 32 w 32"/>
                <a:gd name="T17" fmla="*/ 20 h 32"/>
                <a:gd name="T18" fmla="*/ 32 w 32"/>
                <a:gd name="T19" fmla="*/ 19 h 32"/>
                <a:gd name="T20" fmla="*/ 31 w 32"/>
                <a:gd name="T21" fmla="*/ 17 h 32"/>
                <a:gd name="T22" fmla="*/ 19 w 32"/>
                <a:gd name="T23" fmla="*/ 28 h 32"/>
                <a:gd name="T24" fmla="*/ 4 w 32"/>
                <a:gd name="T25" fmla="*/ 13 h 32"/>
                <a:gd name="T26" fmla="*/ 13 w 32"/>
                <a:gd name="T27" fmla="*/ 4 h 32"/>
                <a:gd name="T28" fmla="*/ 28 w 32"/>
                <a:gd name="T29" fmla="*/ 19 h 32"/>
                <a:gd name="T30" fmla="*/ 19 w 32"/>
                <a:gd name="T31"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32">
                  <a:moveTo>
                    <a:pt x="31" y="17"/>
                  </a:moveTo>
                  <a:cubicBezTo>
                    <a:pt x="27" y="11"/>
                    <a:pt x="21" y="5"/>
                    <a:pt x="15" y="1"/>
                  </a:cubicBezTo>
                  <a:cubicBezTo>
                    <a:pt x="14" y="0"/>
                    <a:pt x="13" y="0"/>
                    <a:pt x="12" y="0"/>
                  </a:cubicBezTo>
                  <a:cubicBezTo>
                    <a:pt x="6" y="2"/>
                    <a:pt x="2" y="6"/>
                    <a:pt x="0" y="12"/>
                  </a:cubicBezTo>
                  <a:cubicBezTo>
                    <a:pt x="0" y="12"/>
                    <a:pt x="0" y="12"/>
                    <a:pt x="0" y="13"/>
                  </a:cubicBezTo>
                  <a:cubicBezTo>
                    <a:pt x="0" y="14"/>
                    <a:pt x="0" y="14"/>
                    <a:pt x="1" y="15"/>
                  </a:cubicBezTo>
                  <a:cubicBezTo>
                    <a:pt x="5" y="21"/>
                    <a:pt x="11" y="27"/>
                    <a:pt x="17" y="31"/>
                  </a:cubicBezTo>
                  <a:cubicBezTo>
                    <a:pt x="18" y="32"/>
                    <a:pt x="19" y="32"/>
                    <a:pt x="20" y="32"/>
                  </a:cubicBezTo>
                  <a:cubicBezTo>
                    <a:pt x="26" y="30"/>
                    <a:pt x="30" y="26"/>
                    <a:pt x="32" y="20"/>
                  </a:cubicBezTo>
                  <a:cubicBezTo>
                    <a:pt x="32" y="20"/>
                    <a:pt x="32" y="20"/>
                    <a:pt x="32" y="19"/>
                  </a:cubicBezTo>
                  <a:cubicBezTo>
                    <a:pt x="32" y="18"/>
                    <a:pt x="32" y="18"/>
                    <a:pt x="31" y="17"/>
                  </a:cubicBezTo>
                  <a:close/>
                  <a:moveTo>
                    <a:pt x="19" y="28"/>
                  </a:moveTo>
                  <a:cubicBezTo>
                    <a:pt x="13" y="24"/>
                    <a:pt x="8" y="19"/>
                    <a:pt x="4" y="13"/>
                  </a:cubicBezTo>
                  <a:cubicBezTo>
                    <a:pt x="6" y="8"/>
                    <a:pt x="8" y="6"/>
                    <a:pt x="13" y="4"/>
                  </a:cubicBezTo>
                  <a:cubicBezTo>
                    <a:pt x="19" y="8"/>
                    <a:pt x="24" y="13"/>
                    <a:pt x="28" y="19"/>
                  </a:cubicBezTo>
                  <a:cubicBezTo>
                    <a:pt x="26" y="24"/>
                    <a:pt x="24" y="26"/>
                    <a:pt x="1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sp>
        <p:nvSpPr>
          <p:cNvPr id="24" name="Freeform 171"/>
          <p:cNvSpPr>
            <a:spLocks noEditPoints="1"/>
          </p:cNvSpPr>
          <p:nvPr/>
        </p:nvSpPr>
        <p:spPr bwMode="auto">
          <a:xfrm>
            <a:off x="8624037" y="4842651"/>
            <a:ext cx="535252" cy="535252"/>
          </a:xfrm>
          <a:custGeom>
            <a:avLst/>
            <a:gdLst>
              <a:gd name="T0" fmla="*/ 0 w 136"/>
              <a:gd name="T1" fmla="*/ 68 h 136"/>
              <a:gd name="T2" fmla="*/ 136 w 136"/>
              <a:gd name="T3" fmla="*/ 68 h 136"/>
              <a:gd name="T4" fmla="*/ 63 w 136"/>
              <a:gd name="T5" fmla="*/ 40 h 136"/>
              <a:gd name="T6" fmla="*/ 63 w 136"/>
              <a:gd name="T7" fmla="*/ 12 h 136"/>
              <a:gd name="T8" fmla="*/ 63 w 136"/>
              <a:gd name="T9" fmla="*/ 51 h 136"/>
              <a:gd name="T10" fmla="*/ 41 w 136"/>
              <a:gd name="T11" fmla="*/ 63 h 136"/>
              <a:gd name="T12" fmla="*/ 63 w 136"/>
              <a:gd name="T13" fmla="*/ 51 h 136"/>
              <a:gd name="T14" fmla="*/ 63 w 136"/>
              <a:gd name="T15" fmla="*/ 86 h 136"/>
              <a:gd name="T16" fmla="*/ 41 w 136"/>
              <a:gd name="T17" fmla="*/ 73 h 136"/>
              <a:gd name="T18" fmla="*/ 63 w 136"/>
              <a:gd name="T19" fmla="*/ 96 h 136"/>
              <a:gd name="T20" fmla="*/ 45 w 136"/>
              <a:gd name="T21" fmla="*/ 100 h 136"/>
              <a:gd name="T22" fmla="*/ 74 w 136"/>
              <a:gd name="T23" fmla="*/ 96 h 136"/>
              <a:gd name="T24" fmla="*/ 74 w 136"/>
              <a:gd name="T25" fmla="*/ 124 h 136"/>
              <a:gd name="T26" fmla="*/ 74 w 136"/>
              <a:gd name="T27" fmla="*/ 86 h 136"/>
              <a:gd name="T28" fmla="*/ 96 w 136"/>
              <a:gd name="T29" fmla="*/ 73 h 136"/>
              <a:gd name="T30" fmla="*/ 74 w 136"/>
              <a:gd name="T31" fmla="*/ 86 h 136"/>
              <a:gd name="T32" fmla="*/ 74 w 136"/>
              <a:gd name="T33" fmla="*/ 51 h 136"/>
              <a:gd name="T34" fmla="*/ 96 w 136"/>
              <a:gd name="T35" fmla="*/ 63 h 136"/>
              <a:gd name="T36" fmla="*/ 74 w 136"/>
              <a:gd name="T37" fmla="*/ 40 h 136"/>
              <a:gd name="T38" fmla="*/ 92 w 136"/>
              <a:gd name="T39" fmla="*/ 36 h 136"/>
              <a:gd name="T40" fmla="*/ 94 w 136"/>
              <a:gd name="T41" fmla="*/ 16 h 136"/>
              <a:gd name="T42" fmla="*/ 101 w 136"/>
              <a:gd name="T43" fmla="*/ 31 h 136"/>
              <a:gd name="T44" fmla="*/ 36 w 136"/>
              <a:gd name="T45" fmla="*/ 31 h 136"/>
              <a:gd name="T46" fmla="*/ 43 w 136"/>
              <a:gd name="T47" fmla="*/ 16 h 136"/>
              <a:gd name="T48" fmla="*/ 33 w 136"/>
              <a:gd name="T49" fmla="*/ 42 h 136"/>
              <a:gd name="T50" fmla="*/ 11 w 136"/>
              <a:gd name="T51" fmla="*/ 63 h 136"/>
              <a:gd name="T52" fmla="*/ 33 w 136"/>
              <a:gd name="T53" fmla="*/ 42 h 136"/>
              <a:gd name="T54" fmla="*/ 33 w 136"/>
              <a:gd name="T55" fmla="*/ 95 h 136"/>
              <a:gd name="T56" fmla="*/ 11 w 136"/>
              <a:gd name="T57" fmla="*/ 73 h 136"/>
              <a:gd name="T58" fmla="*/ 36 w 136"/>
              <a:gd name="T59" fmla="*/ 105 h 136"/>
              <a:gd name="T60" fmla="*/ 29 w 136"/>
              <a:gd name="T61" fmla="*/ 110 h 136"/>
              <a:gd name="T62" fmla="*/ 101 w 136"/>
              <a:gd name="T63" fmla="*/ 105 h 136"/>
              <a:gd name="T64" fmla="*/ 94 w 136"/>
              <a:gd name="T65" fmla="*/ 120 h 136"/>
              <a:gd name="T66" fmla="*/ 104 w 136"/>
              <a:gd name="T67" fmla="*/ 95 h 136"/>
              <a:gd name="T68" fmla="*/ 126 w 136"/>
              <a:gd name="T69" fmla="*/ 73 h 136"/>
              <a:gd name="T70" fmla="*/ 104 w 136"/>
              <a:gd name="T71" fmla="*/ 95 h 136"/>
              <a:gd name="T72" fmla="*/ 104 w 136"/>
              <a:gd name="T73" fmla="*/ 42 h 136"/>
              <a:gd name="T74" fmla="*/ 126 w 136"/>
              <a:gd name="T75" fmla="*/ 6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36">
                <a:moveTo>
                  <a:pt x="68" y="0"/>
                </a:moveTo>
                <a:cubicBezTo>
                  <a:pt x="31" y="0"/>
                  <a:pt x="0" y="30"/>
                  <a:pt x="0" y="68"/>
                </a:cubicBezTo>
                <a:cubicBezTo>
                  <a:pt x="0" y="105"/>
                  <a:pt x="31" y="136"/>
                  <a:pt x="68" y="136"/>
                </a:cubicBezTo>
                <a:cubicBezTo>
                  <a:pt x="106" y="136"/>
                  <a:pt x="136" y="105"/>
                  <a:pt x="136" y="68"/>
                </a:cubicBezTo>
                <a:cubicBezTo>
                  <a:pt x="136" y="30"/>
                  <a:pt x="106" y="0"/>
                  <a:pt x="68" y="0"/>
                </a:cubicBezTo>
                <a:close/>
                <a:moveTo>
                  <a:pt x="63" y="40"/>
                </a:moveTo>
                <a:cubicBezTo>
                  <a:pt x="57" y="40"/>
                  <a:pt x="51" y="38"/>
                  <a:pt x="45" y="36"/>
                </a:cubicBezTo>
                <a:cubicBezTo>
                  <a:pt x="49" y="23"/>
                  <a:pt x="56" y="15"/>
                  <a:pt x="63" y="12"/>
                </a:cubicBezTo>
                <a:lnTo>
                  <a:pt x="63" y="40"/>
                </a:lnTo>
                <a:close/>
                <a:moveTo>
                  <a:pt x="63" y="51"/>
                </a:moveTo>
                <a:cubicBezTo>
                  <a:pt x="63" y="63"/>
                  <a:pt x="63" y="63"/>
                  <a:pt x="63" y="63"/>
                </a:cubicBezTo>
                <a:cubicBezTo>
                  <a:pt x="41" y="63"/>
                  <a:pt x="41" y="63"/>
                  <a:pt x="41" y="63"/>
                </a:cubicBezTo>
                <a:cubicBezTo>
                  <a:pt x="41" y="57"/>
                  <a:pt x="41" y="51"/>
                  <a:pt x="43" y="46"/>
                </a:cubicBezTo>
                <a:cubicBezTo>
                  <a:pt x="49" y="49"/>
                  <a:pt x="56" y="50"/>
                  <a:pt x="63" y="51"/>
                </a:cubicBezTo>
                <a:close/>
                <a:moveTo>
                  <a:pt x="63" y="73"/>
                </a:moveTo>
                <a:cubicBezTo>
                  <a:pt x="63" y="86"/>
                  <a:pt x="63" y="86"/>
                  <a:pt x="63" y="86"/>
                </a:cubicBezTo>
                <a:cubicBezTo>
                  <a:pt x="56" y="86"/>
                  <a:pt x="49" y="88"/>
                  <a:pt x="43" y="90"/>
                </a:cubicBezTo>
                <a:cubicBezTo>
                  <a:pt x="42" y="85"/>
                  <a:pt x="41" y="79"/>
                  <a:pt x="41" y="73"/>
                </a:cubicBezTo>
                <a:lnTo>
                  <a:pt x="63" y="73"/>
                </a:lnTo>
                <a:close/>
                <a:moveTo>
                  <a:pt x="63" y="96"/>
                </a:moveTo>
                <a:cubicBezTo>
                  <a:pt x="63" y="124"/>
                  <a:pt x="63" y="124"/>
                  <a:pt x="63" y="124"/>
                </a:cubicBezTo>
                <a:cubicBezTo>
                  <a:pt x="56" y="121"/>
                  <a:pt x="50" y="113"/>
                  <a:pt x="45" y="100"/>
                </a:cubicBezTo>
                <a:cubicBezTo>
                  <a:pt x="51" y="98"/>
                  <a:pt x="57" y="97"/>
                  <a:pt x="63" y="96"/>
                </a:cubicBezTo>
                <a:close/>
                <a:moveTo>
                  <a:pt x="74" y="96"/>
                </a:moveTo>
                <a:cubicBezTo>
                  <a:pt x="80" y="97"/>
                  <a:pt x="86" y="98"/>
                  <a:pt x="91" y="100"/>
                </a:cubicBezTo>
                <a:cubicBezTo>
                  <a:pt x="87" y="113"/>
                  <a:pt x="80" y="121"/>
                  <a:pt x="74" y="124"/>
                </a:cubicBezTo>
                <a:lnTo>
                  <a:pt x="74" y="96"/>
                </a:lnTo>
                <a:close/>
                <a:moveTo>
                  <a:pt x="74" y="86"/>
                </a:moveTo>
                <a:cubicBezTo>
                  <a:pt x="74" y="73"/>
                  <a:pt x="74" y="73"/>
                  <a:pt x="74" y="73"/>
                </a:cubicBezTo>
                <a:cubicBezTo>
                  <a:pt x="96" y="73"/>
                  <a:pt x="96" y="73"/>
                  <a:pt x="96" y="73"/>
                </a:cubicBezTo>
                <a:cubicBezTo>
                  <a:pt x="96" y="79"/>
                  <a:pt x="95" y="85"/>
                  <a:pt x="94" y="90"/>
                </a:cubicBezTo>
                <a:cubicBezTo>
                  <a:pt x="87" y="88"/>
                  <a:pt x="81" y="86"/>
                  <a:pt x="74" y="86"/>
                </a:cubicBezTo>
                <a:close/>
                <a:moveTo>
                  <a:pt x="74" y="63"/>
                </a:moveTo>
                <a:cubicBezTo>
                  <a:pt x="74" y="51"/>
                  <a:pt x="74" y="51"/>
                  <a:pt x="74" y="51"/>
                </a:cubicBezTo>
                <a:cubicBezTo>
                  <a:pt x="81" y="50"/>
                  <a:pt x="88" y="49"/>
                  <a:pt x="94" y="46"/>
                </a:cubicBezTo>
                <a:cubicBezTo>
                  <a:pt x="95" y="51"/>
                  <a:pt x="96" y="57"/>
                  <a:pt x="96" y="63"/>
                </a:cubicBezTo>
                <a:lnTo>
                  <a:pt x="74" y="63"/>
                </a:lnTo>
                <a:close/>
                <a:moveTo>
                  <a:pt x="74" y="40"/>
                </a:moveTo>
                <a:cubicBezTo>
                  <a:pt x="74" y="12"/>
                  <a:pt x="74" y="12"/>
                  <a:pt x="74" y="12"/>
                </a:cubicBezTo>
                <a:cubicBezTo>
                  <a:pt x="81" y="15"/>
                  <a:pt x="87" y="23"/>
                  <a:pt x="92" y="36"/>
                </a:cubicBezTo>
                <a:cubicBezTo>
                  <a:pt x="86" y="38"/>
                  <a:pt x="80" y="40"/>
                  <a:pt x="74" y="40"/>
                </a:cubicBezTo>
                <a:close/>
                <a:moveTo>
                  <a:pt x="94" y="16"/>
                </a:moveTo>
                <a:cubicBezTo>
                  <a:pt x="99" y="19"/>
                  <a:pt x="104" y="22"/>
                  <a:pt x="108" y="26"/>
                </a:cubicBezTo>
                <a:cubicBezTo>
                  <a:pt x="106" y="28"/>
                  <a:pt x="103" y="30"/>
                  <a:pt x="101" y="31"/>
                </a:cubicBezTo>
                <a:cubicBezTo>
                  <a:pt x="99" y="26"/>
                  <a:pt x="97" y="21"/>
                  <a:pt x="94" y="16"/>
                </a:cubicBezTo>
                <a:close/>
                <a:moveTo>
                  <a:pt x="36" y="31"/>
                </a:moveTo>
                <a:cubicBezTo>
                  <a:pt x="33" y="30"/>
                  <a:pt x="31" y="28"/>
                  <a:pt x="29" y="26"/>
                </a:cubicBezTo>
                <a:cubicBezTo>
                  <a:pt x="33" y="22"/>
                  <a:pt x="38" y="19"/>
                  <a:pt x="43" y="16"/>
                </a:cubicBezTo>
                <a:cubicBezTo>
                  <a:pt x="40" y="21"/>
                  <a:pt x="38" y="26"/>
                  <a:pt x="36" y="31"/>
                </a:cubicBezTo>
                <a:close/>
                <a:moveTo>
                  <a:pt x="33" y="42"/>
                </a:moveTo>
                <a:cubicBezTo>
                  <a:pt x="31" y="48"/>
                  <a:pt x="30" y="55"/>
                  <a:pt x="30" y="63"/>
                </a:cubicBezTo>
                <a:cubicBezTo>
                  <a:pt x="11" y="63"/>
                  <a:pt x="11" y="63"/>
                  <a:pt x="11" y="63"/>
                </a:cubicBezTo>
                <a:cubicBezTo>
                  <a:pt x="12" y="52"/>
                  <a:pt x="16" y="43"/>
                  <a:pt x="22" y="34"/>
                </a:cubicBezTo>
                <a:cubicBezTo>
                  <a:pt x="25" y="37"/>
                  <a:pt x="29" y="40"/>
                  <a:pt x="33" y="42"/>
                </a:cubicBezTo>
                <a:close/>
                <a:moveTo>
                  <a:pt x="30" y="73"/>
                </a:moveTo>
                <a:cubicBezTo>
                  <a:pt x="30" y="81"/>
                  <a:pt x="31" y="88"/>
                  <a:pt x="33" y="95"/>
                </a:cubicBezTo>
                <a:cubicBezTo>
                  <a:pt x="29" y="97"/>
                  <a:pt x="25" y="99"/>
                  <a:pt x="22" y="102"/>
                </a:cubicBezTo>
                <a:cubicBezTo>
                  <a:pt x="16" y="94"/>
                  <a:pt x="12" y="84"/>
                  <a:pt x="11" y="73"/>
                </a:cubicBezTo>
                <a:lnTo>
                  <a:pt x="30" y="73"/>
                </a:lnTo>
                <a:close/>
                <a:moveTo>
                  <a:pt x="36" y="105"/>
                </a:moveTo>
                <a:cubicBezTo>
                  <a:pt x="38" y="110"/>
                  <a:pt x="40" y="115"/>
                  <a:pt x="43" y="120"/>
                </a:cubicBezTo>
                <a:cubicBezTo>
                  <a:pt x="38" y="117"/>
                  <a:pt x="33" y="114"/>
                  <a:pt x="29" y="110"/>
                </a:cubicBezTo>
                <a:cubicBezTo>
                  <a:pt x="31" y="108"/>
                  <a:pt x="34" y="106"/>
                  <a:pt x="36" y="105"/>
                </a:cubicBezTo>
                <a:close/>
                <a:moveTo>
                  <a:pt x="101" y="105"/>
                </a:moveTo>
                <a:cubicBezTo>
                  <a:pt x="103" y="106"/>
                  <a:pt x="106" y="108"/>
                  <a:pt x="108" y="110"/>
                </a:cubicBezTo>
                <a:cubicBezTo>
                  <a:pt x="104" y="114"/>
                  <a:pt x="99" y="117"/>
                  <a:pt x="94" y="120"/>
                </a:cubicBezTo>
                <a:cubicBezTo>
                  <a:pt x="96" y="115"/>
                  <a:pt x="99" y="110"/>
                  <a:pt x="101" y="105"/>
                </a:cubicBezTo>
                <a:close/>
                <a:moveTo>
                  <a:pt x="104" y="95"/>
                </a:moveTo>
                <a:cubicBezTo>
                  <a:pt x="105" y="88"/>
                  <a:pt x="106" y="81"/>
                  <a:pt x="107" y="73"/>
                </a:cubicBezTo>
                <a:cubicBezTo>
                  <a:pt x="126" y="73"/>
                  <a:pt x="126" y="73"/>
                  <a:pt x="126" y="73"/>
                </a:cubicBezTo>
                <a:cubicBezTo>
                  <a:pt x="125" y="84"/>
                  <a:pt x="121" y="94"/>
                  <a:pt x="115" y="102"/>
                </a:cubicBezTo>
                <a:cubicBezTo>
                  <a:pt x="111" y="99"/>
                  <a:pt x="108" y="97"/>
                  <a:pt x="104" y="95"/>
                </a:cubicBezTo>
                <a:close/>
                <a:moveTo>
                  <a:pt x="107" y="63"/>
                </a:moveTo>
                <a:cubicBezTo>
                  <a:pt x="106" y="55"/>
                  <a:pt x="105" y="48"/>
                  <a:pt x="104" y="42"/>
                </a:cubicBezTo>
                <a:cubicBezTo>
                  <a:pt x="108" y="40"/>
                  <a:pt x="112" y="37"/>
                  <a:pt x="115" y="34"/>
                </a:cubicBezTo>
                <a:cubicBezTo>
                  <a:pt x="121" y="43"/>
                  <a:pt x="125" y="52"/>
                  <a:pt x="126" y="63"/>
                </a:cubicBezTo>
                <a:lnTo>
                  <a:pt x="107" y="63"/>
                </a:ln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nvGrpSpPr>
          <p:cNvPr id="25" name="组合 24"/>
          <p:cNvGrpSpPr/>
          <p:nvPr/>
        </p:nvGrpSpPr>
        <p:grpSpPr>
          <a:xfrm>
            <a:off x="3002761" y="561613"/>
            <a:ext cx="5778847" cy="5777048"/>
            <a:chOff x="2252070" y="421210"/>
            <a:chExt cx="4334135" cy="4332786"/>
          </a:xfrm>
        </p:grpSpPr>
        <p:grpSp>
          <p:nvGrpSpPr>
            <p:cNvPr id="26" name="Group 53"/>
            <p:cNvGrpSpPr/>
            <p:nvPr/>
          </p:nvGrpSpPr>
          <p:grpSpPr>
            <a:xfrm>
              <a:off x="5684002" y="3201555"/>
              <a:ext cx="400994" cy="277003"/>
              <a:chOff x="3092451" y="1625601"/>
              <a:chExt cx="241300" cy="166688"/>
            </a:xfrm>
            <a:solidFill>
              <a:srgbClr val="DDDBDB"/>
            </a:solidFill>
          </p:grpSpPr>
          <p:sp>
            <p:nvSpPr>
              <p:cNvPr id="161" name="Freeform 112"/>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62" name="Freeform 113"/>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27" name="Group 56"/>
            <p:cNvGrpSpPr/>
            <p:nvPr/>
          </p:nvGrpSpPr>
          <p:grpSpPr>
            <a:xfrm>
              <a:off x="6032202" y="3435956"/>
              <a:ext cx="288126" cy="286230"/>
              <a:chOff x="2611438" y="6434138"/>
              <a:chExt cx="241301" cy="239713"/>
            </a:xfrm>
            <a:solidFill>
              <a:srgbClr val="DDDBDB"/>
            </a:solidFill>
          </p:grpSpPr>
          <p:sp>
            <p:nvSpPr>
              <p:cNvPr id="156" name="Freeform 240"/>
              <p:cNvSpPr>
                <a:spLocks noEditPoints="1"/>
              </p:cNvSpPr>
              <p:nvPr/>
            </p:nvSpPr>
            <p:spPr bwMode="auto">
              <a:xfrm>
                <a:off x="2682876" y="6434138"/>
                <a:ext cx="169863" cy="168275"/>
              </a:xfrm>
              <a:custGeom>
                <a:avLst/>
                <a:gdLst>
                  <a:gd name="T0" fmla="*/ 31 w 45"/>
                  <a:gd name="T1" fmla="*/ 5 h 45"/>
                  <a:gd name="T2" fmla="*/ 18 w 45"/>
                  <a:gd name="T3" fmla="*/ 13 h 45"/>
                  <a:gd name="T4" fmla="*/ 1 w 45"/>
                  <a:gd name="T5" fmla="*/ 30 h 45"/>
                  <a:gd name="T6" fmla="*/ 1 w 45"/>
                  <a:gd name="T7" fmla="*/ 35 h 45"/>
                  <a:gd name="T8" fmla="*/ 10 w 45"/>
                  <a:gd name="T9" fmla="*/ 44 h 45"/>
                  <a:gd name="T10" fmla="*/ 15 w 45"/>
                  <a:gd name="T11" fmla="*/ 44 h 45"/>
                  <a:gd name="T12" fmla="*/ 32 w 45"/>
                  <a:gd name="T13" fmla="*/ 27 h 45"/>
                  <a:gd name="T14" fmla="*/ 40 w 45"/>
                  <a:gd name="T15" fmla="*/ 14 h 45"/>
                  <a:gd name="T16" fmla="*/ 45 w 45"/>
                  <a:gd name="T17" fmla="*/ 0 h 45"/>
                  <a:gd name="T18" fmla="*/ 31 w 45"/>
                  <a:gd name="T19" fmla="*/ 5 h 45"/>
                  <a:gd name="T20" fmla="*/ 20 w 45"/>
                  <a:gd name="T21" fmla="*/ 34 h 45"/>
                  <a:gd name="T22" fmla="*/ 11 w 45"/>
                  <a:gd name="T23" fmla="*/ 34 h 45"/>
                  <a:gd name="T24" fmla="*/ 11 w 45"/>
                  <a:gd name="T25" fmla="*/ 25 h 45"/>
                  <a:gd name="T26" fmla="*/ 20 w 45"/>
                  <a:gd name="T27" fmla="*/ 25 h 45"/>
                  <a:gd name="T28" fmla="*/ 20 w 45"/>
                  <a:gd name="T29" fmla="*/ 34 h 45"/>
                  <a:gd name="T30" fmla="*/ 31 w 45"/>
                  <a:gd name="T31" fmla="*/ 23 h 45"/>
                  <a:gd name="T32" fmla="*/ 22 w 45"/>
                  <a:gd name="T33" fmla="*/ 23 h 45"/>
                  <a:gd name="T34" fmla="*/ 22 w 45"/>
                  <a:gd name="T35" fmla="*/ 14 h 45"/>
                  <a:gd name="T36" fmla="*/ 31 w 45"/>
                  <a:gd name="T37" fmla="*/ 14 h 45"/>
                  <a:gd name="T38" fmla="*/ 31 w 45"/>
                  <a:gd name="T39"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45">
                    <a:moveTo>
                      <a:pt x="31" y="5"/>
                    </a:moveTo>
                    <a:cubicBezTo>
                      <a:pt x="27" y="6"/>
                      <a:pt x="21" y="10"/>
                      <a:pt x="18" y="13"/>
                    </a:cubicBezTo>
                    <a:cubicBezTo>
                      <a:pt x="1" y="30"/>
                      <a:pt x="1" y="30"/>
                      <a:pt x="1" y="30"/>
                    </a:cubicBezTo>
                    <a:cubicBezTo>
                      <a:pt x="0" y="31"/>
                      <a:pt x="0" y="34"/>
                      <a:pt x="1" y="35"/>
                    </a:cubicBezTo>
                    <a:cubicBezTo>
                      <a:pt x="10" y="44"/>
                      <a:pt x="10" y="44"/>
                      <a:pt x="10" y="44"/>
                    </a:cubicBezTo>
                    <a:cubicBezTo>
                      <a:pt x="11" y="45"/>
                      <a:pt x="14" y="45"/>
                      <a:pt x="15" y="44"/>
                    </a:cubicBezTo>
                    <a:cubicBezTo>
                      <a:pt x="32" y="27"/>
                      <a:pt x="32" y="27"/>
                      <a:pt x="32" y="27"/>
                    </a:cubicBezTo>
                    <a:cubicBezTo>
                      <a:pt x="35" y="24"/>
                      <a:pt x="39" y="18"/>
                      <a:pt x="40" y="14"/>
                    </a:cubicBezTo>
                    <a:cubicBezTo>
                      <a:pt x="45" y="0"/>
                      <a:pt x="45" y="0"/>
                      <a:pt x="45" y="0"/>
                    </a:cubicBezTo>
                    <a:lnTo>
                      <a:pt x="31" y="5"/>
                    </a:lnTo>
                    <a:close/>
                    <a:moveTo>
                      <a:pt x="20" y="34"/>
                    </a:moveTo>
                    <a:cubicBezTo>
                      <a:pt x="17" y="36"/>
                      <a:pt x="13" y="36"/>
                      <a:pt x="11" y="34"/>
                    </a:cubicBezTo>
                    <a:cubicBezTo>
                      <a:pt x="9" y="32"/>
                      <a:pt x="9" y="28"/>
                      <a:pt x="11" y="25"/>
                    </a:cubicBezTo>
                    <a:cubicBezTo>
                      <a:pt x="13" y="23"/>
                      <a:pt x="17" y="23"/>
                      <a:pt x="20" y="25"/>
                    </a:cubicBezTo>
                    <a:cubicBezTo>
                      <a:pt x="22" y="28"/>
                      <a:pt x="22" y="32"/>
                      <a:pt x="20" y="34"/>
                    </a:cubicBezTo>
                    <a:close/>
                    <a:moveTo>
                      <a:pt x="31" y="23"/>
                    </a:moveTo>
                    <a:cubicBezTo>
                      <a:pt x="29" y="25"/>
                      <a:pt x="25" y="25"/>
                      <a:pt x="22" y="23"/>
                    </a:cubicBezTo>
                    <a:cubicBezTo>
                      <a:pt x="20" y="20"/>
                      <a:pt x="20" y="16"/>
                      <a:pt x="22" y="14"/>
                    </a:cubicBezTo>
                    <a:cubicBezTo>
                      <a:pt x="25" y="12"/>
                      <a:pt x="29" y="12"/>
                      <a:pt x="31" y="14"/>
                    </a:cubicBezTo>
                    <a:cubicBezTo>
                      <a:pt x="33" y="16"/>
                      <a:pt x="33" y="20"/>
                      <a:pt x="3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57" name="Freeform 241"/>
              <p:cNvSpPr>
                <a:spLocks/>
              </p:cNvSpPr>
              <p:nvPr/>
            </p:nvSpPr>
            <p:spPr bwMode="auto">
              <a:xfrm>
                <a:off x="2619376" y="6500813"/>
                <a:ext cx="79375" cy="71438"/>
              </a:xfrm>
              <a:custGeom>
                <a:avLst/>
                <a:gdLst>
                  <a:gd name="T0" fmla="*/ 7 w 21"/>
                  <a:gd name="T1" fmla="*/ 17 h 19"/>
                  <a:gd name="T2" fmla="*/ 21 w 21"/>
                  <a:gd name="T3" fmla="*/ 3 h 19"/>
                  <a:gd name="T4" fmla="*/ 10 w 21"/>
                  <a:gd name="T5" fmla="*/ 3 h 19"/>
                  <a:gd name="T6" fmla="*/ 1 w 21"/>
                  <a:gd name="T7" fmla="*/ 12 h 19"/>
                  <a:gd name="T8" fmla="*/ 1 w 21"/>
                  <a:gd name="T9" fmla="*/ 17 h 19"/>
                  <a:gd name="T10" fmla="*/ 7 w 21"/>
                  <a:gd name="T11" fmla="*/ 17 h 19"/>
                </a:gdLst>
                <a:ahLst/>
                <a:cxnLst>
                  <a:cxn ang="0">
                    <a:pos x="T0" y="T1"/>
                  </a:cxn>
                  <a:cxn ang="0">
                    <a:pos x="T2" y="T3"/>
                  </a:cxn>
                  <a:cxn ang="0">
                    <a:pos x="T4" y="T5"/>
                  </a:cxn>
                  <a:cxn ang="0">
                    <a:pos x="T6" y="T7"/>
                  </a:cxn>
                  <a:cxn ang="0">
                    <a:pos x="T8" y="T9"/>
                  </a:cxn>
                  <a:cxn ang="0">
                    <a:pos x="T10" y="T11"/>
                  </a:cxn>
                </a:cxnLst>
                <a:rect l="0" t="0" r="r" b="b"/>
                <a:pathLst>
                  <a:path w="21" h="19">
                    <a:moveTo>
                      <a:pt x="7" y="17"/>
                    </a:moveTo>
                    <a:cubicBezTo>
                      <a:pt x="21" y="3"/>
                      <a:pt x="21" y="3"/>
                      <a:pt x="21" y="3"/>
                    </a:cubicBezTo>
                    <a:cubicBezTo>
                      <a:pt x="18" y="0"/>
                      <a:pt x="13" y="0"/>
                      <a:pt x="10" y="3"/>
                    </a:cubicBezTo>
                    <a:cubicBezTo>
                      <a:pt x="1" y="12"/>
                      <a:pt x="1" y="12"/>
                      <a:pt x="1" y="12"/>
                    </a:cubicBezTo>
                    <a:cubicBezTo>
                      <a:pt x="0" y="13"/>
                      <a:pt x="0" y="16"/>
                      <a:pt x="1" y="17"/>
                    </a:cubicBezTo>
                    <a:cubicBezTo>
                      <a:pt x="3" y="19"/>
                      <a:pt x="5" y="19"/>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58" name="Freeform 242"/>
              <p:cNvSpPr>
                <a:spLocks/>
              </p:cNvSpPr>
              <p:nvPr/>
            </p:nvSpPr>
            <p:spPr bwMode="auto">
              <a:xfrm>
                <a:off x="2713038" y="6588126"/>
                <a:ext cx="71438" cy="77788"/>
              </a:xfrm>
              <a:custGeom>
                <a:avLst/>
                <a:gdLst>
                  <a:gd name="T0" fmla="*/ 2 w 19"/>
                  <a:gd name="T1" fmla="*/ 14 h 21"/>
                  <a:gd name="T2" fmla="*/ 2 w 19"/>
                  <a:gd name="T3" fmla="*/ 20 h 21"/>
                  <a:gd name="T4" fmla="*/ 7 w 19"/>
                  <a:gd name="T5" fmla="*/ 20 h 21"/>
                  <a:gd name="T6" fmla="*/ 16 w 19"/>
                  <a:gd name="T7" fmla="*/ 11 h 21"/>
                  <a:gd name="T8" fmla="*/ 16 w 19"/>
                  <a:gd name="T9" fmla="*/ 0 h 21"/>
                  <a:gd name="T10" fmla="*/ 2 w 19"/>
                  <a:gd name="T11" fmla="*/ 14 h 21"/>
                </a:gdLst>
                <a:ahLst/>
                <a:cxnLst>
                  <a:cxn ang="0">
                    <a:pos x="T0" y="T1"/>
                  </a:cxn>
                  <a:cxn ang="0">
                    <a:pos x="T2" y="T3"/>
                  </a:cxn>
                  <a:cxn ang="0">
                    <a:pos x="T4" y="T5"/>
                  </a:cxn>
                  <a:cxn ang="0">
                    <a:pos x="T6" y="T7"/>
                  </a:cxn>
                  <a:cxn ang="0">
                    <a:pos x="T8" y="T9"/>
                  </a:cxn>
                  <a:cxn ang="0">
                    <a:pos x="T10" y="T11"/>
                  </a:cxn>
                </a:cxnLst>
                <a:rect l="0" t="0" r="r" b="b"/>
                <a:pathLst>
                  <a:path w="19" h="21">
                    <a:moveTo>
                      <a:pt x="2" y="14"/>
                    </a:moveTo>
                    <a:cubicBezTo>
                      <a:pt x="0" y="16"/>
                      <a:pt x="0" y="18"/>
                      <a:pt x="2" y="20"/>
                    </a:cubicBezTo>
                    <a:cubicBezTo>
                      <a:pt x="3" y="21"/>
                      <a:pt x="6" y="21"/>
                      <a:pt x="7" y="20"/>
                    </a:cubicBezTo>
                    <a:cubicBezTo>
                      <a:pt x="16" y="11"/>
                      <a:pt x="16" y="11"/>
                      <a:pt x="16" y="11"/>
                    </a:cubicBezTo>
                    <a:cubicBezTo>
                      <a:pt x="19" y="8"/>
                      <a:pt x="19" y="3"/>
                      <a:pt x="16" y="0"/>
                    </a:cubicBez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59" name="Freeform 243"/>
              <p:cNvSpPr>
                <a:spLocks/>
              </p:cNvSpPr>
              <p:nvPr/>
            </p:nvSpPr>
            <p:spPr bwMode="auto">
              <a:xfrm>
                <a:off x="2668588" y="6577013"/>
                <a:ext cx="41275" cy="41275"/>
              </a:xfrm>
              <a:custGeom>
                <a:avLst/>
                <a:gdLst>
                  <a:gd name="T0" fmla="*/ 1 w 11"/>
                  <a:gd name="T1" fmla="*/ 2 h 11"/>
                  <a:gd name="T2" fmla="*/ 1 w 11"/>
                  <a:gd name="T3" fmla="*/ 4 h 11"/>
                  <a:gd name="T4" fmla="*/ 7 w 11"/>
                  <a:gd name="T5" fmla="*/ 10 h 11"/>
                  <a:gd name="T6" fmla="*/ 9 w 11"/>
                  <a:gd name="T7" fmla="*/ 10 h 11"/>
                  <a:gd name="T8" fmla="*/ 11 w 11"/>
                  <a:gd name="T9" fmla="*/ 9 h 11"/>
                  <a:gd name="T10" fmla="*/ 2 w 11"/>
                  <a:gd name="T11" fmla="*/ 0 h 11"/>
                  <a:gd name="T12" fmla="*/ 1 w 11"/>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 y="2"/>
                    </a:moveTo>
                    <a:cubicBezTo>
                      <a:pt x="0" y="2"/>
                      <a:pt x="0" y="4"/>
                      <a:pt x="1" y="4"/>
                    </a:cubicBezTo>
                    <a:cubicBezTo>
                      <a:pt x="7" y="10"/>
                      <a:pt x="7" y="10"/>
                      <a:pt x="7" y="10"/>
                    </a:cubicBezTo>
                    <a:cubicBezTo>
                      <a:pt x="7" y="11"/>
                      <a:pt x="9" y="11"/>
                      <a:pt x="9" y="10"/>
                    </a:cubicBezTo>
                    <a:cubicBezTo>
                      <a:pt x="11" y="9"/>
                      <a:pt x="11" y="9"/>
                      <a:pt x="11" y="9"/>
                    </a:cubicBezTo>
                    <a:cubicBezTo>
                      <a:pt x="2" y="0"/>
                      <a:pt x="2" y="0"/>
                      <a:pt x="2" y="0"/>
                    </a:cubicBezTo>
                    <a:lnTo>
                      <a:pt x="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60" name="Freeform 244"/>
              <p:cNvSpPr>
                <a:spLocks/>
              </p:cNvSpPr>
              <p:nvPr/>
            </p:nvSpPr>
            <p:spPr bwMode="auto">
              <a:xfrm>
                <a:off x="2611438" y="6599238"/>
                <a:ext cx="76200" cy="74613"/>
              </a:xfrm>
              <a:custGeom>
                <a:avLst/>
                <a:gdLst>
                  <a:gd name="T0" fmla="*/ 0 w 20"/>
                  <a:gd name="T1" fmla="*/ 20 h 20"/>
                  <a:gd name="T2" fmla="*/ 16 w 20"/>
                  <a:gd name="T3" fmla="*/ 4 h 20"/>
                  <a:gd name="T4" fmla="*/ 0 w 20"/>
                  <a:gd name="T5" fmla="*/ 20 h 20"/>
                </a:gdLst>
                <a:ahLst/>
                <a:cxnLst>
                  <a:cxn ang="0">
                    <a:pos x="T0" y="T1"/>
                  </a:cxn>
                  <a:cxn ang="0">
                    <a:pos x="T2" y="T3"/>
                  </a:cxn>
                  <a:cxn ang="0">
                    <a:pos x="T4" y="T5"/>
                  </a:cxn>
                </a:cxnLst>
                <a:rect l="0" t="0" r="r" b="b"/>
                <a:pathLst>
                  <a:path w="20" h="20">
                    <a:moveTo>
                      <a:pt x="0" y="20"/>
                    </a:moveTo>
                    <a:cubicBezTo>
                      <a:pt x="8" y="16"/>
                      <a:pt x="20" y="8"/>
                      <a:pt x="16" y="4"/>
                    </a:cubicBezTo>
                    <a:cubicBezTo>
                      <a:pt x="12" y="0"/>
                      <a:pt x="4" y="12"/>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sp>
          <p:nvSpPr>
            <p:cNvPr id="28" name="Freeform 269"/>
            <p:cNvSpPr>
              <a:spLocks/>
            </p:cNvSpPr>
            <p:nvPr/>
          </p:nvSpPr>
          <p:spPr bwMode="auto">
            <a:xfrm>
              <a:off x="6087824" y="2916765"/>
              <a:ext cx="406954" cy="432747"/>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29" name="Freeform 184"/>
            <p:cNvSpPr>
              <a:spLocks/>
            </p:cNvSpPr>
            <p:nvPr/>
          </p:nvSpPr>
          <p:spPr bwMode="auto">
            <a:xfrm>
              <a:off x="5783010" y="2952364"/>
              <a:ext cx="249191" cy="186894"/>
            </a:xfrm>
            <a:custGeom>
              <a:avLst/>
              <a:gdLst>
                <a:gd name="T0" fmla="*/ 67 w 152"/>
                <a:gd name="T1" fmla="*/ 19 h 114"/>
                <a:gd name="T2" fmla="*/ 50 w 152"/>
                <a:gd name="T3" fmla="*/ 0 h 114"/>
                <a:gd name="T4" fmla="*/ 0 w 152"/>
                <a:gd name="T5" fmla="*/ 0 h 114"/>
                <a:gd name="T6" fmla="*/ 0 w 152"/>
                <a:gd name="T7" fmla="*/ 114 h 114"/>
                <a:gd name="T8" fmla="*/ 152 w 152"/>
                <a:gd name="T9" fmla="*/ 114 h 114"/>
                <a:gd name="T10" fmla="*/ 152 w 152"/>
                <a:gd name="T11" fmla="*/ 19 h 114"/>
                <a:gd name="T12" fmla="*/ 67 w 152"/>
                <a:gd name="T13" fmla="*/ 19 h 114"/>
              </a:gdLst>
              <a:ahLst/>
              <a:cxnLst>
                <a:cxn ang="0">
                  <a:pos x="T0" y="T1"/>
                </a:cxn>
                <a:cxn ang="0">
                  <a:pos x="T2" y="T3"/>
                </a:cxn>
                <a:cxn ang="0">
                  <a:pos x="T4" y="T5"/>
                </a:cxn>
                <a:cxn ang="0">
                  <a:pos x="T6" y="T7"/>
                </a:cxn>
                <a:cxn ang="0">
                  <a:pos x="T8" y="T9"/>
                </a:cxn>
                <a:cxn ang="0">
                  <a:pos x="T10" y="T11"/>
                </a:cxn>
                <a:cxn ang="0">
                  <a:pos x="T12" y="T13"/>
                </a:cxn>
              </a:cxnLst>
              <a:rect l="0" t="0" r="r" b="b"/>
              <a:pathLst>
                <a:path w="152" h="114">
                  <a:moveTo>
                    <a:pt x="67" y="19"/>
                  </a:moveTo>
                  <a:lnTo>
                    <a:pt x="50" y="0"/>
                  </a:lnTo>
                  <a:lnTo>
                    <a:pt x="0" y="0"/>
                  </a:lnTo>
                  <a:lnTo>
                    <a:pt x="0" y="114"/>
                  </a:lnTo>
                  <a:lnTo>
                    <a:pt x="152" y="114"/>
                  </a:lnTo>
                  <a:lnTo>
                    <a:pt x="152" y="19"/>
                  </a:lnTo>
                  <a:lnTo>
                    <a:pt x="67" y="19"/>
                  </a:ln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30" name="Freeform 170"/>
            <p:cNvSpPr>
              <a:spLocks/>
            </p:cNvSpPr>
            <p:nvPr/>
          </p:nvSpPr>
          <p:spPr bwMode="auto">
            <a:xfrm>
              <a:off x="6273604" y="2676475"/>
              <a:ext cx="300364" cy="300364"/>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nvGrpSpPr>
            <p:cNvPr id="31" name="Group 65"/>
            <p:cNvGrpSpPr/>
            <p:nvPr/>
          </p:nvGrpSpPr>
          <p:grpSpPr>
            <a:xfrm>
              <a:off x="6106736" y="2743592"/>
              <a:ext cx="101235" cy="269958"/>
              <a:chOff x="3724276" y="2106613"/>
              <a:chExt cx="90488" cy="241300"/>
            </a:xfrm>
            <a:solidFill>
              <a:srgbClr val="DDDBDB"/>
            </a:solidFill>
          </p:grpSpPr>
          <p:sp>
            <p:nvSpPr>
              <p:cNvPr id="154" name="Freeform 121"/>
              <p:cNvSpPr>
                <a:spLocks/>
              </p:cNvSpPr>
              <p:nvPr/>
            </p:nvSpPr>
            <p:spPr bwMode="auto">
              <a:xfrm>
                <a:off x="3724276" y="2166938"/>
                <a:ext cx="90488" cy="180975"/>
              </a:xfrm>
              <a:custGeom>
                <a:avLst/>
                <a:gdLst>
                  <a:gd name="T0" fmla="*/ 16 w 24"/>
                  <a:gd name="T1" fmla="*/ 0 h 48"/>
                  <a:gd name="T2" fmla="*/ 8 w 24"/>
                  <a:gd name="T3" fmla="*/ 0 h 48"/>
                  <a:gd name="T4" fmla="*/ 0 w 24"/>
                  <a:gd name="T5" fmla="*/ 8 h 48"/>
                  <a:gd name="T6" fmla="*/ 0 w 24"/>
                  <a:gd name="T7" fmla="*/ 24 h 48"/>
                  <a:gd name="T8" fmla="*/ 4 w 24"/>
                  <a:gd name="T9" fmla="*/ 24 h 48"/>
                  <a:gd name="T10" fmla="*/ 4 w 24"/>
                  <a:gd name="T11" fmla="*/ 48 h 48"/>
                  <a:gd name="T12" fmla="*/ 20 w 24"/>
                  <a:gd name="T13" fmla="*/ 48 h 48"/>
                  <a:gd name="T14" fmla="*/ 20 w 24"/>
                  <a:gd name="T15" fmla="*/ 24 h 48"/>
                  <a:gd name="T16" fmla="*/ 24 w 24"/>
                  <a:gd name="T17" fmla="*/ 24 h 48"/>
                  <a:gd name="T18" fmla="*/ 24 w 24"/>
                  <a:gd name="T19" fmla="*/ 8 h 48"/>
                  <a:gd name="T20" fmla="*/ 16 w 24"/>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48">
                    <a:moveTo>
                      <a:pt x="16" y="0"/>
                    </a:moveTo>
                    <a:cubicBezTo>
                      <a:pt x="8" y="0"/>
                      <a:pt x="8" y="0"/>
                      <a:pt x="8" y="0"/>
                    </a:cubicBezTo>
                    <a:cubicBezTo>
                      <a:pt x="4" y="0"/>
                      <a:pt x="0" y="4"/>
                      <a:pt x="0" y="8"/>
                    </a:cubicBezTo>
                    <a:cubicBezTo>
                      <a:pt x="0" y="24"/>
                      <a:pt x="0" y="24"/>
                      <a:pt x="0" y="24"/>
                    </a:cubicBezTo>
                    <a:cubicBezTo>
                      <a:pt x="4" y="24"/>
                      <a:pt x="4" y="24"/>
                      <a:pt x="4" y="24"/>
                    </a:cubicBezTo>
                    <a:cubicBezTo>
                      <a:pt x="4" y="48"/>
                      <a:pt x="4" y="48"/>
                      <a:pt x="4" y="48"/>
                    </a:cubicBezTo>
                    <a:cubicBezTo>
                      <a:pt x="20" y="48"/>
                      <a:pt x="20" y="48"/>
                      <a:pt x="20" y="48"/>
                    </a:cubicBezTo>
                    <a:cubicBezTo>
                      <a:pt x="20" y="24"/>
                      <a:pt x="20" y="24"/>
                      <a:pt x="20" y="24"/>
                    </a:cubicBezTo>
                    <a:cubicBezTo>
                      <a:pt x="24" y="24"/>
                      <a:pt x="24" y="24"/>
                      <a:pt x="24" y="24"/>
                    </a:cubicBezTo>
                    <a:cubicBezTo>
                      <a:pt x="24" y="8"/>
                      <a:pt x="24" y="8"/>
                      <a:pt x="24" y="8"/>
                    </a:cubicBezTo>
                    <a:cubicBezTo>
                      <a:pt x="24" y="4"/>
                      <a:pt x="20"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55" name="Oval 122"/>
              <p:cNvSpPr>
                <a:spLocks noChangeArrowheads="1"/>
              </p:cNvSpPr>
              <p:nvPr/>
            </p:nvSpPr>
            <p:spPr bwMode="auto">
              <a:xfrm>
                <a:off x="3746501" y="2106613"/>
                <a:ext cx="44450" cy="46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sp>
          <p:nvSpPr>
            <p:cNvPr id="32" name="Freeform 60"/>
            <p:cNvSpPr>
              <a:spLocks noEditPoints="1"/>
            </p:cNvSpPr>
            <p:nvPr/>
          </p:nvSpPr>
          <p:spPr bwMode="auto">
            <a:xfrm>
              <a:off x="5801922" y="2614177"/>
              <a:ext cx="277003" cy="277003"/>
            </a:xfrm>
            <a:custGeom>
              <a:avLst/>
              <a:gdLst>
                <a:gd name="T0" fmla="*/ 55 w 64"/>
                <a:gd name="T1" fmla="*/ 26 h 64"/>
                <a:gd name="T2" fmla="*/ 36 w 64"/>
                <a:gd name="T3" fmla="*/ 46 h 64"/>
                <a:gd name="T4" fmla="*/ 18 w 64"/>
                <a:gd name="T5" fmla="*/ 46 h 64"/>
                <a:gd name="T6" fmla="*/ 18 w 64"/>
                <a:gd name="T7" fmla="*/ 28 h 64"/>
                <a:gd name="T8" fmla="*/ 38 w 64"/>
                <a:gd name="T9" fmla="*/ 9 h 64"/>
                <a:gd name="T10" fmla="*/ 29 w 64"/>
                <a:gd name="T11" fmla="*/ 0 h 64"/>
                <a:gd name="T12" fmla="*/ 10 w 64"/>
                <a:gd name="T13" fmla="*/ 20 h 64"/>
                <a:gd name="T14" fmla="*/ 10 w 64"/>
                <a:gd name="T15" fmla="*/ 54 h 64"/>
                <a:gd name="T16" fmla="*/ 44 w 64"/>
                <a:gd name="T17" fmla="*/ 54 h 64"/>
                <a:gd name="T18" fmla="*/ 64 w 64"/>
                <a:gd name="T19" fmla="*/ 35 h 64"/>
                <a:gd name="T20" fmla="*/ 55 w 64"/>
                <a:gd name="T21" fmla="*/ 26 h 64"/>
                <a:gd name="T22" fmla="*/ 29 w 64"/>
                <a:gd name="T23" fmla="*/ 4 h 64"/>
                <a:gd name="T24" fmla="*/ 33 w 64"/>
                <a:gd name="T25" fmla="*/ 9 h 64"/>
                <a:gd name="T26" fmla="*/ 27 w 64"/>
                <a:gd name="T27" fmla="*/ 15 h 64"/>
                <a:gd name="T28" fmla="*/ 23 w 64"/>
                <a:gd name="T29" fmla="*/ 11 h 64"/>
                <a:gd name="T30" fmla="*/ 29 w 64"/>
                <a:gd name="T31" fmla="*/ 4 h 64"/>
                <a:gd name="T32" fmla="*/ 49 w 64"/>
                <a:gd name="T33" fmla="*/ 37 h 64"/>
                <a:gd name="T34" fmla="*/ 55 w 64"/>
                <a:gd name="T35" fmla="*/ 31 h 64"/>
                <a:gd name="T36" fmla="*/ 60 w 64"/>
                <a:gd name="T37" fmla="*/ 35 h 64"/>
                <a:gd name="T38" fmla="*/ 53 w 64"/>
                <a:gd name="T39" fmla="*/ 41 h 64"/>
                <a:gd name="T40" fmla="*/ 49 w 64"/>
                <a:gd name="T41"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64">
                  <a:moveTo>
                    <a:pt x="55" y="26"/>
                  </a:moveTo>
                  <a:cubicBezTo>
                    <a:pt x="36" y="46"/>
                    <a:pt x="36" y="46"/>
                    <a:pt x="36" y="46"/>
                  </a:cubicBezTo>
                  <a:cubicBezTo>
                    <a:pt x="31" y="51"/>
                    <a:pt x="23" y="51"/>
                    <a:pt x="18" y="46"/>
                  </a:cubicBezTo>
                  <a:cubicBezTo>
                    <a:pt x="13" y="41"/>
                    <a:pt x="13" y="33"/>
                    <a:pt x="18" y="28"/>
                  </a:cubicBezTo>
                  <a:cubicBezTo>
                    <a:pt x="38" y="9"/>
                    <a:pt x="38" y="9"/>
                    <a:pt x="38" y="9"/>
                  </a:cubicBezTo>
                  <a:cubicBezTo>
                    <a:pt x="29" y="0"/>
                    <a:pt x="29" y="0"/>
                    <a:pt x="29" y="0"/>
                  </a:cubicBezTo>
                  <a:cubicBezTo>
                    <a:pt x="10" y="20"/>
                    <a:pt x="10" y="20"/>
                    <a:pt x="10" y="20"/>
                  </a:cubicBezTo>
                  <a:cubicBezTo>
                    <a:pt x="0" y="29"/>
                    <a:pt x="0" y="45"/>
                    <a:pt x="10" y="54"/>
                  </a:cubicBezTo>
                  <a:cubicBezTo>
                    <a:pt x="19" y="64"/>
                    <a:pt x="35" y="64"/>
                    <a:pt x="44" y="54"/>
                  </a:cubicBezTo>
                  <a:cubicBezTo>
                    <a:pt x="64" y="35"/>
                    <a:pt x="64" y="35"/>
                    <a:pt x="64" y="35"/>
                  </a:cubicBezTo>
                  <a:lnTo>
                    <a:pt x="55" y="26"/>
                  </a:lnTo>
                  <a:close/>
                  <a:moveTo>
                    <a:pt x="29" y="4"/>
                  </a:moveTo>
                  <a:cubicBezTo>
                    <a:pt x="33" y="9"/>
                    <a:pt x="33" y="9"/>
                    <a:pt x="33" y="9"/>
                  </a:cubicBezTo>
                  <a:cubicBezTo>
                    <a:pt x="27" y="15"/>
                    <a:pt x="27" y="15"/>
                    <a:pt x="27" y="15"/>
                  </a:cubicBezTo>
                  <a:cubicBezTo>
                    <a:pt x="23" y="11"/>
                    <a:pt x="23" y="11"/>
                    <a:pt x="23" y="11"/>
                  </a:cubicBezTo>
                  <a:lnTo>
                    <a:pt x="29" y="4"/>
                  </a:lnTo>
                  <a:close/>
                  <a:moveTo>
                    <a:pt x="49" y="37"/>
                  </a:moveTo>
                  <a:cubicBezTo>
                    <a:pt x="55" y="31"/>
                    <a:pt x="55" y="31"/>
                    <a:pt x="55" y="31"/>
                  </a:cubicBezTo>
                  <a:cubicBezTo>
                    <a:pt x="60" y="35"/>
                    <a:pt x="60" y="35"/>
                    <a:pt x="60" y="35"/>
                  </a:cubicBezTo>
                  <a:cubicBezTo>
                    <a:pt x="53" y="41"/>
                    <a:pt x="53" y="41"/>
                    <a:pt x="53" y="41"/>
                  </a:cubicBezTo>
                  <a:lnTo>
                    <a:pt x="49" y="37"/>
                  </a:ln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33" name="Freeform 322"/>
            <p:cNvSpPr>
              <a:spLocks/>
            </p:cNvSpPr>
            <p:nvPr/>
          </p:nvSpPr>
          <p:spPr bwMode="auto">
            <a:xfrm>
              <a:off x="5806373" y="2172682"/>
              <a:ext cx="323119" cy="343599"/>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nvGrpSpPr>
            <p:cNvPr id="34" name="Group 70"/>
            <p:cNvGrpSpPr/>
            <p:nvPr/>
          </p:nvGrpSpPr>
          <p:grpSpPr>
            <a:xfrm>
              <a:off x="6035539" y="2484277"/>
              <a:ext cx="247859" cy="216671"/>
              <a:chOff x="4054476" y="5502276"/>
              <a:chExt cx="239712" cy="209550"/>
            </a:xfrm>
            <a:solidFill>
              <a:srgbClr val="DDDBDB"/>
            </a:solidFill>
          </p:grpSpPr>
          <p:sp>
            <p:nvSpPr>
              <p:cNvPr id="151" name="Freeform 323"/>
              <p:cNvSpPr>
                <a:spLocks/>
              </p:cNvSpPr>
              <p:nvPr/>
            </p:nvSpPr>
            <p:spPr bwMode="auto">
              <a:xfrm>
                <a:off x="4054476" y="5546726"/>
                <a:ext cx="30163" cy="165100"/>
              </a:xfrm>
              <a:custGeom>
                <a:avLst/>
                <a:gdLst>
                  <a:gd name="T0" fmla="*/ 0 w 8"/>
                  <a:gd name="T1" fmla="*/ 8 h 44"/>
                  <a:gd name="T2" fmla="*/ 0 w 8"/>
                  <a:gd name="T3" fmla="*/ 36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36"/>
                      <a:pt x="0" y="36"/>
                      <a:pt x="0" y="36"/>
                    </a:cubicBezTo>
                    <a:cubicBezTo>
                      <a:pt x="0" y="40"/>
                      <a:pt x="4" y="44"/>
                      <a:pt x="8" y="44"/>
                    </a:cubicBezTo>
                    <a:cubicBezTo>
                      <a:pt x="8" y="0"/>
                      <a:pt x="8" y="0"/>
                      <a:pt x="8" y="0"/>
                    </a:cubicBezTo>
                    <a:cubicBezTo>
                      <a:pt x="4" y="0"/>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52" name="Freeform 324"/>
              <p:cNvSpPr>
                <a:spLocks noEditPoints="1"/>
              </p:cNvSpPr>
              <p:nvPr/>
            </p:nvSpPr>
            <p:spPr bwMode="auto">
              <a:xfrm>
                <a:off x="4098926" y="5502276"/>
                <a:ext cx="150813" cy="209550"/>
              </a:xfrm>
              <a:custGeom>
                <a:avLst/>
                <a:gdLst>
                  <a:gd name="T0" fmla="*/ 32 w 40"/>
                  <a:gd name="T1" fmla="*/ 4 h 56"/>
                  <a:gd name="T2" fmla="*/ 28 w 40"/>
                  <a:gd name="T3" fmla="*/ 0 h 56"/>
                  <a:gd name="T4" fmla="*/ 12 w 40"/>
                  <a:gd name="T5" fmla="*/ 0 h 56"/>
                  <a:gd name="T6" fmla="*/ 8 w 40"/>
                  <a:gd name="T7" fmla="*/ 4 h 56"/>
                  <a:gd name="T8" fmla="*/ 8 w 40"/>
                  <a:gd name="T9" fmla="*/ 12 h 56"/>
                  <a:gd name="T10" fmla="*/ 0 w 40"/>
                  <a:gd name="T11" fmla="*/ 12 h 56"/>
                  <a:gd name="T12" fmla="*/ 0 w 40"/>
                  <a:gd name="T13" fmla="*/ 56 h 56"/>
                  <a:gd name="T14" fmla="*/ 40 w 40"/>
                  <a:gd name="T15" fmla="*/ 56 h 56"/>
                  <a:gd name="T16" fmla="*/ 40 w 40"/>
                  <a:gd name="T17" fmla="*/ 12 h 56"/>
                  <a:gd name="T18" fmla="*/ 32 w 40"/>
                  <a:gd name="T19" fmla="*/ 12 h 56"/>
                  <a:gd name="T20" fmla="*/ 32 w 40"/>
                  <a:gd name="T21" fmla="*/ 4 h 56"/>
                  <a:gd name="T22" fmla="*/ 28 w 40"/>
                  <a:gd name="T23" fmla="*/ 12 h 56"/>
                  <a:gd name="T24" fmla="*/ 12 w 40"/>
                  <a:gd name="T25" fmla="*/ 12 h 56"/>
                  <a:gd name="T26" fmla="*/ 12 w 40"/>
                  <a:gd name="T27" fmla="*/ 4 h 56"/>
                  <a:gd name="T28" fmla="*/ 28 w 40"/>
                  <a:gd name="T29" fmla="*/ 4 h 56"/>
                  <a:gd name="T30" fmla="*/ 28 w 40"/>
                  <a:gd name="T31" fmla="*/ 1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6">
                    <a:moveTo>
                      <a:pt x="32" y="4"/>
                    </a:moveTo>
                    <a:cubicBezTo>
                      <a:pt x="32" y="2"/>
                      <a:pt x="30" y="0"/>
                      <a:pt x="28" y="0"/>
                    </a:cubicBezTo>
                    <a:cubicBezTo>
                      <a:pt x="12" y="0"/>
                      <a:pt x="12" y="0"/>
                      <a:pt x="12" y="0"/>
                    </a:cubicBezTo>
                    <a:cubicBezTo>
                      <a:pt x="10" y="0"/>
                      <a:pt x="8" y="2"/>
                      <a:pt x="8" y="4"/>
                    </a:cubicBezTo>
                    <a:cubicBezTo>
                      <a:pt x="8" y="12"/>
                      <a:pt x="8" y="12"/>
                      <a:pt x="8" y="12"/>
                    </a:cubicBezTo>
                    <a:cubicBezTo>
                      <a:pt x="0" y="12"/>
                      <a:pt x="0" y="12"/>
                      <a:pt x="0" y="12"/>
                    </a:cubicBezTo>
                    <a:cubicBezTo>
                      <a:pt x="0" y="56"/>
                      <a:pt x="0" y="56"/>
                      <a:pt x="0" y="56"/>
                    </a:cubicBezTo>
                    <a:cubicBezTo>
                      <a:pt x="40" y="56"/>
                      <a:pt x="40" y="56"/>
                      <a:pt x="40" y="56"/>
                    </a:cubicBezTo>
                    <a:cubicBezTo>
                      <a:pt x="40" y="12"/>
                      <a:pt x="40" y="12"/>
                      <a:pt x="40" y="12"/>
                    </a:cubicBezTo>
                    <a:cubicBezTo>
                      <a:pt x="32" y="12"/>
                      <a:pt x="32" y="12"/>
                      <a:pt x="32" y="12"/>
                    </a:cubicBezTo>
                    <a:lnTo>
                      <a:pt x="32" y="4"/>
                    </a:lnTo>
                    <a:close/>
                    <a:moveTo>
                      <a:pt x="28" y="12"/>
                    </a:moveTo>
                    <a:cubicBezTo>
                      <a:pt x="12" y="12"/>
                      <a:pt x="12" y="12"/>
                      <a:pt x="12" y="12"/>
                    </a:cubicBezTo>
                    <a:cubicBezTo>
                      <a:pt x="12" y="4"/>
                      <a:pt x="12" y="4"/>
                      <a:pt x="12" y="4"/>
                    </a:cubicBezTo>
                    <a:cubicBezTo>
                      <a:pt x="28" y="4"/>
                      <a:pt x="28" y="4"/>
                      <a:pt x="28" y="4"/>
                    </a:cubicBezTo>
                    <a:lnTo>
                      <a:pt x="2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53" name="Freeform 325"/>
              <p:cNvSpPr>
                <a:spLocks/>
              </p:cNvSpPr>
              <p:nvPr/>
            </p:nvSpPr>
            <p:spPr bwMode="auto">
              <a:xfrm>
                <a:off x="4265613" y="5546726"/>
                <a:ext cx="28575" cy="165100"/>
              </a:xfrm>
              <a:custGeom>
                <a:avLst/>
                <a:gdLst>
                  <a:gd name="T0" fmla="*/ 0 w 8"/>
                  <a:gd name="T1" fmla="*/ 0 h 44"/>
                  <a:gd name="T2" fmla="*/ 0 w 8"/>
                  <a:gd name="T3" fmla="*/ 44 h 44"/>
                  <a:gd name="T4" fmla="*/ 8 w 8"/>
                  <a:gd name="T5" fmla="*/ 36 h 44"/>
                  <a:gd name="T6" fmla="*/ 8 w 8"/>
                  <a:gd name="T7" fmla="*/ 8 h 44"/>
                  <a:gd name="T8" fmla="*/ 0 w 8"/>
                  <a:gd name="T9" fmla="*/ 0 h 44"/>
                </a:gdLst>
                <a:ahLst/>
                <a:cxnLst>
                  <a:cxn ang="0">
                    <a:pos x="T0" y="T1"/>
                  </a:cxn>
                  <a:cxn ang="0">
                    <a:pos x="T2" y="T3"/>
                  </a:cxn>
                  <a:cxn ang="0">
                    <a:pos x="T4" y="T5"/>
                  </a:cxn>
                  <a:cxn ang="0">
                    <a:pos x="T6" y="T7"/>
                  </a:cxn>
                  <a:cxn ang="0">
                    <a:pos x="T8" y="T9"/>
                  </a:cxn>
                </a:cxnLst>
                <a:rect l="0" t="0" r="r" b="b"/>
                <a:pathLst>
                  <a:path w="8" h="44">
                    <a:moveTo>
                      <a:pt x="0" y="0"/>
                    </a:moveTo>
                    <a:cubicBezTo>
                      <a:pt x="0" y="44"/>
                      <a:pt x="0" y="44"/>
                      <a:pt x="0" y="44"/>
                    </a:cubicBezTo>
                    <a:cubicBezTo>
                      <a:pt x="4" y="44"/>
                      <a:pt x="8" y="40"/>
                      <a:pt x="8" y="36"/>
                    </a:cubicBezTo>
                    <a:cubicBezTo>
                      <a:pt x="8" y="8"/>
                      <a:pt x="8" y="8"/>
                      <a:pt x="8" y="8"/>
                    </a:cubicBezTo>
                    <a:cubicBezTo>
                      <a:pt x="8" y="4"/>
                      <a:pt x="4"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35" name="Group 74"/>
            <p:cNvGrpSpPr/>
            <p:nvPr/>
          </p:nvGrpSpPr>
          <p:grpSpPr>
            <a:xfrm>
              <a:off x="6320328" y="2339235"/>
              <a:ext cx="265877" cy="282730"/>
              <a:chOff x="4535488" y="4030663"/>
              <a:chExt cx="225425" cy="239713"/>
            </a:xfrm>
            <a:solidFill>
              <a:srgbClr val="DDDBDB"/>
            </a:solidFill>
          </p:grpSpPr>
          <p:sp>
            <p:nvSpPr>
              <p:cNvPr id="148" name="Rectangle 431"/>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49" name="Rectangle 432"/>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50" name="Freeform 433"/>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36" name="Group 78"/>
            <p:cNvGrpSpPr/>
            <p:nvPr/>
          </p:nvGrpSpPr>
          <p:grpSpPr>
            <a:xfrm>
              <a:off x="6187945" y="1973401"/>
              <a:ext cx="312075" cy="364887"/>
              <a:chOff x="4535488" y="1625601"/>
              <a:chExt cx="206376" cy="241300"/>
            </a:xfrm>
            <a:solidFill>
              <a:srgbClr val="DDDBDB"/>
            </a:solidFill>
          </p:grpSpPr>
          <p:sp>
            <p:nvSpPr>
              <p:cNvPr id="146" name="Freeform 68"/>
              <p:cNvSpPr>
                <a:spLocks/>
              </p:cNvSpPr>
              <p:nvPr/>
            </p:nvSpPr>
            <p:spPr bwMode="auto">
              <a:xfrm>
                <a:off x="4543426" y="1625601"/>
                <a:ext cx="198438" cy="188913"/>
              </a:xfrm>
              <a:custGeom>
                <a:avLst/>
                <a:gdLst>
                  <a:gd name="T0" fmla="*/ 49 w 53"/>
                  <a:gd name="T1" fmla="*/ 8 h 50"/>
                  <a:gd name="T2" fmla="*/ 53 w 53"/>
                  <a:gd name="T3" fmla="*/ 4 h 50"/>
                  <a:gd name="T4" fmla="*/ 49 w 53"/>
                  <a:gd name="T5" fmla="*/ 0 h 50"/>
                  <a:gd name="T6" fmla="*/ 45 w 53"/>
                  <a:gd name="T7" fmla="*/ 4 h 50"/>
                  <a:gd name="T8" fmla="*/ 45 w 53"/>
                  <a:gd name="T9" fmla="*/ 6 h 50"/>
                  <a:gd name="T10" fmla="*/ 25 w 53"/>
                  <a:gd name="T11" fmla="*/ 20 h 50"/>
                  <a:gd name="T12" fmla="*/ 7 w 53"/>
                  <a:gd name="T13" fmla="*/ 2 h 50"/>
                  <a:gd name="T14" fmla="*/ 3 w 53"/>
                  <a:gd name="T15" fmla="*/ 1 h 50"/>
                  <a:gd name="T16" fmla="*/ 0 w 53"/>
                  <a:gd name="T17" fmla="*/ 4 h 50"/>
                  <a:gd name="T18" fmla="*/ 14 w 53"/>
                  <a:gd name="T19" fmla="*/ 37 h 50"/>
                  <a:gd name="T20" fmla="*/ 46 w 53"/>
                  <a:gd name="T21" fmla="*/ 50 h 50"/>
                  <a:gd name="T22" fmla="*/ 50 w 53"/>
                  <a:gd name="T23" fmla="*/ 48 h 50"/>
                  <a:gd name="T24" fmla="*/ 49 w 53"/>
                  <a:gd name="T25" fmla="*/ 43 h 50"/>
                  <a:gd name="T26" fmla="*/ 33 w 53"/>
                  <a:gd name="T27" fmla="*/ 27 h 50"/>
                  <a:gd name="T28" fmla="*/ 46 w 53"/>
                  <a:gd name="T29" fmla="*/ 7 h 50"/>
                  <a:gd name="T30" fmla="*/ 49 w 53"/>
                  <a:gd name="T31" fmla="*/ 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0">
                    <a:moveTo>
                      <a:pt x="49" y="8"/>
                    </a:moveTo>
                    <a:cubicBezTo>
                      <a:pt x="51" y="8"/>
                      <a:pt x="53" y="6"/>
                      <a:pt x="53" y="4"/>
                    </a:cubicBezTo>
                    <a:cubicBezTo>
                      <a:pt x="53" y="2"/>
                      <a:pt x="51" y="0"/>
                      <a:pt x="49" y="0"/>
                    </a:cubicBezTo>
                    <a:cubicBezTo>
                      <a:pt x="46" y="0"/>
                      <a:pt x="45" y="2"/>
                      <a:pt x="45" y="4"/>
                    </a:cubicBezTo>
                    <a:cubicBezTo>
                      <a:pt x="45" y="5"/>
                      <a:pt x="45" y="6"/>
                      <a:pt x="45" y="6"/>
                    </a:cubicBezTo>
                    <a:cubicBezTo>
                      <a:pt x="25" y="20"/>
                      <a:pt x="25" y="20"/>
                      <a:pt x="25" y="20"/>
                    </a:cubicBezTo>
                    <a:cubicBezTo>
                      <a:pt x="7" y="2"/>
                      <a:pt x="7" y="2"/>
                      <a:pt x="7" y="2"/>
                    </a:cubicBezTo>
                    <a:cubicBezTo>
                      <a:pt x="6" y="0"/>
                      <a:pt x="4" y="0"/>
                      <a:pt x="3" y="1"/>
                    </a:cubicBezTo>
                    <a:cubicBezTo>
                      <a:pt x="1" y="1"/>
                      <a:pt x="0" y="3"/>
                      <a:pt x="0" y="4"/>
                    </a:cubicBezTo>
                    <a:cubicBezTo>
                      <a:pt x="0" y="16"/>
                      <a:pt x="5" y="28"/>
                      <a:pt x="14" y="37"/>
                    </a:cubicBezTo>
                    <a:cubicBezTo>
                      <a:pt x="22" y="46"/>
                      <a:pt x="34" y="50"/>
                      <a:pt x="46" y="50"/>
                    </a:cubicBezTo>
                    <a:cubicBezTo>
                      <a:pt x="48" y="50"/>
                      <a:pt x="49" y="49"/>
                      <a:pt x="50" y="48"/>
                    </a:cubicBezTo>
                    <a:cubicBezTo>
                      <a:pt x="51" y="46"/>
                      <a:pt x="50" y="44"/>
                      <a:pt x="49" y="43"/>
                    </a:cubicBezTo>
                    <a:cubicBezTo>
                      <a:pt x="33" y="27"/>
                      <a:pt x="33" y="27"/>
                      <a:pt x="33" y="27"/>
                    </a:cubicBezTo>
                    <a:cubicBezTo>
                      <a:pt x="46" y="7"/>
                      <a:pt x="46" y="7"/>
                      <a:pt x="46" y="7"/>
                    </a:cubicBezTo>
                    <a:cubicBezTo>
                      <a:pt x="47" y="8"/>
                      <a:pt x="48" y="8"/>
                      <a:pt x="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47" name="Freeform 69"/>
              <p:cNvSpPr>
                <a:spLocks/>
              </p:cNvSpPr>
              <p:nvPr/>
            </p:nvSpPr>
            <p:spPr bwMode="auto">
              <a:xfrm>
                <a:off x="4535488" y="1779588"/>
                <a:ext cx="96838" cy="87313"/>
              </a:xfrm>
              <a:custGeom>
                <a:avLst/>
                <a:gdLst>
                  <a:gd name="T0" fmla="*/ 23 w 26"/>
                  <a:gd name="T1" fmla="*/ 9 h 23"/>
                  <a:gd name="T2" fmla="*/ 22 w 26"/>
                  <a:gd name="T3" fmla="*/ 8 h 23"/>
                  <a:gd name="T4" fmla="*/ 12 w 26"/>
                  <a:gd name="T5" fmla="*/ 0 h 23"/>
                  <a:gd name="T6" fmla="*/ 11 w 26"/>
                  <a:gd name="T7" fmla="*/ 0 h 23"/>
                  <a:gd name="T8" fmla="*/ 11 w 26"/>
                  <a:gd name="T9" fmla="*/ 0 h 23"/>
                  <a:gd name="T10" fmla="*/ 0 w 26"/>
                  <a:gd name="T11" fmla="*/ 20 h 23"/>
                  <a:gd name="T12" fmla="*/ 0 w 26"/>
                  <a:gd name="T13" fmla="*/ 22 h 23"/>
                  <a:gd name="T14" fmla="*/ 2 w 26"/>
                  <a:gd name="T15" fmla="*/ 23 h 23"/>
                  <a:gd name="T16" fmla="*/ 24 w 26"/>
                  <a:gd name="T17" fmla="*/ 23 h 23"/>
                  <a:gd name="T18" fmla="*/ 26 w 26"/>
                  <a:gd name="T19" fmla="*/ 22 h 23"/>
                  <a:gd name="T20" fmla="*/ 26 w 26"/>
                  <a:gd name="T21" fmla="*/ 20 h 23"/>
                  <a:gd name="T22" fmla="*/ 23 w 26"/>
                  <a:gd name="T23"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3">
                    <a:moveTo>
                      <a:pt x="23" y="9"/>
                    </a:moveTo>
                    <a:cubicBezTo>
                      <a:pt x="22" y="8"/>
                      <a:pt x="22" y="8"/>
                      <a:pt x="22" y="8"/>
                    </a:cubicBezTo>
                    <a:cubicBezTo>
                      <a:pt x="18" y="6"/>
                      <a:pt x="15" y="3"/>
                      <a:pt x="12" y="0"/>
                    </a:cubicBezTo>
                    <a:cubicBezTo>
                      <a:pt x="11" y="0"/>
                      <a:pt x="11" y="0"/>
                      <a:pt x="11" y="0"/>
                    </a:cubicBezTo>
                    <a:cubicBezTo>
                      <a:pt x="11" y="0"/>
                      <a:pt x="11" y="0"/>
                      <a:pt x="11" y="0"/>
                    </a:cubicBezTo>
                    <a:cubicBezTo>
                      <a:pt x="0" y="20"/>
                      <a:pt x="0" y="20"/>
                      <a:pt x="0" y="20"/>
                    </a:cubicBezTo>
                    <a:cubicBezTo>
                      <a:pt x="0" y="21"/>
                      <a:pt x="0" y="21"/>
                      <a:pt x="0" y="22"/>
                    </a:cubicBezTo>
                    <a:cubicBezTo>
                      <a:pt x="1" y="23"/>
                      <a:pt x="1" y="23"/>
                      <a:pt x="2" y="23"/>
                    </a:cubicBezTo>
                    <a:cubicBezTo>
                      <a:pt x="24" y="23"/>
                      <a:pt x="24" y="23"/>
                      <a:pt x="24" y="23"/>
                    </a:cubicBezTo>
                    <a:cubicBezTo>
                      <a:pt x="25" y="23"/>
                      <a:pt x="25" y="23"/>
                      <a:pt x="26" y="22"/>
                    </a:cubicBezTo>
                    <a:cubicBezTo>
                      <a:pt x="26" y="22"/>
                      <a:pt x="26" y="21"/>
                      <a:pt x="26" y="20"/>
                    </a:cubicBezTo>
                    <a:lnTo>
                      <a:pt x="23"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sp>
          <p:nvSpPr>
            <p:cNvPr id="37" name="Freeform 248"/>
            <p:cNvSpPr>
              <a:spLocks noEditPoints="1"/>
            </p:cNvSpPr>
            <p:nvPr/>
          </p:nvSpPr>
          <p:spPr bwMode="auto">
            <a:xfrm>
              <a:off x="5732950" y="1670712"/>
              <a:ext cx="387136" cy="442861"/>
            </a:xfrm>
            <a:custGeom>
              <a:avLst/>
              <a:gdLst>
                <a:gd name="T0" fmla="*/ 48 w 56"/>
                <a:gd name="T1" fmla="*/ 60 h 64"/>
                <a:gd name="T2" fmla="*/ 45 w 56"/>
                <a:gd name="T3" fmla="*/ 60 h 64"/>
                <a:gd name="T4" fmla="*/ 56 w 56"/>
                <a:gd name="T5" fmla="*/ 40 h 64"/>
                <a:gd name="T6" fmla="*/ 38 w 56"/>
                <a:gd name="T7" fmla="*/ 17 h 64"/>
                <a:gd name="T8" fmla="*/ 42 w 56"/>
                <a:gd name="T9" fmla="*/ 8 h 64"/>
                <a:gd name="T10" fmla="*/ 42 w 56"/>
                <a:gd name="T11" fmla="*/ 5 h 64"/>
                <a:gd name="T12" fmla="*/ 31 w 56"/>
                <a:gd name="T13" fmla="*/ 0 h 64"/>
                <a:gd name="T14" fmla="*/ 29 w 56"/>
                <a:gd name="T15" fmla="*/ 0 h 64"/>
                <a:gd name="T16" fmla="*/ 28 w 56"/>
                <a:gd name="T17" fmla="*/ 1 h 64"/>
                <a:gd name="T18" fmla="*/ 15 w 56"/>
                <a:gd name="T19" fmla="*/ 25 h 64"/>
                <a:gd name="T20" fmla="*/ 17 w 56"/>
                <a:gd name="T21" fmla="*/ 31 h 64"/>
                <a:gd name="T22" fmla="*/ 15 w 56"/>
                <a:gd name="T23" fmla="*/ 35 h 64"/>
                <a:gd name="T24" fmla="*/ 22 w 56"/>
                <a:gd name="T25" fmla="*/ 38 h 64"/>
                <a:gd name="T26" fmla="*/ 24 w 56"/>
                <a:gd name="T27" fmla="*/ 35 h 64"/>
                <a:gd name="T28" fmla="*/ 24 w 56"/>
                <a:gd name="T29" fmla="*/ 35 h 64"/>
                <a:gd name="T30" fmla="*/ 30 w 56"/>
                <a:gd name="T31" fmla="*/ 32 h 64"/>
                <a:gd name="T32" fmla="*/ 34 w 56"/>
                <a:gd name="T33" fmla="*/ 24 h 64"/>
                <a:gd name="T34" fmla="*/ 48 w 56"/>
                <a:gd name="T35" fmla="*/ 40 h 64"/>
                <a:gd name="T36" fmla="*/ 32 w 56"/>
                <a:gd name="T37" fmla="*/ 56 h 64"/>
                <a:gd name="T38" fmla="*/ 20 w 56"/>
                <a:gd name="T39" fmla="*/ 52 h 64"/>
                <a:gd name="T40" fmla="*/ 20 w 56"/>
                <a:gd name="T41" fmla="*/ 50 h 64"/>
                <a:gd name="T42" fmla="*/ 22 w 56"/>
                <a:gd name="T43" fmla="*/ 48 h 64"/>
                <a:gd name="T44" fmla="*/ 32 w 56"/>
                <a:gd name="T45" fmla="*/ 48 h 64"/>
                <a:gd name="T46" fmla="*/ 32 w 56"/>
                <a:gd name="T47" fmla="*/ 44 h 64"/>
                <a:gd name="T48" fmla="*/ 17 w 56"/>
                <a:gd name="T49" fmla="*/ 44 h 64"/>
                <a:gd name="T50" fmla="*/ 8 w 56"/>
                <a:gd name="T51" fmla="*/ 44 h 64"/>
                <a:gd name="T52" fmla="*/ 0 w 56"/>
                <a:gd name="T53" fmla="*/ 44 h 64"/>
                <a:gd name="T54" fmla="*/ 0 w 56"/>
                <a:gd name="T55" fmla="*/ 48 h 64"/>
                <a:gd name="T56" fmla="*/ 9 w 56"/>
                <a:gd name="T57" fmla="*/ 48 h 64"/>
                <a:gd name="T58" fmla="*/ 10 w 56"/>
                <a:gd name="T59" fmla="*/ 48 h 64"/>
                <a:gd name="T60" fmla="*/ 12 w 56"/>
                <a:gd name="T61" fmla="*/ 50 h 64"/>
                <a:gd name="T62" fmla="*/ 12 w 56"/>
                <a:gd name="T63" fmla="*/ 52 h 64"/>
                <a:gd name="T64" fmla="*/ 12 w 56"/>
                <a:gd name="T65" fmla="*/ 60 h 64"/>
                <a:gd name="T66" fmla="*/ 4 w 56"/>
                <a:gd name="T67" fmla="*/ 64 h 64"/>
                <a:gd name="T68" fmla="*/ 56 w 56"/>
                <a:gd name="T69" fmla="*/ 64 h 64"/>
                <a:gd name="T70" fmla="*/ 48 w 56"/>
                <a:gd name="T71" fmla="*/ 60 h 64"/>
                <a:gd name="T72" fmla="*/ 34 w 56"/>
                <a:gd name="T73" fmla="*/ 5 h 64"/>
                <a:gd name="T74" fmla="*/ 33 w 56"/>
                <a:gd name="T75" fmla="*/ 7 h 64"/>
                <a:gd name="T76" fmla="*/ 24 w 56"/>
                <a:gd name="T77" fmla="*/ 24 h 64"/>
                <a:gd name="T78" fmla="*/ 20 w 56"/>
                <a:gd name="T79" fmla="*/ 22 h 64"/>
                <a:gd name="T80" fmla="*/ 20 w 56"/>
                <a:gd name="T81" fmla="*/ 22 h 64"/>
                <a:gd name="T82" fmla="*/ 29 w 56"/>
                <a:gd name="T83" fmla="*/ 5 h 64"/>
                <a:gd name="T84" fmla="*/ 30 w 56"/>
                <a:gd name="T85" fmla="*/ 4 h 64"/>
                <a:gd name="T86" fmla="*/ 32 w 56"/>
                <a:gd name="T87" fmla="*/ 4 h 64"/>
                <a:gd name="T88" fmla="*/ 34 w 56"/>
                <a:gd name="T89" fmla="*/ 5 h 64"/>
                <a:gd name="T90" fmla="*/ 34 w 56"/>
                <a:gd name="T9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64">
                  <a:moveTo>
                    <a:pt x="48" y="60"/>
                  </a:moveTo>
                  <a:cubicBezTo>
                    <a:pt x="45" y="60"/>
                    <a:pt x="45" y="60"/>
                    <a:pt x="45" y="60"/>
                  </a:cubicBezTo>
                  <a:cubicBezTo>
                    <a:pt x="52" y="56"/>
                    <a:pt x="56" y="48"/>
                    <a:pt x="56" y="40"/>
                  </a:cubicBezTo>
                  <a:cubicBezTo>
                    <a:pt x="56" y="29"/>
                    <a:pt x="48" y="19"/>
                    <a:pt x="38" y="17"/>
                  </a:cubicBezTo>
                  <a:cubicBezTo>
                    <a:pt x="42" y="8"/>
                    <a:pt x="42" y="8"/>
                    <a:pt x="42" y="8"/>
                  </a:cubicBezTo>
                  <a:cubicBezTo>
                    <a:pt x="43" y="7"/>
                    <a:pt x="43" y="6"/>
                    <a:pt x="42" y="5"/>
                  </a:cubicBezTo>
                  <a:cubicBezTo>
                    <a:pt x="31" y="0"/>
                    <a:pt x="31" y="0"/>
                    <a:pt x="31" y="0"/>
                  </a:cubicBezTo>
                  <a:cubicBezTo>
                    <a:pt x="30" y="0"/>
                    <a:pt x="30" y="0"/>
                    <a:pt x="29" y="0"/>
                  </a:cubicBezTo>
                  <a:cubicBezTo>
                    <a:pt x="29" y="0"/>
                    <a:pt x="28" y="1"/>
                    <a:pt x="28" y="1"/>
                  </a:cubicBezTo>
                  <a:cubicBezTo>
                    <a:pt x="15" y="25"/>
                    <a:pt x="15" y="25"/>
                    <a:pt x="15" y="25"/>
                  </a:cubicBezTo>
                  <a:cubicBezTo>
                    <a:pt x="14" y="28"/>
                    <a:pt x="15" y="30"/>
                    <a:pt x="17" y="31"/>
                  </a:cubicBezTo>
                  <a:cubicBezTo>
                    <a:pt x="15" y="35"/>
                    <a:pt x="15" y="35"/>
                    <a:pt x="15" y="35"/>
                  </a:cubicBezTo>
                  <a:cubicBezTo>
                    <a:pt x="22" y="38"/>
                    <a:pt x="22" y="38"/>
                    <a:pt x="22" y="38"/>
                  </a:cubicBezTo>
                  <a:cubicBezTo>
                    <a:pt x="24" y="35"/>
                    <a:pt x="24" y="35"/>
                    <a:pt x="24" y="35"/>
                  </a:cubicBezTo>
                  <a:cubicBezTo>
                    <a:pt x="24" y="35"/>
                    <a:pt x="24" y="35"/>
                    <a:pt x="24" y="35"/>
                  </a:cubicBezTo>
                  <a:cubicBezTo>
                    <a:pt x="26" y="35"/>
                    <a:pt x="29" y="35"/>
                    <a:pt x="30" y="32"/>
                  </a:cubicBezTo>
                  <a:cubicBezTo>
                    <a:pt x="34" y="24"/>
                    <a:pt x="34" y="24"/>
                    <a:pt x="34" y="24"/>
                  </a:cubicBezTo>
                  <a:cubicBezTo>
                    <a:pt x="42" y="25"/>
                    <a:pt x="48" y="32"/>
                    <a:pt x="48" y="40"/>
                  </a:cubicBezTo>
                  <a:cubicBezTo>
                    <a:pt x="48" y="49"/>
                    <a:pt x="41" y="56"/>
                    <a:pt x="32" y="56"/>
                  </a:cubicBezTo>
                  <a:cubicBezTo>
                    <a:pt x="28" y="56"/>
                    <a:pt x="23" y="54"/>
                    <a:pt x="20" y="52"/>
                  </a:cubicBezTo>
                  <a:cubicBezTo>
                    <a:pt x="20" y="50"/>
                    <a:pt x="20" y="50"/>
                    <a:pt x="20" y="50"/>
                  </a:cubicBezTo>
                  <a:cubicBezTo>
                    <a:pt x="20" y="49"/>
                    <a:pt x="21" y="48"/>
                    <a:pt x="22" y="48"/>
                  </a:cubicBezTo>
                  <a:cubicBezTo>
                    <a:pt x="32" y="48"/>
                    <a:pt x="32" y="48"/>
                    <a:pt x="32" y="48"/>
                  </a:cubicBezTo>
                  <a:cubicBezTo>
                    <a:pt x="32" y="44"/>
                    <a:pt x="32" y="44"/>
                    <a:pt x="32" y="44"/>
                  </a:cubicBezTo>
                  <a:cubicBezTo>
                    <a:pt x="17" y="44"/>
                    <a:pt x="17" y="44"/>
                    <a:pt x="17" y="44"/>
                  </a:cubicBezTo>
                  <a:cubicBezTo>
                    <a:pt x="8" y="44"/>
                    <a:pt x="8" y="44"/>
                    <a:pt x="8" y="44"/>
                  </a:cubicBezTo>
                  <a:cubicBezTo>
                    <a:pt x="0" y="44"/>
                    <a:pt x="0" y="44"/>
                    <a:pt x="0" y="44"/>
                  </a:cubicBezTo>
                  <a:cubicBezTo>
                    <a:pt x="0" y="48"/>
                    <a:pt x="0" y="48"/>
                    <a:pt x="0" y="48"/>
                  </a:cubicBezTo>
                  <a:cubicBezTo>
                    <a:pt x="9" y="48"/>
                    <a:pt x="9" y="48"/>
                    <a:pt x="9" y="48"/>
                  </a:cubicBezTo>
                  <a:cubicBezTo>
                    <a:pt x="10" y="48"/>
                    <a:pt x="10" y="48"/>
                    <a:pt x="10" y="48"/>
                  </a:cubicBezTo>
                  <a:cubicBezTo>
                    <a:pt x="11" y="48"/>
                    <a:pt x="12" y="49"/>
                    <a:pt x="12" y="50"/>
                  </a:cubicBezTo>
                  <a:cubicBezTo>
                    <a:pt x="12" y="52"/>
                    <a:pt x="12" y="52"/>
                    <a:pt x="12" y="52"/>
                  </a:cubicBezTo>
                  <a:cubicBezTo>
                    <a:pt x="12" y="60"/>
                    <a:pt x="12" y="60"/>
                    <a:pt x="12" y="60"/>
                  </a:cubicBezTo>
                  <a:cubicBezTo>
                    <a:pt x="8" y="60"/>
                    <a:pt x="4" y="60"/>
                    <a:pt x="4" y="64"/>
                  </a:cubicBezTo>
                  <a:cubicBezTo>
                    <a:pt x="56" y="64"/>
                    <a:pt x="56" y="64"/>
                    <a:pt x="56" y="64"/>
                  </a:cubicBezTo>
                  <a:cubicBezTo>
                    <a:pt x="56" y="60"/>
                    <a:pt x="52" y="60"/>
                    <a:pt x="48" y="60"/>
                  </a:cubicBezTo>
                  <a:close/>
                  <a:moveTo>
                    <a:pt x="34" y="5"/>
                  </a:moveTo>
                  <a:cubicBezTo>
                    <a:pt x="33" y="6"/>
                    <a:pt x="33" y="6"/>
                    <a:pt x="33" y="7"/>
                  </a:cubicBezTo>
                  <a:cubicBezTo>
                    <a:pt x="24" y="24"/>
                    <a:pt x="24" y="24"/>
                    <a:pt x="24" y="24"/>
                  </a:cubicBezTo>
                  <a:cubicBezTo>
                    <a:pt x="20" y="22"/>
                    <a:pt x="20" y="22"/>
                    <a:pt x="20" y="22"/>
                  </a:cubicBezTo>
                  <a:cubicBezTo>
                    <a:pt x="20" y="22"/>
                    <a:pt x="20" y="22"/>
                    <a:pt x="20" y="22"/>
                  </a:cubicBezTo>
                  <a:cubicBezTo>
                    <a:pt x="29" y="5"/>
                    <a:pt x="29" y="5"/>
                    <a:pt x="29" y="5"/>
                  </a:cubicBezTo>
                  <a:cubicBezTo>
                    <a:pt x="29" y="5"/>
                    <a:pt x="30" y="4"/>
                    <a:pt x="30" y="4"/>
                  </a:cubicBezTo>
                  <a:cubicBezTo>
                    <a:pt x="31" y="4"/>
                    <a:pt x="31" y="4"/>
                    <a:pt x="32" y="4"/>
                  </a:cubicBezTo>
                  <a:cubicBezTo>
                    <a:pt x="34" y="5"/>
                    <a:pt x="34" y="5"/>
                    <a:pt x="34" y="5"/>
                  </a:cubicBezTo>
                  <a:cubicBezTo>
                    <a:pt x="34" y="5"/>
                    <a:pt x="34" y="5"/>
                    <a:pt x="34" y="5"/>
                  </a:cubicBez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nvGrpSpPr>
            <p:cNvPr id="38" name="Group 85"/>
            <p:cNvGrpSpPr/>
            <p:nvPr/>
          </p:nvGrpSpPr>
          <p:grpSpPr>
            <a:xfrm>
              <a:off x="6121198" y="1608515"/>
              <a:ext cx="279323" cy="297027"/>
              <a:chOff x="6954838" y="184151"/>
              <a:chExt cx="225425" cy="239712"/>
            </a:xfrm>
            <a:solidFill>
              <a:srgbClr val="DDDBDB"/>
            </a:solidFill>
          </p:grpSpPr>
          <p:sp>
            <p:nvSpPr>
              <p:cNvPr id="144" name="Freeform 9"/>
              <p:cNvSpPr>
                <a:spLocks/>
              </p:cNvSpPr>
              <p:nvPr/>
            </p:nvSpPr>
            <p:spPr bwMode="auto">
              <a:xfrm>
                <a:off x="6985001" y="274638"/>
                <a:ext cx="165100" cy="149225"/>
              </a:xfrm>
              <a:custGeom>
                <a:avLst/>
                <a:gdLst>
                  <a:gd name="T0" fmla="*/ 36 w 44"/>
                  <a:gd name="T1" fmla="*/ 32 h 40"/>
                  <a:gd name="T2" fmla="*/ 32 w 44"/>
                  <a:gd name="T3" fmla="*/ 32 h 40"/>
                  <a:gd name="T4" fmla="*/ 32 w 44"/>
                  <a:gd name="T5" fmla="*/ 0 h 40"/>
                  <a:gd name="T6" fmla="*/ 24 w 44"/>
                  <a:gd name="T7" fmla="*/ 0 h 40"/>
                  <a:gd name="T8" fmla="*/ 24 w 44"/>
                  <a:gd name="T9" fmla="*/ 32 h 40"/>
                  <a:gd name="T10" fmla="*/ 20 w 44"/>
                  <a:gd name="T11" fmla="*/ 32 h 40"/>
                  <a:gd name="T12" fmla="*/ 20 w 44"/>
                  <a:gd name="T13" fmla="*/ 0 h 40"/>
                  <a:gd name="T14" fmla="*/ 12 w 44"/>
                  <a:gd name="T15" fmla="*/ 0 h 40"/>
                  <a:gd name="T16" fmla="*/ 12 w 44"/>
                  <a:gd name="T17" fmla="*/ 32 h 40"/>
                  <a:gd name="T18" fmla="*/ 8 w 44"/>
                  <a:gd name="T19" fmla="*/ 32 h 40"/>
                  <a:gd name="T20" fmla="*/ 8 w 44"/>
                  <a:gd name="T21" fmla="*/ 0 h 40"/>
                  <a:gd name="T22" fmla="*/ 0 w 44"/>
                  <a:gd name="T23" fmla="*/ 0 h 40"/>
                  <a:gd name="T24" fmla="*/ 0 w 44"/>
                  <a:gd name="T25" fmla="*/ 38 h 40"/>
                  <a:gd name="T26" fmla="*/ 2 w 44"/>
                  <a:gd name="T27" fmla="*/ 40 h 40"/>
                  <a:gd name="T28" fmla="*/ 42 w 44"/>
                  <a:gd name="T29" fmla="*/ 40 h 40"/>
                  <a:gd name="T30" fmla="*/ 44 w 44"/>
                  <a:gd name="T31" fmla="*/ 38 h 40"/>
                  <a:gd name="T32" fmla="*/ 44 w 44"/>
                  <a:gd name="T33" fmla="*/ 0 h 40"/>
                  <a:gd name="T34" fmla="*/ 36 w 44"/>
                  <a:gd name="T35" fmla="*/ 0 h 40"/>
                  <a:gd name="T36" fmla="*/ 36 w 44"/>
                  <a:gd name="T3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0">
                    <a:moveTo>
                      <a:pt x="36" y="32"/>
                    </a:moveTo>
                    <a:cubicBezTo>
                      <a:pt x="32" y="32"/>
                      <a:pt x="32" y="32"/>
                      <a:pt x="32" y="32"/>
                    </a:cubicBezTo>
                    <a:cubicBezTo>
                      <a:pt x="32" y="0"/>
                      <a:pt x="32" y="0"/>
                      <a:pt x="32" y="0"/>
                    </a:cubicBezTo>
                    <a:cubicBezTo>
                      <a:pt x="24" y="0"/>
                      <a:pt x="24" y="0"/>
                      <a:pt x="24" y="0"/>
                    </a:cubicBezTo>
                    <a:cubicBezTo>
                      <a:pt x="24" y="32"/>
                      <a:pt x="24" y="32"/>
                      <a:pt x="24" y="32"/>
                    </a:cubicBezTo>
                    <a:cubicBezTo>
                      <a:pt x="20" y="32"/>
                      <a:pt x="20" y="32"/>
                      <a:pt x="20" y="32"/>
                    </a:cubicBezTo>
                    <a:cubicBezTo>
                      <a:pt x="20" y="0"/>
                      <a:pt x="20" y="0"/>
                      <a:pt x="20" y="0"/>
                    </a:cubicBezTo>
                    <a:cubicBezTo>
                      <a:pt x="12" y="0"/>
                      <a:pt x="12" y="0"/>
                      <a:pt x="12" y="0"/>
                    </a:cubicBezTo>
                    <a:cubicBezTo>
                      <a:pt x="12" y="32"/>
                      <a:pt x="12" y="32"/>
                      <a:pt x="12" y="32"/>
                    </a:cubicBezTo>
                    <a:cubicBezTo>
                      <a:pt x="8" y="32"/>
                      <a:pt x="8" y="32"/>
                      <a:pt x="8" y="32"/>
                    </a:cubicBezTo>
                    <a:cubicBezTo>
                      <a:pt x="8" y="0"/>
                      <a:pt x="8" y="0"/>
                      <a:pt x="8" y="0"/>
                    </a:cubicBezTo>
                    <a:cubicBezTo>
                      <a:pt x="0" y="0"/>
                      <a:pt x="0" y="0"/>
                      <a:pt x="0" y="0"/>
                    </a:cubicBezTo>
                    <a:cubicBezTo>
                      <a:pt x="0" y="38"/>
                      <a:pt x="0" y="38"/>
                      <a:pt x="0" y="38"/>
                    </a:cubicBezTo>
                    <a:cubicBezTo>
                      <a:pt x="0" y="39"/>
                      <a:pt x="1" y="40"/>
                      <a:pt x="2" y="40"/>
                    </a:cubicBezTo>
                    <a:cubicBezTo>
                      <a:pt x="42" y="40"/>
                      <a:pt x="42" y="40"/>
                      <a:pt x="42" y="40"/>
                    </a:cubicBezTo>
                    <a:cubicBezTo>
                      <a:pt x="43" y="40"/>
                      <a:pt x="44" y="39"/>
                      <a:pt x="44" y="38"/>
                    </a:cubicBezTo>
                    <a:cubicBezTo>
                      <a:pt x="44" y="0"/>
                      <a:pt x="44" y="0"/>
                      <a:pt x="44" y="0"/>
                    </a:cubicBezTo>
                    <a:cubicBezTo>
                      <a:pt x="36" y="0"/>
                      <a:pt x="36" y="0"/>
                      <a:pt x="36" y="0"/>
                    </a:cubicBezTo>
                    <a:lnTo>
                      <a:pt x="3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45" name="Freeform 10"/>
              <p:cNvSpPr>
                <a:spLocks noEditPoints="1"/>
              </p:cNvSpPr>
              <p:nvPr/>
            </p:nvSpPr>
            <p:spPr bwMode="auto">
              <a:xfrm>
                <a:off x="6954838" y="184151"/>
                <a:ext cx="225425" cy="74613"/>
              </a:xfrm>
              <a:custGeom>
                <a:avLst/>
                <a:gdLst>
                  <a:gd name="T0" fmla="*/ 56 w 60"/>
                  <a:gd name="T1" fmla="*/ 8 h 20"/>
                  <a:gd name="T2" fmla="*/ 40 w 60"/>
                  <a:gd name="T3" fmla="*/ 8 h 20"/>
                  <a:gd name="T4" fmla="*/ 40 w 60"/>
                  <a:gd name="T5" fmla="*/ 2 h 20"/>
                  <a:gd name="T6" fmla="*/ 38 w 60"/>
                  <a:gd name="T7" fmla="*/ 0 h 20"/>
                  <a:gd name="T8" fmla="*/ 22 w 60"/>
                  <a:gd name="T9" fmla="*/ 0 h 20"/>
                  <a:gd name="T10" fmla="*/ 20 w 60"/>
                  <a:gd name="T11" fmla="*/ 2 h 20"/>
                  <a:gd name="T12" fmla="*/ 20 w 60"/>
                  <a:gd name="T13" fmla="*/ 8 h 20"/>
                  <a:gd name="T14" fmla="*/ 4 w 60"/>
                  <a:gd name="T15" fmla="*/ 8 h 20"/>
                  <a:gd name="T16" fmla="*/ 0 w 60"/>
                  <a:gd name="T17" fmla="*/ 12 h 20"/>
                  <a:gd name="T18" fmla="*/ 0 w 60"/>
                  <a:gd name="T19" fmla="*/ 16 h 20"/>
                  <a:gd name="T20" fmla="*/ 4 w 60"/>
                  <a:gd name="T21" fmla="*/ 20 h 20"/>
                  <a:gd name="T22" fmla="*/ 56 w 60"/>
                  <a:gd name="T23" fmla="*/ 20 h 20"/>
                  <a:gd name="T24" fmla="*/ 60 w 60"/>
                  <a:gd name="T25" fmla="*/ 16 h 20"/>
                  <a:gd name="T26" fmla="*/ 60 w 60"/>
                  <a:gd name="T27" fmla="*/ 12 h 20"/>
                  <a:gd name="T28" fmla="*/ 56 w 60"/>
                  <a:gd name="T29" fmla="*/ 8 h 20"/>
                  <a:gd name="T30" fmla="*/ 24 w 60"/>
                  <a:gd name="T31" fmla="*/ 8 h 20"/>
                  <a:gd name="T32" fmla="*/ 24 w 60"/>
                  <a:gd name="T33" fmla="*/ 4 h 20"/>
                  <a:gd name="T34" fmla="*/ 36 w 60"/>
                  <a:gd name="T35" fmla="*/ 4 h 20"/>
                  <a:gd name="T36" fmla="*/ 36 w 60"/>
                  <a:gd name="T37" fmla="*/ 8 h 20"/>
                  <a:gd name="T38" fmla="*/ 24 w 60"/>
                  <a:gd name="T39"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0">
                    <a:moveTo>
                      <a:pt x="56" y="8"/>
                    </a:moveTo>
                    <a:cubicBezTo>
                      <a:pt x="40" y="8"/>
                      <a:pt x="40" y="8"/>
                      <a:pt x="40" y="8"/>
                    </a:cubicBezTo>
                    <a:cubicBezTo>
                      <a:pt x="40" y="2"/>
                      <a:pt x="40" y="2"/>
                      <a:pt x="40" y="2"/>
                    </a:cubicBezTo>
                    <a:cubicBezTo>
                      <a:pt x="40" y="1"/>
                      <a:pt x="39" y="0"/>
                      <a:pt x="38" y="0"/>
                    </a:cubicBezTo>
                    <a:cubicBezTo>
                      <a:pt x="22" y="0"/>
                      <a:pt x="22" y="0"/>
                      <a:pt x="22" y="0"/>
                    </a:cubicBezTo>
                    <a:cubicBezTo>
                      <a:pt x="21" y="0"/>
                      <a:pt x="20" y="1"/>
                      <a:pt x="20" y="2"/>
                    </a:cubicBezTo>
                    <a:cubicBezTo>
                      <a:pt x="20" y="8"/>
                      <a:pt x="20" y="8"/>
                      <a:pt x="20" y="8"/>
                    </a:cubicBezTo>
                    <a:cubicBezTo>
                      <a:pt x="4" y="8"/>
                      <a:pt x="4" y="8"/>
                      <a:pt x="4" y="8"/>
                    </a:cubicBezTo>
                    <a:cubicBezTo>
                      <a:pt x="2" y="8"/>
                      <a:pt x="0" y="10"/>
                      <a:pt x="0" y="12"/>
                    </a:cubicBezTo>
                    <a:cubicBezTo>
                      <a:pt x="0" y="16"/>
                      <a:pt x="0" y="16"/>
                      <a:pt x="0" y="16"/>
                    </a:cubicBezTo>
                    <a:cubicBezTo>
                      <a:pt x="0" y="18"/>
                      <a:pt x="2" y="20"/>
                      <a:pt x="4" y="20"/>
                    </a:cubicBezTo>
                    <a:cubicBezTo>
                      <a:pt x="56" y="20"/>
                      <a:pt x="56" y="20"/>
                      <a:pt x="56" y="20"/>
                    </a:cubicBezTo>
                    <a:cubicBezTo>
                      <a:pt x="58" y="20"/>
                      <a:pt x="60" y="18"/>
                      <a:pt x="60" y="16"/>
                    </a:cubicBezTo>
                    <a:cubicBezTo>
                      <a:pt x="60" y="12"/>
                      <a:pt x="60" y="12"/>
                      <a:pt x="60" y="12"/>
                    </a:cubicBezTo>
                    <a:cubicBezTo>
                      <a:pt x="60" y="10"/>
                      <a:pt x="58" y="8"/>
                      <a:pt x="56" y="8"/>
                    </a:cubicBezTo>
                    <a:close/>
                    <a:moveTo>
                      <a:pt x="24" y="8"/>
                    </a:moveTo>
                    <a:cubicBezTo>
                      <a:pt x="24" y="4"/>
                      <a:pt x="24" y="4"/>
                      <a:pt x="24" y="4"/>
                    </a:cubicBezTo>
                    <a:cubicBezTo>
                      <a:pt x="36" y="4"/>
                      <a:pt x="36" y="4"/>
                      <a:pt x="36" y="4"/>
                    </a:cubicBezTo>
                    <a:cubicBezTo>
                      <a:pt x="36" y="8"/>
                      <a:pt x="36" y="8"/>
                      <a:pt x="36" y="8"/>
                    </a:cubicBezTo>
                    <a:lnTo>
                      <a:pt x="2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sp>
          <p:nvSpPr>
            <p:cNvPr id="39" name="Freeform 81"/>
            <p:cNvSpPr>
              <a:spLocks/>
            </p:cNvSpPr>
            <p:nvPr/>
          </p:nvSpPr>
          <p:spPr bwMode="auto">
            <a:xfrm>
              <a:off x="5839746" y="1239457"/>
              <a:ext cx="350756" cy="340564"/>
            </a:xfrm>
            <a:custGeom>
              <a:avLst/>
              <a:gdLst>
                <a:gd name="T0" fmla="*/ 94 w 97"/>
                <a:gd name="T1" fmla="*/ 16 h 94"/>
                <a:gd name="T2" fmla="*/ 81 w 97"/>
                <a:gd name="T3" fmla="*/ 27 h 94"/>
                <a:gd name="T4" fmla="*/ 73 w 97"/>
                <a:gd name="T5" fmla="*/ 12 h 94"/>
                <a:gd name="T6" fmla="*/ 82 w 97"/>
                <a:gd name="T7" fmla="*/ 2 h 94"/>
                <a:gd name="T8" fmla="*/ 77 w 97"/>
                <a:gd name="T9" fmla="*/ 2 h 94"/>
                <a:gd name="T10" fmla="*/ 64 w 97"/>
                <a:gd name="T11" fmla="*/ 5 h 94"/>
                <a:gd name="T12" fmla="*/ 61 w 97"/>
                <a:gd name="T13" fmla="*/ 14 h 94"/>
                <a:gd name="T14" fmla="*/ 63 w 97"/>
                <a:gd name="T15" fmla="*/ 27 h 94"/>
                <a:gd name="T16" fmla="*/ 52 w 97"/>
                <a:gd name="T17" fmla="*/ 42 h 94"/>
                <a:gd name="T18" fmla="*/ 43 w 97"/>
                <a:gd name="T19" fmla="*/ 39 h 94"/>
                <a:gd name="T20" fmla="*/ 35 w 97"/>
                <a:gd name="T21" fmla="*/ 33 h 94"/>
                <a:gd name="T22" fmla="*/ 34 w 97"/>
                <a:gd name="T23" fmla="*/ 31 h 94"/>
                <a:gd name="T24" fmla="*/ 33 w 97"/>
                <a:gd name="T25" fmla="*/ 27 h 94"/>
                <a:gd name="T26" fmla="*/ 31 w 97"/>
                <a:gd name="T27" fmla="*/ 23 h 94"/>
                <a:gd name="T28" fmla="*/ 47 w 97"/>
                <a:gd name="T29" fmla="*/ 17 h 94"/>
                <a:gd name="T30" fmla="*/ 45 w 97"/>
                <a:gd name="T31" fmla="*/ 12 h 94"/>
                <a:gd name="T32" fmla="*/ 44 w 97"/>
                <a:gd name="T33" fmla="*/ 10 h 94"/>
                <a:gd name="T34" fmla="*/ 11 w 97"/>
                <a:gd name="T35" fmla="*/ 23 h 94"/>
                <a:gd name="T36" fmla="*/ 11 w 97"/>
                <a:gd name="T37" fmla="*/ 24 h 94"/>
                <a:gd name="T38" fmla="*/ 9 w 97"/>
                <a:gd name="T39" fmla="*/ 33 h 94"/>
                <a:gd name="T40" fmla="*/ 0 w 97"/>
                <a:gd name="T41" fmla="*/ 38 h 94"/>
                <a:gd name="T42" fmla="*/ 17 w 97"/>
                <a:gd name="T43" fmla="*/ 41 h 94"/>
                <a:gd name="T44" fmla="*/ 16 w 97"/>
                <a:gd name="T45" fmla="*/ 36 h 94"/>
                <a:gd name="T46" fmla="*/ 24 w 97"/>
                <a:gd name="T47" fmla="*/ 37 h 94"/>
                <a:gd name="T48" fmla="*/ 27 w 97"/>
                <a:gd name="T49" fmla="*/ 39 h 94"/>
                <a:gd name="T50" fmla="*/ 29 w 97"/>
                <a:gd name="T51" fmla="*/ 39 h 94"/>
                <a:gd name="T52" fmla="*/ 36 w 97"/>
                <a:gd name="T53" fmla="*/ 49 h 94"/>
                <a:gd name="T54" fmla="*/ 15 w 97"/>
                <a:gd name="T55" fmla="*/ 84 h 94"/>
                <a:gd name="T56" fmla="*/ 23 w 97"/>
                <a:gd name="T57" fmla="*/ 93 h 94"/>
                <a:gd name="T58" fmla="*/ 77 w 97"/>
                <a:gd name="T59" fmla="*/ 89 h 94"/>
                <a:gd name="T60" fmla="*/ 85 w 97"/>
                <a:gd name="T61" fmla="*/ 81 h 94"/>
                <a:gd name="T62" fmla="*/ 59 w 97"/>
                <a:gd name="T63" fmla="*/ 53 h 94"/>
                <a:gd name="T64" fmla="*/ 69 w 97"/>
                <a:gd name="T65" fmla="*/ 42 h 94"/>
                <a:gd name="T66" fmla="*/ 77 w 97"/>
                <a:gd name="T67" fmla="*/ 38 h 94"/>
                <a:gd name="T68" fmla="*/ 96 w 97"/>
                <a:gd name="T69" fmla="*/ 28 h 94"/>
                <a:gd name="T70" fmla="*/ 97 w 97"/>
                <a:gd name="T71" fmla="*/ 1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94">
                  <a:moveTo>
                    <a:pt x="96" y="16"/>
                  </a:moveTo>
                  <a:cubicBezTo>
                    <a:pt x="95" y="16"/>
                    <a:pt x="94" y="16"/>
                    <a:pt x="94" y="16"/>
                  </a:cubicBezTo>
                  <a:cubicBezTo>
                    <a:pt x="94" y="16"/>
                    <a:pt x="94" y="16"/>
                    <a:pt x="87" y="27"/>
                  </a:cubicBezTo>
                  <a:cubicBezTo>
                    <a:pt x="87" y="27"/>
                    <a:pt x="87" y="27"/>
                    <a:pt x="81" y="27"/>
                  </a:cubicBezTo>
                  <a:cubicBezTo>
                    <a:pt x="81" y="27"/>
                    <a:pt x="81" y="27"/>
                    <a:pt x="73" y="19"/>
                  </a:cubicBezTo>
                  <a:cubicBezTo>
                    <a:pt x="73" y="19"/>
                    <a:pt x="73" y="19"/>
                    <a:pt x="73" y="12"/>
                  </a:cubicBezTo>
                  <a:cubicBezTo>
                    <a:pt x="73" y="12"/>
                    <a:pt x="73" y="12"/>
                    <a:pt x="83" y="4"/>
                  </a:cubicBezTo>
                  <a:cubicBezTo>
                    <a:pt x="83" y="3"/>
                    <a:pt x="83" y="2"/>
                    <a:pt x="82" y="2"/>
                  </a:cubicBezTo>
                  <a:cubicBezTo>
                    <a:pt x="82" y="2"/>
                    <a:pt x="82" y="2"/>
                    <a:pt x="81" y="2"/>
                  </a:cubicBezTo>
                  <a:cubicBezTo>
                    <a:pt x="81" y="2"/>
                    <a:pt x="79" y="2"/>
                    <a:pt x="77" y="2"/>
                  </a:cubicBezTo>
                  <a:cubicBezTo>
                    <a:pt x="77" y="1"/>
                    <a:pt x="76" y="1"/>
                    <a:pt x="75" y="1"/>
                  </a:cubicBezTo>
                  <a:cubicBezTo>
                    <a:pt x="69" y="0"/>
                    <a:pt x="66" y="3"/>
                    <a:pt x="64" y="5"/>
                  </a:cubicBezTo>
                  <a:cubicBezTo>
                    <a:pt x="62" y="8"/>
                    <a:pt x="61" y="10"/>
                    <a:pt x="61" y="10"/>
                  </a:cubicBezTo>
                  <a:cubicBezTo>
                    <a:pt x="61" y="10"/>
                    <a:pt x="61" y="11"/>
                    <a:pt x="61" y="14"/>
                  </a:cubicBezTo>
                  <a:cubicBezTo>
                    <a:pt x="61" y="18"/>
                    <a:pt x="61" y="23"/>
                    <a:pt x="62" y="26"/>
                  </a:cubicBezTo>
                  <a:cubicBezTo>
                    <a:pt x="63" y="27"/>
                    <a:pt x="63" y="27"/>
                    <a:pt x="63" y="27"/>
                  </a:cubicBezTo>
                  <a:cubicBezTo>
                    <a:pt x="62" y="30"/>
                    <a:pt x="59" y="35"/>
                    <a:pt x="59" y="35"/>
                  </a:cubicBezTo>
                  <a:cubicBezTo>
                    <a:pt x="59" y="35"/>
                    <a:pt x="59" y="35"/>
                    <a:pt x="52" y="42"/>
                  </a:cubicBezTo>
                  <a:cubicBezTo>
                    <a:pt x="52" y="42"/>
                    <a:pt x="52" y="42"/>
                    <a:pt x="50" y="45"/>
                  </a:cubicBezTo>
                  <a:cubicBezTo>
                    <a:pt x="50" y="45"/>
                    <a:pt x="50" y="45"/>
                    <a:pt x="43" y="39"/>
                  </a:cubicBezTo>
                  <a:cubicBezTo>
                    <a:pt x="43" y="40"/>
                    <a:pt x="42" y="41"/>
                    <a:pt x="42" y="41"/>
                  </a:cubicBezTo>
                  <a:cubicBezTo>
                    <a:pt x="42" y="41"/>
                    <a:pt x="42" y="41"/>
                    <a:pt x="35" y="33"/>
                  </a:cubicBezTo>
                  <a:cubicBezTo>
                    <a:pt x="35" y="33"/>
                    <a:pt x="35" y="33"/>
                    <a:pt x="35" y="33"/>
                  </a:cubicBezTo>
                  <a:cubicBezTo>
                    <a:pt x="35" y="33"/>
                    <a:pt x="35" y="33"/>
                    <a:pt x="34" y="31"/>
                  </a:cubicBezTo>
                  <a:cubicBezTo>
                    <a:pt x="34" y="31"/>
                    <a:pt x="34" y="31"/>
                    <a:pt x="31" y="29"/>
                  </a:cubicBezTo>
                  <a:cubicBezTo>
                    <a:pt x="31" y="29"/>
                    <a:pt x="31" y="29"/>
                    <a:pt x="33" y="27"/>
                  </a:cubicBezTo>
                  <a:cubicBezTo>
                    <a:pt x="33" y="27"/>
                    <a:pt x="33" y="27"/>
                    <a:pt x="31" y="26"/>
                  </a:cubicBezTo>
                  <a:cubicBezTo>
                    <a:pt x="31" y="25"/>
                    <a:pt x="31" y="24"/>
                    <a:pt x="31" y="23"/>
                  </a:cubicBezTo>
                  <a:cubicBezTo>
                    <a:pt x="32" y="22"/>
                    <a:pt x="39" y="20"/>
                    <a:pt x="45" y="18"/>
                  </a:cubicBezTo>
                  <a:cubicBezTo>
                    <a:pt x="45" y="18"/>
                    <a:pt x="45" y="18"/>
                    <a:pt x="47" y="17"/>
                  </a:cubicBezTo>
                  <a:cubicBezTo>
                    <a:pt x="47" y="17"/>
                    <a:pt x="47" y="17"/>
                    <a:pt x="46" y="15"/>
                  </a:cubicBezTo>
                  <a:cubicBezTo>
                    <a:pt x="46" y="15"/>
                    <a:pt x="46" y="15"/>
                    <a:pt x="45" y="12"/>
                  </a:cubicBezTo>
                  <a:cubicBezTo>
                    <a:pt x="45" y="12"/>
                    <a:pt x="45" y="12"/>
                    <a:pt x="44" y="11"/>
                  </a:cubicBezTo>
                  <a:cubicBezTo>
                    <a:pt x="44" y="11"/>
                    <a:pt x="44" y="11"/>
                    <a:pt x="44" y="10"/>
                  </a:cubicBezTo>
                  <a:cubicBezTo>
                    <a:pt x="43" y="10"/>
                    <a:pt x="38" y="10"/>
                    <a:pt x="32" y="11"/>
                  </a:cubicBezTo>
                  <a:cubicBezTo>
                    <a:pt x="23" y="13"/>
                    <a:pt x="17" y="17"/>
                    <a:pt x="11" y="23"/>
                  </a:cubicBezTo>
                  <a:cubicBezTo>
                    <a:pt x="11" y="23"/>
                    <a:pt x="11" y="23"/>
                    <a:pt x="11" y="23"/>
                  </a:cubicBezTo>
                  <a:cubicBezTo>
                    <a:pt x="11" y="23"/>
                    <a:pt x="11" y="23"/>
                    <a:pt x="11" y="24"/>
                  </a:cubicBezTo>
                  <a:cubicBezTo>
                    <a:pt x="11" y="27"/>
                    <a:pt x="11" y="29"/>
                    <a:pt x="11" y="30"/>
                  </a:cubicBezTo>
                  <a:cubicBezTo>
                    <a:pt x="11" y="31"/>
                    <a:pt x="11" y="33"/>
                    <a:pt x="9" y="33"/>
                  </a:cubicBezTo>
                  <a:cubicBezTo>
                    <a:pt x="9" y="33"/>
                    <a:pt x="9" y="33"/>
                    <a:pt x="6" y="31"/>
                  </a:cubicBezTo>
                  <a:cubicBezTo>
                    <a:pt x="6" y="31"/>
                    <a:pt x="6" y="31"/>
                    <a:pt x="0" y="38"/>
                  </a:cubicBezTo>
                  <a:cubicBezTo>
                    <a:pt x="0" y="38"/>
                    <a:pt x="0" y="38"/>
                    <a:pt x="10" y="48"/>
                  </a:cubicBezTo>
                  <a:cubicBezTo>
                    <a:pt x="10" y="48"/>
                    <a:pt x="10" y="48"/>
                    <a:pt x="17" y="41"/>
                  </a:cubicBezTo>
                  <a:cubicBezTo>
                    <a:pt x="17" y="41"/>
                    <a:pt x="17" y="41"/>
                    <a:pt x="13" y="37"/>
                  </a:cubicBezTo>
                  <a:cubicBezTo>
                    <a:pt x="14" y="37"/>
                    <a:pt x="15" y="37"/>
                    <a:pt x="16" y="36"/>
                  </a:cubicBezTo>
                  <a:cubicBezTo>
                    <a:pt x="17" y="35"/>
                    <a:pt x="21" y="35"/>
                    <a:pt x="23" y="36"/>
                  </a:cubicBezTo>
                  <a:cubicBezTo>
                    <a:pt x="23" y="36"/>
                    <a:pt x="23" y="36"/>
                    <a:pt x="24" y="37"/>
                  </a:cubicBezTo>
                  <a:cubicBezTo>
                    <a:pt x="24" y="37"/>
                    <a:pt x="24" y="37"/>
                    <a:pt x="25" y="36"/>
                  </a:cubicBezTo>
                  <a:cubicBezTo>
                    <a:pt x="25" y="36"/>
                    <a:pt x="25" y="36"/>
                    <a:pt x="27" y="39"/>
                  </a:cubicBezTo>
                  <a:cubicBezTo>
                    <a:pt x="27" y="39"/>
                    <a:pt x="27" y="39"/>
                    <a:pt x="29" y="40"/>
                  </a:cubicBezTo>
                  <a:cubicBezTo>
                    <a:pt x="29" y="40"/>
                    <a:pt x="29" y="40"/>
                    <a:pt x="29" y="39"/>
                  </a:cubicBezTo>
                  <a:cubicBezTo>
                    <a:pt x="29" y="39"/>
                    <a:pt x="29" y="39"/>
                    <a:pt x="37" y="47"/>
                  </a:cubicBezTo>
                  <a:cubicBezTo>
                    <a:pt x="36" y="48"/>
                    <a:pt x="36" y="48"/>
                    <a:pt x="36" y="49"/>
                  </a:cubicBezTo>
                  <a:cubicBezTo>
                    <a:pt x="36" y="49"/>
                    <a:pt x="36" y="49"/>
                    <a:pt x="42" y="55"/>
                  </a:cubicBezTo>
                  <a:cubicBezTo>
                    <a:pt x="42" y="55"/>
                    <a:pt x="42" y="55"/>
                    <a:pt x="15" y="84"/>
                  </a:cubicBezTo>
                  <a:cubicBezTo>
                    <a:pt x="13" y="86"/>
                    <a:pt x="14" y="89"/>
                    <a:pt x="17" y="91"/>
                  </a:cubicBezTo>
                  <a:cubicBezTo>
                    <a:pt x="19" y="93"/>
                    <a:pt x="22" y="94"/>
                    <a:pt x="23" y="93"/>
                  </a:cubicBezTo>
                  <a:cubicBezTo>
                    <a:pt x="23" y="93"/>
                    <a:pt x="23" y="93"/>
                    <a:pt x="50" y="63"/>
                  </a:cubicBezTo>
                  <a:cubicBezTo>
                    <a:pt x="50" y="63"/>
                    <a:pt x="50" y="63"/>
                    <a:pt x="77" y="89"/>
                  </a:cubicBezTo>
                  <a:cubicBezTo>
                    <a:pt x="79" y="91"/>
                    <a:pt x="82" y="90"/>
                    <a:pt x="84" y="88"/>
                  </a:cubicBezTo>
                  <a:cubicBezTo>
                    <a:pt x="86" y="85"/>
                    <a:pt x="87" y="82"/>
                    <a:pt x="85" y="81"/>
                  </a:cubicBezTo>
                  <a:cubicBezTo>
                    <a:pt x="85" y="81"/>
                    <a:pt x="85" y="81"/>
                    <a:pt x="58" y="54"/>
                  </a:cubicBezTo>
                  <a:cubicBezTo>
                    <a:pt x="58" y="54"/>
                    <a:pt x="58" y="54"/>
                    <a:pt x="59" y="53"/>
                  </a:cubicBezTo>
                  <a:cubicBezTo>
                    <a:pt x="59" y="53"/>
                    <a:pt x="59" y="53"/>
                    <a:pt x="59" y="52"/>
                  </a:cubicBezTo>
                  <a:cubicBezTo>
                    <a:pt x="59" y="52"/>
                    <a:pt x="65" y="45"/>
                    <a:pt x="69" y="42"/>
                  </a:cubicBezTo>
                  <a:cubicBezTo>
                    <a:pt x="71" y="40"/>
                    <a:pt x="73" y="39"/>
                    <a:pt x="74" y="38"/>
                  </a:cubicBezTo>
                  <a:cubicBezTo>
                    <a:pt x="75" y="38"/>
                    <a:pt x="77" y="38"/>
                    <a:pt x="77" y="38"/>
                  </a:cubicBezTo>
                  <a:cubicBezTo>
                    <a:pt x="77" y="38"/>
                    <a:pt x="83" y="39"/>
                    <a:pt x="83" y="39"/>
                  </a:cubicBezTo>
                  <a:cubicBezTo>
                    <a:pt x="92" y="39"/>
                    <a:pt x="96" y="28"/>
                    <a:pt x="96" y="28"/>
                  </a:cubicBezTo>
                  <a:cubicBezTo>
                    <a:pt x="96" y="28"/>
                    <a:pt x="96" y="27"/>
                    <a:pt x="97" y="21"/>
                  </a:cubicBezTo>
                  <a:cubicBezTo>
                    <a:pt x="97" y="19"/>
                    <a:pt x="97" y="18"/>
                    <a:pt x="97" y="17"/>
                  </a:cubicBezTo>
                  <a:cubicBezTo>
                    <a:pt x="96" y="16"/>
                    <a:pt x="96" y="16"/>
                    <a:pt x="96" y="16"/>
                  </a:cubicBezTo>
                  <a:close/>
                </a:path>
              </a:pathLst>
            </a:custGeom>
            <a:solidFill>
              <a:srgbClr val="DDDBDB"/>
            </a:solidFill>
            <a:ln>
              <a:noFill/>
            </a:ln>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40" name="Freeform 33"/>
            <p:cNvSpPr>
              <a:spLocks noEditPoints="1"/>
            </p:cNvSpPr>
            <p:nvPr/>
          </p:nvSpPr>
          <p:spPr bwMode="auto">
            <a:xfrm rot="21545399">
              <a:off x="5592923" y="937672"/>
              <a:ext cx="361144" cy="337625"/>
            </a:xfrm>
            <a:custGeom>
              <a:avLst/>
              <a:gdLst>
                <a:gd name="T0" fmla="*/ 159 w 282"/>
                <a:gd name="T1" fmla="*/ 0 h 264"/>
                <a:gd name="T2" fmla="*/ 0 w 282"/>
                <a:gd name="T3" fmla="*/ 176 h 264"/>
                <a:gd name="T4" fmla="*/ 53 w 282"/>
                <a:gd name="T5" fmla="*/ 176 h 264"/>
                <a:gd name="T6" fmla="*/ 106 w 282"/>
                <a:gd name="T7" fmla="*/ 194 h 264"/>
                <a:gd name="T8" fmla="*/ 159 w 282"/>
                <a:gd name="T9" fmla="*/ 264 h 264"/>
                <a:gd name="T10" fmla="*/ 282 w 282"/>
                <a:gd name="T11" fmla="*/ 124 h 264"/>
                <a:gd name="T12" fmla="*/ 159 w 282"/>
                <a:gd name="T13" fmla="*/ 0 h 264"/>
                <a:gd name="T14" fmla="*/ 71 w 282"/>
                <a:gd name="T15" fmla="*/ 128 h 264"/>
                <a:gd name="T16" fmla="*/ 49 w 282"/>
                <a:gd name="T17" fmla="*/ 106 h 264"/>
                <a:gd name="T18" fmla="*/ 71 w 282"/>
                <a:gd name="T19" fmla="*/ 84 h 264"/>
                <a:gd name="T20" fmla="*/ 93 w 282"/>
                <a:gd name="T21" fmla="*/ 106 h 264"/>
                <a:gd name="T22" fmla="*/ 71 w 282"/>
                <a:gd name="T23" fmla="*/ 128 h 264"/>
                <a:gd name="T24" fmla="*/ 110 w 282"/>
                <a:gd name="T25" fmla="*/ 62 h 264"/>
                <a:gd name="T26" fmla="*/ 132 w 282"/>
                <a:gd name="T27" fmla="*/ 40 h 264"/>
                <a:gd name="T28" fmla="*/ 154 w 282"/>
                <a:gd name="T29" fmla="*/ 62 h 264"/>
                <a:gd name="T30" fmla="*/ 132 w 282"/>
                <a:gd name="T31" fmla="*/ 84 h 264"/>
                <a:gd name="T32" fmla="*/ 110 w 282"/>
                <a:gd name="T33" fmla="*/ 62 h 264"/>
                <a:gd name="T34" fmla="*/ 167 w 282"/>
                <a:gd name="T35" fmla="*/ 216 h 264"/>
                <a:gd name="T36" fmla="*/ 137 w 282"/>
                <a:gd name="T37" fmla="*/ 185 h 264"/>
                <a:gd name="T38" fmla="*/ 167 w 282"/>
                <a:gd name="T39" fmla="*/ 154 h 264"/>
                <a:gd name="T40" fmla="*/ 198 w 282"/>
                <a:gd name="T41" fmla="*/ 185 h 264"/>
                <a:gd name="T42" fmla="*/ 167 w 282"/>
                <a:gd name="T43" fmla="*/ 216 h 264"/>
                <a:gd name="T44" fmla="*/ 220 w 282"/>
                <a:gd name="T45" fmla="*/ 163 h 264"/>
                <a:gd name="T46" fmla="*/ 207 w 282"/>
                <a:gd name="T47" fmla="*/ 150 h 264"/>
                <a:gd name="T48" fmla="*/ 220 w 282"/>
                <a:gd name="T49" fmla="*/ 137 h 264"/>
                <a:gd name="T50" fmla="*/ 233 w 282"/>
                <a:gd name="T51" fmla="*/ 150 h 264"/>
                <a:gd name="T52" fmla="*/ 220 w 282"/>
                <a:gd name="T53" fmla="*/ 163 h 264"/>
                <a:gd name="T54" fmla="*/ 203 w 282"/>
                <a:gd name="T55" fmla="*/ 110 h 264"/>
                <a:gd name="T56" fmla="*/ 172 w 282"/>
                <a:gd name="T57" fmla="*/ 80 h 264"/>
                <a:gd name="T58" fmla="*/ 203 w 282"/>
                <a:gd name="T59" fmla="*/ 49 h 264"/>
                <a:gd name="T60" fmla="*/ 233 w 282"/>
                <a:gd name="T61" fmla="*/ 80 h 264"/>
                <a:gd name="T62" fmla="*/ 203 w 282"/>
                <a:gd name="T63" fmla="*/ 11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2" h="264">
                  <a:moveTo>
                    <a:pt x="159" y="0"/>
                  </a:moveTo>
                  <a:cubicBezTo>
                    <a:pt x="53" y="0"/>
                    <a:pt x="0" y="106"/>
                    <a:pt x="0" y="176"/>
                  </a:cubicBezTo>
                  <a:cubicBezTo>
                    <a:pt x="0" y="194"/>
                    <a:pt x="35" y="229"/>
                    <a:pt x="53" y="176"/>
                  </a:cubicBezTo>
                  <a:cubicBezTo>
                    <a:pt x="61" y="153"/>
                    <a:pt x="106" y="159"/>
                    <a:pt x="106" y="194"/>
                  </a:cubicBezTo>
                  <a:cubicBezTo>
                    <a:pt x="106" y="233"/>
                    <a:pt x="123" y="264"/>
                    <a:pt x="159" y="264"/>
                  </a:cubicBezTo>
                  <a:cubicBezTo>
                    <a:pt x="264" y="264"/>
                    <a:pt x="282" y="176"/>
                    <a:pt x="282" y="124"/>
                  </a:cubicBezTo>
                  <a:cubicBezTo>
                    <a:pt x="282" y="71"/>
                    <a:pt x="264" y="0"/>
                    <a:pt x="159" y="0"/>
                  </a:cubicBezTo>
                  <a:close/>
                  <a:moveTo>
                    <a:pt x="71" y="128"/>
                  </a:moveTo>
                  <a:cubicBezTo>
                    <a:pt x="58" y="128"/>
                    <a:pt x="49" y="118"/>
                    <a:pt x="49" y="106"/>
                  </a:cubicBezTo>
                  <a:cubicBezTo>
                    <a:pt x="49" y="94"/>
                    <a:pt x="58" y="84"/>
                    <a:pt x="71" y="84"/>
                  </a:cubicBezTo>
                  <a:cubicBezTo>
                    <a:pt x="83" y="84"/>
                    <a:pt x="93" y="94"/>
                    <a:pt x="93" y="106"/>
                  </a:cubicBezTo>
                  <a:cubicBezTo>
                    <a:pt x="93" y="118"/>
                    <a:pt x="83" y="128"/>
                    <a:pt x="71" y="128"/>
                  </a:cubicBezTo>
                  <a:close/>
                  <a:moveTo>
                    <a:pt x="110" y="62"/>
                  </a:moveTo>
                  <a:cubicBezTo>
                    <a:pt x="110" y="50"/>
                    <a:pt x="120" y="40"/>
                    <a:pt x="132" y="40"/>
                  </a:cubicBezTo>
                  <a:cubicBezTo>
                    <a:pt x="144" y="40"/>
                    <a:pt x="154" y="50"/>
                    <a:pt x="154" y="62"/>
                  </a:cubicBezTo>
                  <a:cubicBezTo>
                    <a:pt x="154" y="74"/>
                    <a:pt x="144" y="84"/>
                    <a:pt x="132" y="84"/>
                  </a:cubicBezTo>
                  <a:cubicBezTo>
                    <a:pt x="120" y="84"/>
                    <a:pt x="110" y="74"/>
                    <a:pt x="110" y="62"/>
                  </a:cubicBezTo>
                  <a:close/>
                  <a:moveTo>
                    <a:pt x="167" y="216"/>
                  </a:moveTo>
                  <a:cubicBezTo>
                    <a:pt x="150" y="216"/>
                    <a:pt x="137" y="202"/>
                    <a:pt x="137" y="185"/>
                  </a:cubicBezTo>
                  <a:cubicBezTo>
                    <a:pt x="137" y="168"/>
                    <a:pt x="150" y="154"/>
                    <a:pt x="167" y="154"/>
                  </a:cubicBezTo>
                  <a:cubicBezTo>
                    <a:pt x="184" y="154"/>
                    <a:pt x="198" y="168"/>
                    <a:pt x="198" y="185"/>
                  </a:cubicBezTo>
                  <a:cubicBezTo>
                    <a:pt x="198" y="202"/>
                    <a:pt x="184" y="216"/>
                    <a:pt x="167" y="216"/>
                  </a:cubicBezTo>
                  <a:close/>
                  <a:moveTo>
                    <a:pt x="220" y="163"/>
                  </a:moveTo>
                  <a:cubicBezTo>
                    <a:pt x="213" y="163"/>
                    <a:pt x="207" y="157"/>
                    <a:pt x="207" y="150"/>
                  </a:cubicBezTo>
                  <a:cubicBezTo>
                    <a:pt x="207" y="143"/>
                    <a:pt x="213" y="137"/>
                    <a:pt x="220" y="137"/>
                  </a:cubicBezTo>
                  <a:cubicBezTo>
                    <a:pt x="227" y="137"/>
                    <a:pt x="233" y="143"/>
                    <a:pt x="233" y="150"/>
                  </a:cubicBezTo>
                  <a:cubicBezTo>
                    <a:pt x="233" y="157"/>
                    <a:pt x="227" y="163"/>
                    <a:pt x="220" y="163"/>
                  </a:cubicBezTo>
                  <a:close/>
                  <a:moveTo>
                    <a:pt x="203" y="110"/>
                  </a:moveTo>
                  <a:cubicBezTo>
                    <a:pt x="186" y="110"/>
                    <a:pt x="172" y="97"/>
                    <a:pt x="172" y="80"/>
                  </a:cubicBezTo>
                  <a:cubicBezTo>
                    <a:pt x="172" y="63"/>
                    <a:pt x="186" y="49"/>
                    <a:pt x="203" y="49"/>
                  </a:cubicBezTo>
                  <a:cubicBezTo>
                    <a:pt x="220" y="49"/>
                    <a:pt x="233" y="63"/>
                    <a:pt x="233" y="80"/>
                  </a:cubicBezTo>
                  <a:cubicBezTo>
                    <a:pt x="233" y="97"/>
                    <a:pt x="220" y="110"/>
                    <a:pt x="203" y="110"/>
                  </a:cubicBezTo>
                  <a:close/>
                </a:path>
              </a:pathLst>
            </a:custGeom>
            <a:solidFill>
              <a:srgbClr val="DDDBDB"/>
            </a:solidFill>
            <a:ln>
              <a:noFill/>
            </a:ln>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41" name="Freeform 104"/>
            <p:cNvSpPr>
              <a:spLocks noEditPoints="1"/>
            </p:cNvSpPr>
            <p:nvPr/>
          </p:nvSpPr>
          <p:spPr bwMode="auto">
            <a:xfrm rot="21545399">
              <a:off x="5259014" y="1152373"/>
              <a:ext cx="309720" cy="341323"/>
            </a:xfrm>
            <a:custGeom>
              <a:avLst/>
              <a:gdLst>
                <a:gd name="T0" fmla="*/ 132 w 145"/>
                <a:gd name="T1" fmla="*/ 0 h 160"/>
                <a:gd name="T2" fmla="*/ 13 w 145"/>
                <a:gd name="T3" fmla="*/ 0 h 160"/>
                <a:gd name="T4" fmla="*/ 0 w 145"/>
                <a:gd name="T5" fmla="*/ 13 h 160"/>
                <a:gd name="T6" fmla="*/ 0 w 145"/>
                <a:gd name="T7" fmla="*/ 147 h 160"/>
                <a:gd name="T8" fmla="*/ 13 w 145"/>
                <a:gd name="T9" fmla="*/ 160 h 160"/>
                <a:gd name="T10" fmla="*/ 132 w 145"/>
                <a:gd name="T11" fmla="*/ 160 h 160"/>
                <a:gd name="T12" fmla="*/ 145 w 145"/>
                <a:gd name="T13" fmla="*/ 147 h 160"/>
                <a:gd name="T14" fmla="*/ 145 w 145"/>
                <a:gd name="T15" fmla="*/ 13 h 160"/>
                <a:gd name="T16" fmla="*/ 132 w 145"/>
                <a:gd name="T17" fmla="*/ 0 h 160"/>
                <a:gd name="T18" fmla="*/ 10 w 145"/>
                <a:gd name="T19" fmla="*/ 147 h 160"/>
                <a:gd name="T20" fmla="*/ 10 w 145"/>
                <a:gd name="T21" fmla="*/ 13 h 160"/>
                <a:gd name="T22" fmla="*/ 13 w 145"/>
                <a:gd name="T23" fmla="*/ 10 h 160"/>
                <a:gd name="T24" fmla="*/ 36 w 145"/>
                <a:gd name="T25" fmla="*/ 10 h 160"/>
                <a:gd name="T26" fmla="*/ 36 w 145"/>
                <a:gd name="T27" fmla="*/ 150 h 160"/>
                <a:gd name="T28" fmla="*/ 13 w 145"/>
                <a:gd name="T29" fmla="*/ 150 h 160"/>
                <a:gd name="T30" fmla="*/ 10 w 145"/>
                <a:gd name="T31" fmla="*/ 147 h 160"/>
                <a:gd name="T32" fmla="*/ 134 w 145"/>
                <a:gd name="T33" fmla="*/ 147 h 160"/>
                <a:gd name="T34" fmla="*/ 132 w 145"/>
                <a:gd name="T35" fmla="*/ 150 h 160"/>
                <a:gd name="T36" fmla="*/ 41 w 145"/>
                <a:gd name="T37" fmla="*/ 150 h 160"/>
                <a:gd name="T38" fmla="*/ 41 w 145"/>
                <a:gd name="T39" fmla="*/ 10 h 160"/>
                <a:gd name="T40" fmla="*/ 85 w 145"/>
                <a:gd name="T41" fmla="*/ 10 h 160"/>
                <a:gd name="T42" fmla="*/ 85 w 145"/>
                <a:gd name="T43" fmla="*/ 48 h 160"/>
                <a:gd name="T44" fmla="*/ 98 w 145"/>
                <a:gd name="T45" fmla="*/ 36 h 160"/>
                <a:gd name="T46" fmla="*/ 111 w 145"/>
                <a:gd name="T47" fmla="*/ 48 h 160"/>
                <a:gd name="T48" fmla="*/ 111 w 145"/>
                <a:gd name="T49" fmla="*/ 10 h 160"/>
                <a:gd name="T50" fmla="*/ 132 w 145"/>
                <a:gd name="T51" fmla="*/ 10 h 160"/>
                <a:gd name="T52" fmla="*/ 134 w 145"/>
                <a:gd name="T53" fmla="*/ 13 h 160"/>
                <a:gd name="T54" fmla="*/ 134 w 145"/>
                <a:gd name="T55" fmla="*/ 14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60">
                  <a:moveTo>
                    <a:pt x="132" y="0"/>
                  </a:moveTo>
                  <a:cubicBezTo>
                    <a:pt x="13" y="0"/>
                    <a:pt x="13" y="0"/>
                    <a:pt x="13" y="0"/>
                  </a:cubicBezTo>
                  <a:cubicBezTo>
                    <a:pt x="6" y="0"/>
                    <a:pt x="0" y="6"/>
                    <a:pt x="0" y="13"/>
                  </a:cubicBezTo>
                  <a:cubicBezTo>
                    <a:pt x="0" y="147"/>
                    <a:pt x="0" y="147"/>
                    <a:pt x="0" y="147"/>
                  </a:cubicBezTo>
                  <a:cubicBezTo>
                    <a:pt x="0" y="155"/>
                    <a:pt x="6" y="160"/>
                    <a:pt x="13" y="160"/>
                  </a:cubicBezTo>
                  <a:cubicBezTo>
                    <a:pt x="132" y="160"/>
                    <a:pt x="132" y="160"/>
                    <a:pt x="132" y="160"/>
                  </a:cubicBezTo>
                  <a:cubicBezTo>
                    <a:pt x="139" y="160"/>
                    <a:pt x="145" y="155"/>
                    <a:pt x="145" y="147"/>
                  </a:cubicBezTo>
                  <a:cubicBezTo>
                    <a:pt x="145" y="13"/>
                    <a:pt x="145" y="13"/>
                    <a:pt x="145" y="13"/>
                  </a:cubicBezTo>
                  <a:cubicBezTo>
                    <a:pt x="145" y="6"/>
                    <a:pt x="139" y="0"/>
                    <a:pt x="132" y="0"/>
                  </a:cubicBezTo>
                  <a:close/>
                  <a:moveTo>
                    <a:pt x="10" y="147"/>
                  </a:moveTo>
                  <a:cubicBezTo>
                    <a:pt x="10" y="13"/>
                    <a:pt x="10" y="13"/>
                    <a:pt x="10" y="13"/>
                  </a:cubicBezTo>
                  <a:cubicBezTo>
                    <a:pt x="10" y="12"/>
                    <a:pt x="12" y="10"/>
                    <a:pt x="13" y="10"/>
                  </a:cubicBezTo>
                  <a:cubicBezTo>
                    <a:pt x="36" y="10"/>
                    <a:pt x="36" y="10"/>
                    <a:pt x="36" y="10"/>
                  </a:cubicBezTo>
                  <a:cubicBezTo>
                    <a:pt x="36" y="150"/>
                    <a:pt x="36" y="150"/>
                    <a:pt x="36" y="150"/>
                  </a:cubicBezTo>
                  <a:cubicBezTo>
                    <a:pt x="13" y="150"/>
                    <a:pt x="13" y="150"/>
                    <a:pt x="13" y="150"/>
                  </a:cubicBezTo>
                  <a:cubicBezTo>
                    <a:pt x="12" y="150"/>
                    <a:pt x="10" y="149"/>
                    <a:pt x="10" y="147"/>
                  </a:cubicBezTo>
                  <a:close/>
                  <a:moveTo>
                    <a:pt x="134" y="147"/>
                  </a:moveTo>
                  <a:cubicBezTo>
                    <a:pt x="134" y="149"/>
                    <a:pt x="133" y="150"/>
                    <a:pt x="132" y="150"/>
                  </a:cubicBezTo>
                  <a:cubicBezTo>
                    <a:pt x="41" y="150"/>
                    <a:pt x="41" y="150"/>
                    <a:pt x="41" y="150"/>
                  </a:cubicBezTo>
                  <a:cubicBezTo>
                    <a:pt x="41" y="10"/>
                    <a:pt x="41" y="10"/>
                    <a:pt x="41" y="10"/>
                  </a:cubicBezTo>
                  <a:cubicBezTo>
                    <a:pt x="85" y="10"/>
                    <a:pt x="85" y="10"/>
                    <a:pt x="85" y="10"/>
                  </a:cubicBezTo>
                  <a:cubicBezTo>
                    <a:pt x="85" y="48"/>
                    <a:pt x="85" y="48"/>
                    <a:pt x="85" y="48"/>
                  </a:cubicBezTo>
                  <a:cubicBezTo>
                    <a:pt x="98" y="36"/>
                    <a:pt x="98" y="36"/>
                    <a:pt x="98" y="36"/>
                  </a:cubicBezTo>
                  <a:cubicBezTo>
                    <a:pt x="111" y="48"/>
                    <a:pt x="111" y="48"/>
                    <a:pt x="111" y="48"/>
                  </a:cubicBezTo>
                  <a:cubicBezTo>
                    <a:pt x="111" y="10"/>
                    <a:pt x="111" y="10"/>
                    <a:pt x="111" y="10"/>
                  </a:cubicBezTo>
                  <a:cubicBezTo>
                    <a:pt x="132" y="10"/>
                    <a:pt x="132" y="10"/>
                    <a:pt x="132" y="10"/>
                  </a:cubicBezTo>
                  <a:cubicBezTo>
                    <a:pt x="133" y="10"/>
                    <a:pt x="134" y="12"/>
                    <a:pt x="134" y="13"/>
                  </a:cubicBezTo>
                  <a:lnTo>
                    <a:pt x="134" y="147"/>
                  </a:lnTo>
                  <a:close/>
                </a:path>
              </a:pathLst>
            </a:custGeom>
            <a:solidFill>
              <a:srgbClr val="DDDBDB"/>
            </a:solidFill>
            <a:ln>
              <a:noFill/>
            </a:ln>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42" name="Freeform 19"/>
            <p:cNvSpPr>
              <a:spLocks/>
            </p:cNvSpPr>
            <p:nvPr/>
          </p:nvSpPr>
          <p:spPr bwMode="auto">
            <a:xfrm rot="21545399">
              <a:off x="5245943" y="653550"/>
              <a:ext cx="442326" cy="427155"/>
            </a:xfrm>
            <a:custGeom>
              <a:avLst/>
              <a:gdLst>
                <a:gd name="T0" fmla="*/ 118 w 224"/>
                <a:gd name="T1" fmla="*/ 199 h 217"/>
                <a:gd name="T2" fmla="*/ 116 w 224"/>
                <a:gd name="T3" fmla="*/ 185 h 217"/>
                <a:gd name="T4" fmla="*/ 93 w 224"/>
                <a:gd name="T5" fmla="*/ 164 h 217"/>
                <a:gd name="T6" fmla="*/ 112 w 224"/>
                <a:gd name="T7" fmla="*/ 126 h 217"/>
                <a:gd name="T8" fmla="*/ 151 w 224"/>
                <a:gd name="T9" fmla="*/ 145 h 217"/>
                <a:gd name="T10" fmla="*/ 144 w 224"/>
                <a:gd name="T11" fmla="*/ 176 h 217"/>
                <a:gd name="T12" fmla="*/ 149 w 224"/>
                <a:gd name="T13" fmla="*/ 185 h 217"/>
                <a:gd name="T14" fmla="*/ 175 w 224"/>
                <a:gd name="T15" fmla="*/ 173 h 217"/>
                <a:gd name="T16" fmla="*/ 180 w 224"/>
                <a:gd name="T17" fmla="*/ 162 h 217"/>
                <a:gd name="T18" fmla="*/ 163 w 224"/>
                <a:gd name="T19" fmla="*/ 121 h 217"/>
                <a:gd name="T20" fmla="*/ 169 w 224"/>
                <a:gd name="T21" fmla="*/ 117 h 217"/>
                <a:gd name="T22" fmla="*/ 200 w 224"/>
                <a:gd name="T23" fmla="*/ 124 h 217"/>
                <a:gd name="T24" fmla="*/ 219 w 224"/>
                <a:gd name="T25" fmla="*/ 86 h 217"/>
                <a:gd name="T26" fmla="*/ 181 w 224"/>
                <a:gd name="T27" fmla="*/ 66 h 217"/>
                <a:gd name="T28" fmla="*/ 160 w 224"/>
                <a:gd name="T29" fmla="*/ 90 h 217"/>
                <a:gd name="T30" fmla="*/ 152 w 224"/>
                <a:gd name="T31" fmla="*/ 91 h 217"/>
                <a:gd name="T32" fmla="*/ 142 w 224"/>
                <a:gd name="T33" fmla="*/ 46 h 217"/>
                <a:gd name="T34" fmla="*/ 131 w 224"/>
                <a:gd name="T35" fmla="*/ 40 h 217"/>
                <a:gd name="T36" fmla="*/ 84 w 224"/>
                <a:gd name="T37" fmla="*/ 60 h 217"/>
                <a:gd name="T38" fmla="*/ 81 w 224"/>
                <a:gd name="T39" fmla="*/ 55 h 217"/>
                <a:gd name="T40" fmla="*/ 89 w 224"/>
                <a:gd name="T41" fmla="*/ 24 h 217"/>
                <a:gd name="T42" fmla="*/ 50 w 224"/>
                <a:gd name="T43" fmla="*/ 5 h 217"/>
                <a:gd name="T44" fmla="*/ 31 w 224"/>
                <a:gd name="T45" fmla="*/ 43 h 217"/>
                <a:gd name="T46" fmla="*/ 54 w 224"/>
                <a:gd name="T47" fmla="*/ 64 h 217"/>
                <a:gd name="T48" fmla="*/ 55 w 224"/>
                <a:gd name="T49" fmla="*/ 71 h 217"/>
                <a:gd name="T50" fmla="*/ 6 w 224"/>
                <a:gd name="T51" fmla="*/ 81 h 217"/>
                <a:gd name="T52" fmla="*/ 1 w 224"/>
                <a:gd name="T53" fmla="*/ 92 h 217"/>
                <a:gd name="T54" fmla="*/ 11 w 224"/>
                <a:gd name="T55" fmla="*/ 140 h 217"/>
                <a:gd name="T56" fmla="*/ 22 w 224"/>
                <a:gd name="T57" fmla="*/ 139 h 217"/>
                <a:gd name="T58" fmla="*/ 42 w 224"/>
                <a:gd name="T59" fmla="*/ 115 h 217"/>
                <a:gd name="T60" fmla="*/ 81 w 224"/>
                <a:gd name="T61" fmla="*/ 135 h 217"/>
                <a:gd name="T62" fmla="*/ 61 w 224"/>
                <a:gd name="T63" fmla="*/ 173 h 217"/>
                <a:gd name="T64" fmla="*/ 30 w 224"/>
                <a:gd name="T65" fmla="*/ 166 h 217"/>
                <a:gd name="T66" fmla="*/ 23 w 224"/>
                <a:gd name="T67" fmla="*/ 171 h 217"/>
                <a:gd name="T68" fmla="*/ 39 w 224"/>
                <a:gd name="T69" fmla="*/ 208 h 217"/>
                <a:gd name="T70" fmla="*/ 50 w 224"/>
                <a:gd name="T71" fmla="*/ 214 h 217"/>
                <a:gd name="T72" fmla="*/ 118 w 224"/>
                <a:gd name="T73" fmla="*/ 19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4" h="217">
                  <a:moveTo>
                    <a:pt x="118" y="199"/>
                  </a:moveTo>
                  <a:cubicBezTo>
                    <a:pt x="116" y="185"/>
                    <a:pt x="116" y="185"/>
                    <a:pt x="116" y="185"/>
                  </a:cubicBezTo>
                  <a:cubicBezTo>
                    <a:pt x="106" y="183"/>
                    <a:pt x="97" y="175"/>
                    <a:pt x="93" y="164"/>
                  </a:cubicBezTo>
                  <a:cubicBezTo>
                    <a:pt x="88" y="148"/>
                    <a:pt x="96" y="131"/>
                    <a:pt x="112" y="126"/>
                  </a:cubicBezTo>
                  <a:cubicBezTo>
                    <a:pt x="129" y="121"/>
                    <a:pt x="146" y="129"/>
                    <a:pt x="151" y="145"/>
                  </a:cubicBezTo>
                  <a:cubicBezTo>
                    <a:pt x="155" y="157"/>
                    <a:pt x="151" y="169"/>
                    <a:pt x="144" y="176"/>
                  </a:cubicBezTo>
                  <a:cubicBezTo>
                    <a:pt x="149" y="185"/>
                    <a:pt x="149" y="185"/>
                    <a:pt x="149" y="185"/>
                  </a:cubicBezTo>
                  <a:cubicBezTo>
                    <a:pt x="164" y="178"/>
                    <a:pt x="175" y="173"/>
                    <a:pt x="175" y="173"/>
                  </a:cubicBezTo>
                  <a:cubicBezTo>
                    <a:pt x="179" y="171"/>
                    <a:pt x="182" y="166"/>
                    <a:pt x="180" y="162"/>
                  </a:cubicBezTo>
                  <a:cubicBezTo>
                    <a:pt x="180" y="162"/>
                    <a:pt x="172" y="143"/>
                    <a:pt x="163" y="121"/>
                  </a:cubicBezTo>
                  <a:cubicBezTo>
                    <a:pt x="169" y="117"/>
                    <a:pt x="169" y="117"/>
                    <a:pt x="169" y="117"/>
                  </a:cubicBezTo>
                  <a:cubicBezTo>
                    <a:pt x="176" y="125"/>
                    <a:pt x="188" y="128"/>
                    <a:pt x="200" y="124"/>
                  </a:cubicBezTo>
                  <a:cubicBezTo>
                    <a:pt x="216" y="119"/>
                    <a:pt x="224" y="102"/>
                    <a:pt x="219" y="86"/>
                  </a:cubicBezTo>
                  <a:cubicBezTo>
                    <a:pt x="214" y="70"/>
                    <a:pt x="197" y="61"/>
                    <a:pt x="181" y="66"/>
                  </a:cubicBezTo>
                  <a:cubicBezTo>
                    <a:pt x="170" y="70"/>
                    <a:pt x="162" y="79"/>
                    <a:pt x="160" y="90"/>
                  </a:cubicBezTo>
                  <a:cubicBezTo>
                    <a:pt x="152" y="91"/>
                    <a:pt x="152" y="91"/>
                    <a:pt x="152" y="91"/>
                  </a:cubicBezTo>
                  <a:cubicBezTo>
                    <a:pt x="147" y="74"/>
                    <a:pt x="143" y="57"/>
                    <a:pt x="142" y="46"/>
                  </a:cubicBezTo>
                  <a:cubicBezTo>
                    <a:pt x="139" y="42"/>
                    <a:pt x="136" y="38"/>
                    <a:pt x="131" y="40"/>
                  </a:cubicBezTo>
                  <a:cubicBezTo>
                    <a:pt x="131" y="40"/>
                    <a:pt x="110" y="50"/>
                    <a:pt x="84" y="60"/>
                  </a:cubicBezTo>
                  <a:cubicBezTo>
                    <a:pt x="81" y="55"/>
                    <a:pt x="81" y="55"/>
                    <a:pt x="81" y="55"/>
                  </a:cubicBezTo>
                  <a:cubicBezTo>
                    <a:pt x="89" y="48"/>
                    <a:pt x="92" y="36"/>
                    <a:pt x="89" y="24"/>
                  </a:cubicBezTo>
                  <a:cubicBezTo>
                    <a:pt x="83" y="8"/>
                    <a:pt x="66" y="0"/>
                    <a:pt x="50" y="5"/>
                  </a:cubicBezTo>
                  <a:cubicBezTo>
                    <a:pt x="34" y="10"/>
                    <a:pt x="25" y="27"/>
                    <a:pt x="31" y="43"/>
                  </a:cubicBezTo>
                  <a:cubicBezTo>
                    <a:pt x="34" y="54"/>
                    <a:pt x="44" y="62"/>
                    <a:pt x="54" y="64"/>
                  </a:cubicBezTo>
                  <a:cubicBezTo>
                    <a:pt x="55" y="71"/>
                    <a:pt x="55" y="71"/>
                    <a:pt x="55" y="71"/>
                  </a:cubicBezTo>
                  <a:cubicBezTo>
                    <a:pt x="35" y="78"/>
                    <a:pt x="16" y="83"/>
                    <a:pt x="6" y="81"/>
                  </a:cubicBezTo>
                  <a:cubicBezTo>
                    <a:pt x="2" y="84"/>
                    <a:pt x="0" y="88"/>
                    <a:pt x="1" y="92"/>
                  </a:cubicBezTo>
                  <a:cubicBezTo>
                    <a:pt x="0" y="103"/>
                    <a:pt x="5" y="121"/>
                    <a:pt x="11" y="140"/>
                  </a:cubicBezTo>
                  <a:cubicBezTo>
                    <a:pt x="22" y="139"/>
                    <a:pt x="22" y="139"/>
                    <a:pt x="22" y="139"/>
                  </a:cubicBezTo>
                  <a:cubicBezTo>
                    <a:pt x="24" y="128"/>
                    <a:pt x="31" y="119"/>
                    <a:pt x="42" y="115"/>
                  </a:cubicBezTo>
                  <a:cubicBezTo>
                    <a:pt x="58" y="110"/>
                    <a:pt x="75" y="119"/>
                    <a:pt x="81" y="135"/>
                  </a:cubicBezTo>
                  <a:cubicBezTo>
                    <a:pt x="86" y="151"/>
                    <a:pt x="77" y="168"/>
                    <a:pt x="61" y="173"/>
                  </a:cubicBezTo>
                  <a:cubicBezTo>
                    <a:pt x="50" y="177"/>
                    <a:pt x="38" y="174"/>
                    <a:pt x="30" y="166"/>
                  </a:cubicBezTo>
                  <a:cubicBezTo>
                    <a:pt x="23" y="171"/>
                    <a:pt x="23" y="171"/>
                    <a:pt x="23" y="171"/>
                  </a:cubicBezTo>
                  <a:cubicBezTo>
                    <a:pt x="31" y="192"/>
                    <a:pt x="39" y="208"/>
                    <a:pt x="39" y="208"/>
                  </a:cubicBezTo>
                  <a:cubicBezTo>
                    <a:pt x="40" y="213"/>
                    <a:pt x="40" y="212"/>
                    <a:pt x="50" y="214"/>
                  </a:cubicBezTo>
                  <a:cubicBezTo>
                    <a:pt x="65" y="217"/>
                    <a:pt x="93" y="209"/>
                    <a:pt x="118" y="199"/>
                  </a:cubicBezTo>
                  <a:close/>
                </a:path>
              </a:pathLst>
            </a:custGeom>
            <a:solidFill>
              <a:srgbClr val="DDDBDB"/>
            </a:solidFill>
            <a:ln>
              <a:noFill/>
            </a:ln>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nvGrpSpPr>
            <p:cNvPr id="43" name="Group 98"/>
            <p:cNvGrpSpPr/>
            <p:nvPr/>
          </p:nvGrpSpPr>
          <p:grpSpPr>
            <a:xfrm rot="21545399">
              <a:off x="4898391" y="985893"/>
              <a:ext cx="297556" cy="338937"/>
              <a:chOff x="966788" y="2762251"/>
              <a:chExt cx="479425" cy="546100"/>
            </a:xfrm>
            <a:solidFill>
              <a:srgbClr val="DDDBDB"/>
            </a:solidFill>
          </p:grpSpPr>
          <p:sp>
            <p:nvSpPr>
              <p:cNvPr id="141" name="Freeform 34"/>
              <p:cNvSpPr>
                <a:spLocks noEditPoints="1"/>
              </p:cNvSpPr>
              <p:nvPr/>
            </p:nvSpPr>
            <p:spPr bwMode="auto">
              <a:xfrm>
                <a:off x="966788" y="2863851"/>
                <a:ext cx="479425" cy="444500"/>
              </a:xfrm>
              <a:custGeom>
                <a:avLst/>
                <a:gdLst>
                  <a:gd name="T0" fmla="*/ 90 w 179"/>
                  <a:gd name="T1" fmla="*/ 25 h 166"/>
                  <a:gd name="T2" fmla="*/ 0 w 179"/>
                  <a:gd name="T3" fmla="*/ 76 h 166"/>
                  <a:gd name="T4" fmla="*/ 64 w 179"/>
                  <a:gd name="T5" fmla="*/ 166 h 166"/>
                  <a:gd name="T6" fmla="*/ 90 w 179"/>
                  <a:gd name="T7" fmla="*/ 153 h 166"/>
                  <a:gd name="T8" fmla="*/ 115 w 179"/>
                  <a:gd name="T9" fmla="*/ 166 h 166"/>
                  <a:gd name="T10" fmla="*/ 179 w 179"/>
                  <a:gd name="T11" fmla="*/ 76 h 166"/>
                  <a:gd name="T12" fmla="*/ 90 w 179"/>
                  <a:gd name="T13" fmla="*/ 25 h 166"/>
                  <a:gd name="T14" fmla="*/ 39 w 179"/>
                  <a:gd name="T15" fmla="*/ 127 h 166"/>
                  <a:gd name="T16" fmla="*/ 39 w 179"/>
                  <a:gd name="T17" fmla="*/ 38 h 166"/>
                  <a:gd name="T18" fmla="*/ 64 w 179"/>
                  <a:gd name="T19" fmla="*/ 38 h 166"/>
                  <a:gd name="T20" fmla="*/ 39 w 179"/>
                  <a:gd name="T21" fmla="*/ 127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9" h="166">
                    <a:moveTo>
                      <a:pt x="90" y="25"/>
                    </a:moveTo>
                    <a:cubicBezTo>
                      <a:pt x="23" y="0"/>
                      <a:pt x="0" y="38"/>
                      <a:pt x="0" y="76"/>
                    </a:cubicBezTo>
                    <a:cubicBezTo>
                      <a:pt x="0" y="115"/>
                      <a:pt x="46" y="166"/>
                      <a:pt x="64" y="166"/>
                    </a:cubicBezTo>
                    <a:cubicBezTo>
                      <a:pt x="90" y="166"/>
                      <a:pt x="90" y="153"/>
                      <a:pt x="90" y="153"/>
                    </a:cubicBezTo>
                    <a:cubicBezTo>
                      <a:pt x="90" y="153"/>
                      <a:pt x="89" y="166"/>
                      <a:pt x="115" y="166"/>
                    </a:cubicBezTo>
                    <a:cubicBezTo>
                      <a:pt x="134" y="166"/>
                      <a:pt x="179" y="115"/>
                      <a:pt x="179" y="76"/>
                    </a:cubicBezTo>
                    <a:cubicBezTo>
                      <a:pt x="179" y="38"/>
                      <a:pt x="157" y="0"/>
                      <a:pt x="90" y="25"/>
                    </a:cubicBezTo>
                    <a:close/>
                    <a:moveTo>
                      <a:pt x="39" y="127"/>
                    </a:moveTo>
                    <a:cubicBezTo>
                      <a:pt x="0" y="76"/>
                      <a:pt x="39" y="38"/>
                      <a:pt x="39" y="38"/>
                    </a:cubicBezTo>
                    <a:cubicBezTo>
                      <a:pt x="64" y="38"/>
                      <a:pt x="64" y="38"/>
                      <a:pt x="64" y="38"/>
                    </a:cubicBezTo>
                    <a:cubicBezTo>
                      <a:pt x="64" y="38"/>
                      <a:pt x="39" y="64"/>
                      <a:pt x="39" y="127"/>
                    </a:cubicBezTo>
                    <a:close/>
                  </a:path>
                </a:pathLst>
              </a:custGeom>
              <a:grpFill/>
              <a:ln>
                <a:noFill/>
              </a:ln>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42" name="Freeform 35"/>
              <p:cNvSpPr>
                <a:spLocks/>
              </p:cNvSpPr>
              <p:nvPr/>
            </p:nvSpPr>
            <p:spPr bwMode="auto">
              <a:xfrm>
                <a:off x="1071563" y="2762251"/>
                <a:ext cx="136525" cy="136525"/>
              </a:xfrm>
              <a:custGeom>
                <a:avLst/>
                <a:gdLst>
                  <a:gd name="T0" fmla="*/ 51 w 51"/>
                  <a:gd name="T1" fmla="*/ 51 h 51"/>
                  <a:gd name="T2" fmla="*/ 25 w 51"/>
                  <a:gd name="T3" fmla="*/ 0 h 51"/>
                  <a:gd name="T4" fmla="*/ 0 w 51"/>
                  <a:gd name="T5" fmla="*/ 0 h 51"/>
                  <a:gd name="T6" fmla="*/ 38 w 51"/>
                  <a:gd name="T7" fmla="*/ 51 h 51"/>
                  <a:gd name="T8" fmla="*/ 51 w 51"/>
                  <a:gd name="T9" fmla="*/ 51 h 51"/>
                </a:gdLst>
                <a:ahLst/>
                <a:cxnLst>
                  <a:cxn ang="0">
                    <a:pos x="T0" y="T1"/>
                  </a:cxn>
                  <a:cxn ang="0">
                    <a:pos x="T2" y="T3"/>
                  </a:cxn>
                  <a:cxn ang="0">
                    <a:pos x="T4" y="T5"/>
                  </a:cxn>
                  <a:cxn ang="0">
                    <a:pos x="T6" y="T7"/>
                  </a:cxn>
                  <a:cxn ang="0">
                    <a:pos x="T8" y="T9"/>
                  </a:cxn>
                </a:cxnLst>
                <a:rect l="0" t="0" r="r" b="b"/>
                <a:pathLst>
                  <a:path w="51" h="51">
                    <a:moveTo>
                      <a:pt x="51" y="51"/>
                    </a:moveTo>
                    <a:cubicBezTo>
                      <a:pt x="38" y="25"/>
                      <a:pt x="25" y="0"/>
                      <a:pt x="25" y="0"/>
                    </a:cubicBezTo>
                    <a:cubicBezTo>
                      <a:pt x="0" y="0"/>
                      <a:pt x="0" y="0"/>
                      <a:pt x="0" y="0"/>
                    </a:cubicBezTo>
                    <a:cubicBezTo>
                      <a:pt x="38" y="51"/>
                      <a:pt x="38" y="51"/>
                      <a:pt x="38" y="51"/>
                    </a:cubicBezTo>
                    <a:lnTo>
                      <a:pt x="51" y="51"/>
                    </a:lnTo>
                    <a:close/>
                  </a:path>
                </a:pathLst>
              </a:custGeom>
              <a:grpFill/>
              <a:ln>
                <a:noFill/>
              </a:ln>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43" name="Freeform 36"/>
              <p:cNvSpPr>
                <a:spLocks/>
              </p:cNvSpPr>
              <p:nvPr/>
            </p:nvSpPr>
            <p:spPr bwMode="auto">
              <a:xfrm>
                <a:off x="1208088" y="2762251"/>
                <a:ext cx="169862" cy="136525"/>
              </a:xfrm>
              <a:custGeom>
                <a:avLst/>
                <a:gdLst>
                  <a:gd name="T0" fmla="*/ 63 w 63"/>
                  <a:gd name="T1" fmla="*/ 0 h 51"/>
                  <a:gd name="T2" fmla="*/ 0 w 63"/>
                  <a:gd name="T3" fmla="*/ 51 h 51"/>
                  <a:gd name="T4" fmla="*/ 63 w 63"/>
                  <a:gd name="T5" fmla="*/ 0 h 51"/>
                </a:gdLst>
                <a:ahLst/>
                <a:cxnLst>
                  <a:cxn ang="0">
                    <a:pos x="T0" y="T1"/>
                  </a:cxn>
                  <a:cxn ang="0">
                    <a:pos x="T2" y="T3"/>
                  </a:cxn>
                  <a:cxn ang="0">
                    <a:pos x="T4" y="T5"/>
                  </a:cxn>
                </a:cxnLst>
                <a:rect l="0" t="0" r="r" b="b"/>
                <a:pathLst>
                  <a:path w="63" h="51">
                    <a:moveTo>
                      <a:pt x="63" y="0"/>
                    </a:moveTo>
                    <a:cubicBezTo>
                      <a:pt x="63" y="0"/>
                      <a:pt x="0" y="0"/>
                      <a:pt x="0" y="51"/>
                    </a:cubicBezTo>
                    <a:cubicBezTo>
                      <a:pt x="0" y="51"/>
                      <a:pt x="63" y="51"/>
                      <a:pt x="63" y="0"/>
                    </a:cubicBezTo>
                    <a:close/>
                  </a:path>
                </a:pathLst>
              </a:custGeom>
              <a:grpFill/>
              <a:ln>
                <a:noFill/>
              </a:ln>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sp>
          <p:nvSpPr>
            <p:cNvPr id="44" name="Freeform 30"/>
            <p:cNvSpPr>
              <a:spLocks noEditPoints="1"/>
            </p:cNvSpPr>
            <p:nvPr/>
          </p:nvSpPr>
          <p:spPr bwMode="auto">
            <a:xfrm>
              <a:off x="4816285" y="495338"/>
              <a:ext cx="412722" cy="426792"/>
            </a:xfrm>
            <a:custGeom>
              <a:avLst/>
              <a:gdLst>
                <a:gd name="T0" fmla="*/ 186 w 186"/>
                <a:gd name="T1" fmla="*/ 108 h 192"/>
                <a:gd name="T2" fmla="*/ 170 w 186"/>
                <a:gd name="T3" fmla="*/ 89 h 192"/>
                <a:gd name="T4" fmla="*/ 171 w 186"/>
                <a:gd name="T5" fmla="*/ 77 h 192"/>
                <a:gd name="T6" fmla="*/ 94 w 186"/>
                <a:gd name="T7" fmla="*/ 0 h 192"/>
                <a:gd name="T8" fmla="*/ 17 w 186"/>
                <a:gd name="T9" fmla="*/ 77 h 192"/>
                <a:gd name="T10" fmla="*/ 18 w 186"/>
                <a:gd name="T11" fmla="*/ 87 h 192"/>
                <a:gd name="T12" fmla="*/ 0 w 186"/>
                <a:gd name="T13" fmla="*/ 106 h 192"/>
                <a:gd name="T14" fmla="*/ 19 w 186"/>
                <a:gd name="T15" fmla="*/ 125 h 192"/>
                <a:gd name="T16" fmla="*/ 22 w 186"/>
                <a:gd name="T17" fmla="*/ 125 h 192"/>
                <a:gd name="T18" fmla="*/ 22 w 186"/>
                <a:gd name="T19" fmla="*/ 133 h 192"/>
                <a:gd name="T20" fmla="*/ 30 w 186"/>
                <a:gd name="T21" fmla="*/ 141 h 192"/>
                <a:gd name="T22" fmla="*/ 43 w 186"/>
                <a:gd name="T23" fmla="*/ 141 h 192"/>
                <a:gd name="T24" fmla="*/ 51 w 186"/>
                <a:gd name="T25" fmla="*/ 133 h 192"/>
                <a:gd name="T26" fmla="*/ 51 w 186"/>
                <a:gd name="T27" fmla="*/ 81 h 192"/>
                <a:gd name="T28" fmla="*/ 43 w 186"/>
                <a:gd name="T29" fmla="*/ 73 h 192"/>
                <a:gd name="T30" fmla="*/ 30 w 186"/>
                <a:gd name="T31" fmla="*/ 73 h 192"/>
                <a:gd name="T32" fmla="*/ 26 w 186"/>
                <a:gd name="T33" fmla="*/ 74 h 192"/>
                <a:gd name="T34" fmla="*/ 94 w 186"/>
                <a:gd name="T35" fmla="*/ 18 h 192"/>
                <a:gd name="T36" fmla="*/ 162 w 186"/>
                <a:gd name="T37" fmla="*/ 76 h 192"/>
                <a:gd name="T38" fmla="*/ 156 w 186"/>
                <a:gd name="T39" fmla="*/ 73 h 192"/>
                <a:gd name="T40" fmla="*/ 143 w 186"/>
                <a:gd name="T41" fmla="*/ 73 h 192"/>
                <a:gd name="T42" fmla="*/ 135 w 186"/>
                <a:gd name="T43" fmla="*/ 81 h 192"/>
                <a:gd name="T44" fmla="*/ 135 w 186"/>
                <a:gd name="T45" fmla="*/ 133 h 192"/>
                <a:gd name="T46" fmla="*/ 143 w 186"/>
                <a:gd name="T47" fmla="*/ 141 h 192"/>
                <a:gd name="T48" fmla="*/ 156 w 186"/>
                <a:gd name="T49" fmla="*/ 141 h 192"/>
                <a:gd name="T50" fmla="*/ 159 w 186"/>
                <a:gd name="T51" fmla="*/ 140 h 192"/>
                <a:gd name="T52" fmla="*/ 122 w 186"/>
                <a:gd name="T53" fmla="*/ 174 h 192"/>
                <a:gd name="T54" fmla="*/ 106 w 186"/>
                <a:gd name="T55" fmla="*/ 163 h 192"/>
                <a:gd name="T56" fmla="*/ 89 w 186"/>
                <a:gd name="T57" fmla="*/ 178 h 192"/>
                <a:gd name="T58" fmla="*/ 106 w 186"/>
                <a:gd name="T59" fmla="*/ 192 h 192"/>
                <a:gd name="T60" fmla="*/ 122 w 186"/>
                <a:gd name="T61" fmla="*/ 183 h 192"/>
                <a:gd name="T62" fmla="*/ 171 w 186"/>
                <a:gd name="T63" fmla="*/ 126 h 192"/>
                <a:gd name="T64" fmla="*/ 186 w 186"/>
                <a:gd name="T65" fmla="*/ 108 h 192"/>
                <a:gd name="T66" fmla="*/ 164 w 186"/>
                <a:gd name="T67" fmla="*/ 126 h 192"/>
                <a:gd name="T68" fmla="*/ 164 w 186"/>
                <a:gd name="T69" fmla="*/ 126 h 192"/>
                <a:gd name="T70" fmla="*/ 164 w 186"/>
                <a:gd name="T71" fmla="*/ 127 h 192"/>
                <a:gd name="T72" fmla="*/ 164 w 186"/>
                <a:gd name="T73" fmla="*/ 12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6" h="192">
                  <a:moveTo>
                    <a:pt x="186" y="108"/>
                  </a:moveTo>
                  <a:cubicBezTo>
                    <a:pt x="186" y="99"/>
                    <a:pt x="179" y="91"/>
                    <a:pt x="170" y="89"/>
                  </a:cubicBezTo>
                  <a:cubicBezTo>
                    <a:pt x="171" y="85"/>
                    <a:pt x="171" y="81"/>
                    <a:pt x="171" y="77"/>
                  </a:cubicBezTo>
                  <a:cubicBezTo>
                    <a:pt x="171" y="35"/>
                    <a:pt x="137" y="0"/>
                    <a:pt x="94" y="0"/>
                  </a:cubicBezTo>
                  <a:cubicBezTo>
                    <a:pt x="51" y="0"/>
                    <a:pt x="17" y="35"/>
                    <a:pt x="17" y="77"/>
                  </a:cubicBezTo>
                  <a:cubicBezTo>
                    <a:pt x="17" y="81"/>
                    <a:pt x="17" y="84"/>
                    <a:pt x="18" y="87"/>
                  </a:cubicBezTo>
                  <a:cubicBezTo>
                    <a:pt x="8" y="88"/>
                    <a:pt x="0" y="96"/>
                    <a:pt x="0" y="106"/>
                  </a:cubicBezTo>
                  <a:cubicBezTo>
                    <a:pt x="0" y="117"/>
                    <a:pt x="8" y="125"/>
                    <a:pt x="19" y="125"/>
                  </a:cubicBezTo>
                  <a:cubicBezTo>
                    <a:pt x="20" y="125"/>
                    <a:pt x="21" y="125"/>
                    <a:pt x="22" y="125"/>
                  </a:cubicBezTo>
                  <a:cubicBezTo>
                    <a:pt x="22" y="133"/>
                    <a:pt x="22" y="133"/>
                    <a:pt x="22" y="133"/>
                  </a:cubicBezTo>
                  <a:cubicBezTo>
                    <a:pt x="22" y="137"/>
                    <a:pt x="25" y="141"/>
                    <a:pt x="30" y="141"/>
                  </a:cubicBezTo>
                  <a:cubicBezTo>
                    <a:pt x="43" y="141"/>
                    <a:pt x="43" y="141"/>
                    <a:pt x="43" y="141"/>
                  </a:cubicBezTo>
                  <a:cubicBezTo>
                    <a:pt x="48" y="141"/>
                    <a:pt x="51" y="137"/>
                    <a:pt x="51" y="133"/>
                  </a:cubicBezTo>
                  <a:cubicBezTo>
                    <a:pt x="51" y="81"/>
                    <a:pt x="51" y="81"/>
                    <a:pt x="51" y="81"/>
                  </a:cubicBezTo>
                  <a:cubicBezTo>
                    <a:pt x="51" y="77"/>
                    <a:pt x="48" y="73"/>
                    <a:pt x="43" y="73"/>
                  </a:cubicBezTo>
                  <a:cubicBezTo>
                    <a:pt x="30" y="73"/>
                    <a:pt x="30" y="73"/>
                    <a:pt x="30" y="73"/>
                  </a:cubicBezTo>
                  <a:cubicBezTo>
                    <a:pt x="29" y="73"/>
                    <a:pt x="27" y="74"/>
                    <a:pt x="26" y="74"/>
                  </a:cubicBezTo>
                  <a:cubicBezTo>
                    <a:pt x="32" y="42"/>
                    <a:pt x="60" y="18"/>
                    <a:pt x="94" y="18"/>
                  </a:cubicBezTo>
                  <a:cubicBezTo>
                    <a:pt x="129" y="18"/>
                    <a:pt x="157" y="43"/>
                    <a:pt x="162" y="76"/>
                  </a:cubicBezTo>
                  <a:cubicBezTo>
                    <a:pt x="161" y="74"/>
                    <a:pt x="159" y="73"/>
                    <a:pt x="156" y="73"/>
                  </a:cubicBezTo>
                  <a:cubicBezTo>
                    <a:pt x="143" y="73"/>
                    <a:pt x="143" y="73"/>
                    <a:pt x="143" y="73"/>
                  </a:cubicBezTo>
                  <a:cubicBezTo>
                    <a:pt x="138" y="73"/>
                    <a:pt x="135" y="77"/>
                    <a:pt x="135" y="81"/>
                  </a:cubicBezTo>
                  <a:cubicBezTo>
                    <a:pt x="135" y="133"/>
                    <a:pt x="135" y="133"/>
                    <a:pt x="135" y="133"/>
                  </a:cubicBezTo>
                  <a:cubicBezTo>
                    <a:pt x="135" y="137"/>
                    <a:pt x="138" y="141"/>
                    <a:pt x="143" y="141"/>
                  </a:cubicBezTo>
                  <a:cubicBezTo>
                    <a:pt x="156" y="141"/>
                    <a:pt x="156" y="141"/>
                    <a:pt x="156" y="141"/>
                  </a:cubicBezTo>
                  <a:cubicBezTo>
                    <a:pt x="157" y="141"/>
                    <a:pt x="158" y="141"/>
                    <a:pt x="159" y="140"/>
                  </a:cubicBezTo>
                  <a:cubicBezTo>
                    <a:pt x="151" y="157"/>
                    <a:pt x="138" y="169"/>
                    <a:pt x="122" y="174"/>
                  </a:cubicBezTo>
                  <a:cubicBezTo>
                    <a:pt x="120" y="168"/>
                    <a:pt x="114" y="163"/>
                    <a:pt x="106" y="163"/>
                  </a:cubicBezTo>
                  <a:cubicBezTo>
                    <a:pt x="97" y="163"/>
                    <a:pt x="89" y="170"/>
                    <a:pt x="89" y="178"/>
                  </a:cubicBezTo>
                  <a:cubicBezTo>
                    <a:pt x="89" y="186"/>
                    <a:pt x="97" y="192"/>
                    <a:pt x="106" y="192"/>
                  </a:cubicBezTo>
                  <a:cubicBezTo>
                    <a:pt x="113" y="192"/>
                    <a:pt x="119" y="188"/>
                    <a:pt x="122" y="183"/>
                  </a:cubicBezTo>
                  <a:cubicBezTo>
                    <a:pt x="146" y="178"/>
                    <a:pt x="166" y="156"/>
                    <a:pt x="171" y="126"/>
                  </a:cubicBezTo>
                  <a:cubicBezTo>
                    <a:pt x="179" y="125"/>
                    <a:pt x="186" y="117"/>
                    <a:pt x="186" y="108"/>
                  </a:cubicBezTo>
                  <a:close/>
                  <a:moveTo>
                    <a:pt x="164" y="126"/>
                  </a:moveTo>
                  <a:cubicBezTo>
                    <a:pt x="164" y="126"/>
                    <a:pt x="164" y="126"/>
                    <a:pt x="164" y="126"/>
                  </a:cubicBezTo>
                  <a:cubicBezTo>
                    <a:pt x="164" y="127"/>
                    <a:pt x="164" y="127"/>
                    <a:pt x="164" y="127"/>
                  </a:cubicBezTo>
                  <a:lnTo>
                    <a:pt x="164" y="126"/>
                  </a:ln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nvGrpSpPr>
            <p:cNvPr id="45" name="Group 103"/>
            <p:cNvGrpSpPr/>
            <p:nvPr/>
          </p:nvGrpSpPr>
          <p:grpSpPr>
            <a:xfrm>
              <a:off x="4310940" y="421210"/>
              <a:ext cx="494221" cy="493132"/>
              <a:chOff x="3114675" y="4859338"/>
              <a:chExt cx="720725" cy="719138"/>
            </a:xfrm>
            <a:solidFill>
              <a:srgbClr val="DDDBDB"/>
            </a:solidFill>
          </p:grpSpPr>
          <p:sp>
            <p:nvSpPr>
              <p:cNvPr id="138" name="Freeform 49"/>
              <p:cNvSpPr>
                <a:spLocks/>
              </p:cNvSpPr>
              <p:nvPr/>
            </p:nvSpPr>
            <p:spPr bwMode="auto">
              <a:xfrm>
                <a:off x="3114675" y="4953001"/>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39" name="Freeform 50"/>
              <p:cNvSpPr>
                <a:spLocks/>
              </p:cNvSpPr>
              <p:nvPr/>
            </p:nvSpPr>
            <p:spPr bwMode="auto">
              <a:xfrm>
                <a:off x="3409950" y="4859338"/>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40" name="Freeform 51"/>
              <p:cNvSpPr>
                <a:spLocks/>
              </p:cNvSpPr>
              <p:nvPr/>
            </p:nvSpPr>
            <p:spPr bwMode="auto">
              <a:xfrm>
                <a:off x="3271838" y="5111751"/>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46" name="Group 107"/>
            <p:cNvGrpSpPr/>
            <p:nvPr/>
          </p:nvGrpSpPr>
          <p:grpSpPr>
            <a:xfrm>
              <a:off x="4540395" y="932141"/>
              <a:ext cx="306403" cy="268104"/>
              <a:chOff x="3573463" y="2617788"/>
              <a:chExt cx="241300" cy="211138"/>
            </a:xfrm>
            <a:solidFill>
              <a:srgbClr val="DDDBDB"/>
            </a:solidFill>
          </p:grpSpPr>
          <p:sp>
            <p:nvSpPr>
              <p:cNvPr id="135" name="Oval 154"/>
              <p:cNvSpPr>
                <a:spLocks noChangeArrowheads="1"/>
              </p:cNvSpPr>
              <p:nvPr/>
            </p:nvSpPr>
            <p:spPr bwMode="auto">
              <a:xfrm>
                <a:off x="3603626"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36" name="Oval 155"/>
              <p:cNvSpPr>
                <a:spLocks noChangeArrowheads="1"/>
              </p:cNvSpPr>
              <p:nvPr/>
            </p:nvSpPr>
            <p:spPr bwMode="auto">
              <a:xfrm>
                <a:off x="3738563" y="2768601"/>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37" name="Freeform 156"/>
              <p:cNvSpPr>
                <a:spLocks noEditPoints="1"/>
              </p:cNvSpPr>
              <p:nvPr/>
            </p:nvSpPr>
            <p:spPr bwMode="auto">
              <a:xfrm>
                <a:off x="3573463" y="2617788"/>
                <a:ext cx="241300" cy="165100"/>
              </a:xfrm>
              <a:custGeom>
                <a:avLst/>
                <a:gdLst>
                  <a:gd name="T0" fmla="*/ 62 w 64"/>
                  <a:gd name="T1" fmla="*/ 0 h 44"/>
                  <a:gd name="T2" fmla="*/ 22 w 64"/>
                  <a:gd name="T3" fmla="*/ 0 h 44"/>
                  <a:gd name="T4" fmla="*/ 20 w 64"/>
                  <a:gd name="T5" fmla="*/ 2 h 44"/>
                  <a:gd name="T6" fmla="*/ 20 w 64"/>
                  <a:gd name="T7" fmla="*/ 8 h 44"/>
                  <a:gd name="T8" fmla="*/ 10 w 64"/>
                  <a:gd name="T9" fmla="*/ 8 h 44"/>
                  <a:gd name="T10" fmla="*/ 7 w 64"/>
                  <a:gd name="T11" fmla="*/ 10 h 44"/>
                  <a:gd name="T12" fmla="*/ 1 w 64"/>
                  <a:gd name="T13" fmla="*/ 22 h 44"/>
                  <a:gd name="T14" fmla="*/ 0 w 64"/>
                  <a:gd name="T15" fmla="*/ 26 h 44"/>
                  <a:gd name="T16" fmla="*/ 0 w 64"/>
                  <a:gd name="T17" fmla="*/ 38 h 44"/>
                  <a:gd name="T18" fmla="*/ 1 w 64"/>
                  <a:gd name="T19" fmla="*/ 41 h 44"/>
                  <a:gd name="T20" fmla="*/ 3 w 64"/>
                  <a:gd name="T21" fmla="*/ 43 h 44"/>
                  <a:gd name="T22" fmla="*/ 5 w 64"/>
                  <a:gd name="T23" fmla="*/ 44 h 44"/>
                  <a:gd name="T24" fmla="*/ 16 w 64"/>
                  <a:gd name="T25" fmla="*/ 36 h 44"/>
                  <a:gd name="T26" fmla="*/ 27 w 64"/>
                  <a:gd name="T27" fmla="*/ 44 h 44"/>
                  <a:gd name="T28" fmla="*/ 41 w 64"/>
                  <a:gd name="T29" fmla="*/ 44 h 44"/>
                  <a:gd name="T30" fmla="*/ 52 w 64"/>
                  <a:gd name="T31" fmla="*/ 36 h 44"/>
                  <a:gd name="T32" fmla="*/ 63 w 64"/>
                  <a:gd name="T33" fmla="*/ 44 h 44"/>
                  <a:gd name="T34" fmla="*/ 64 w 64"/>
                  <a:gd name="T35" fmla="*/ 42 h 44"/>
                  <a:gd name="T36" fmla="*/ 64 w 64"/>
                  <a:gd name="T37" fmla="*/ 2 h 44"/>
                  <a:gd name="T38" fmla="*/ 62 w 64"/>
                  <a:gd name="T39" fmla="*/ 0 h 44"/>
                  <a:gd name="T40" fmla="*/ 20 w 64"/>
                  <a:gd name="T41" fmla="*/ 24 h 44"/>
                  <a:gd name="T42" fmla="*/ 8 w 64"/>
                  <a:gd name="T43" fmla="*/ 24 h 44"/>
                  <a:gd name="T44" fmla="*/ 12 w 64"/>
                  <a:gd name="T45" fmla="*/ 12 h 44"/>
                  <a:gd name="T46" fmla="*/ 20 w 64"/>
                  <a:gd name="T47" fmla="*/ 12 h 44"/>
                  <a:gd name="T48" fmla="*/ 20 w 64"/>
                  <a:gd name="T49"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44">
                    <a:moveTo>
                      <a:pt x="62" y="0"/>
                    </a:moveTo>
                    <a:cubicBezTo>
                      <a:pt x="22" y="0"/>
                      <a:pt x="22" y="0"/>
                      <a:pt x="22" y="0"/>
                    </a:cubicBezTo>
                    <a:cubicBezTo>
                      <a:pt x="21" y="0"/>
                      <a:pt x="20" y="1"/>
                      <a:pt x="20" y="2"/>
                    </a:cubicBezTo>
                    <a:cubicBezTo>
                      <a:pt x="20" y="8"/>
                      <a:pt x="20" y="8"/>
                      <a:pt x="20" y="8"/>
                    </a:cubicBezTo>
                    <a:cubicBezTo>
                      <a:pt x="10" y="8"/>
                      <a:pt x="10" y="8"/>
                      <a:pt x="10" y="8"/>
                    </a:cubicBezTo>
                    <a:cubicBezTo>
                      <a:pt x="9" y="8"/>
                      <a:pt x="8" y="9"/>
                      <a:pt x="7" y="10"/>
                    </a:cubicBezTo>
                    <a:cubicBezTo>
                      <a:pt x="1" y="22"/>
                      <a:pt x="1" y="22"/>
                      <a:pt x="1" y="22"/>
                    </a:cubicBezTo>
                    <a:cubicBezTo>
                      <a:pt x="0" y="23"/>
                      <a:pt x="0" y="25"/>
                      <a:pt x="0" y="26"/>
                    </a:cubicBezTo>
                    <a:cubicBezTo>
                      <a:pt x="0" y="38"/>
                      <a:pt x="0" y="38"/>
                      <a:pt x="0" y="38"/>
                    </a:cubicBezTo>
                    <a:cubicBezTo>
                      <a:pt x="0" y="39"/>
                      <a:pt x="1" y="41"/>
                      <a:pt x="1" y="41"/>
                    </a:cubicBezTo>
                    <a:cubicBezTo>
                      <a:pt x="3" y="43"/>
                      <a:pt x="3" y="43"/>
                      <a:pt x="3" y="43"/>
                    </a:cubicBezTo>
                    <a:cubicBezTo>
                      <a:pt x="3" y="43"/>
                      <a:pt x="4" y="44"/>
                      <a:pt x="5" y="44"/>
                    </a:cubicBezTo>
                    <a:cubicBezTo>
                      <a:pt x="7" y="39"/>
                      <a:pt x="11" y="36"/>
                      <a:pt x="16" y="36"/>
                    </a:cubicBezTo>
                    <a:cubicBezTo>
                      <a:pt x="21" y="36"/>
                      <a:pt x="26" y="39"/>
                      <a:pt x="27" y="44"/>
                    </a:cubicBezTo>
                    <a:cubicBezTo>
                      <a:pt x="41" y="44"/>
                      <a:pt x="41" y="44"/>
                      <a:pt x="41" y="44"/>
                    </a:cubicBezTo>
                    <a:cubicBezTo>
                      <a:pt x="42" y="39"/>
                      <a:pt x="47" y="36"/>
                      <a:pt x="52" y="36"/>
                    </a:cubicBezTo>
                    <a:cubicBezTo>
                      <a:pt x="57" y="36"/>
                      <a:pt x="61" y="39"/>
                      <a:pt x="63" y="44"/>
                    </a:cubicBezTo>
                    <a:cubicBezTo>
                      <a:pt x="64" y="43"/>
                      <a:pt x="64" y="43"/>
                      <a:pt x="64" y="42"/>
                    </a:cubicBezTo>
                    <a:cubicBezTo>
                      <a:pt x="64" y="2"/>
                      <a:pt x="64" y="2"/>
                      <a:pt x="64" y="2"/>
                    </a:cubicBezTo>
                    <a:cubicBezTo>
                      <a:pt x="64" y="1"/>
                      <a:pt x="63" y="0"/>
                      <a:pt x="62" y="0"/>
                    </a:cubicBezTo>
                    <a:close/>
                    <a:moveTo>
                      <a:pt x="20" y="24"/>
                    </a:moveTo>
                    <a:cubicBezTo>
                      <a:pt x="8" y="24"/>
                      <a:pt x="8" y="24"/>
                      <a:pt x="8" y="24"/>
                    </a:cubicBezTo>
                    <a:cubicBezTo>
                      <a:pt x="12" y="12"/>
                      <a:pt x="12" y="12"/>
                      <a:pt x="12" y="12"/>
                    </a:cubicBezTo>
                    <a:cubicBezTo>
                      <a:pt x="20" y="12"/>
                      <a:pt x="20" y="12"/>
                      <a:pt x="20" y="12"/>
                    </a:cubicBezTo>
                    <a:lnTo>
                      <a:pt x="2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47" name="Group 111"/>
            <p:cNvGrpSpPr/>
            <p:nvPr/>
          </p:nvGrpSpPr>
          <p:grpSpPr>
            <a:xfrm>
              <a:off x="4184850" y="878743"/>
              <a:ext cx="239850" cy="274373"/>
              <a:chOff x="5016501" y="1146176"/>
              <a:chExt cx="209550" cy="239712"/>
            </a:xfrm>
            <a:solidFill>
              <a:srgbClr val="DDDBDB"/>
            </a:solidFill>
          </p:grpSpPr>
          <p:sp>
            <p:nvSpPr>
              <p:cNvPr id="133" name="Freeform 56"/>
              <p:cNvSpPr>
                <a:spLocks noEditPoints="1"/>
              </p:cNvSpPr>
              <p:nvPr/>
            </p:nvSpPr>
            <p:spPr bwMode="auto">
              <a:xfrm>
                <a:off x="5016501" y="1146176"/>
                <a:ext cx="209550" cy="119063"/>
              </a:xfrm>
              <a:custGeom>
                <a:avLst/>
                <a:gdLst>
                  <a:gd name="T0" fmla="*/ 4 w 56"/>
                  <a:gd name="T1" fmla="*/ 32 h 32"/>
                  <a:gd name="T2" fmla="*/ 52 w 56"/>
                  <a:gd name="T3" fmla="*/ 32 h 32"/>
                  <a:gd name="T4" fmla="*/ 56 w 56"/>
                  <a:gd name="T5" fmla="*/ 28 h 32"/>
                  <a:gd name="T6" fmla="*/ 52 w 56"/>
                  <a:gd name="T7" fmla="*/ 24 h 32"/>
                  <a:gd name="T8" fmla="*/ 40 w 56"/>
                  <a:gd name="T9" fmla="*/ 24 h 32"/>
                  <a:gd name="T10" fmla="*/ 36 w 56"/>
                  <a:gd name="T11" fmla="*/ 20 h 32"/>
                  <a:gd name="T12" fmla="*/ 36 w 56"/>
                  <a:gd name="T13" fmla="*/ 4 h 32"/>
                  <a:gd name="T14" fmla="*/ 32 w 56"/>
                  <a:gd name="T15" fmla="*/ 0 h 32"/>
                  <a:gd name="T16" fmla="*/ 24 w 56"/>
                  <a:gd name="T17" fmla="*/ 0 h 32"/>
                  <a:gd name="T18" fmla="*/ 20 w 56"/>
                  <a:gd name="T19" fmla="*/ 4 h 32"/>
                  <a:gd name="T20" fmla="*/ 20 w 56"/>
                  <a:gd name="T21" fmla="*/ 20 h 32"/>
                  <a:gd name="T22" fmla="*/ 16 w 56"/>
                  <a:gd name="T23" fmla="*/ 24 h 32"/>
                  <a:gd name="T24" fmla="*/ 4 w 56"/>
                  <a:gd name="T25" fmla="*/ 24 h 32"/>
                  <a:gd name="T26" fmla="*/ 0 w 56"/>
                  <a:gd name="T27" fmla="*/ 28 h 32"/>
                  <a:gd name="T28" fmla="*/ 4 w 56"/>
                  <a:gd name="T29" fmla="*/ 32 h 32"/>
                  <a:gd name="T30" fmla="*/ 26 w 56"/>
                  <a:gd name="T31" fmla="*/ 4 h 32"/>
                  <a:gd name="T32" fmla="*/ 30 w 56"/>
                  <a:gd name="T33" fmla="*/ 4 h 32"/>
                  <a:gd name="T34" fmla="*/ 32 w 56"/>
                  <a:gd name="T35" fmla="*/ 6 h 32"/>
                  <a:gd name="T36" fmla="*/ 30 w 56"/>
                  <a:gd name="T37" fmla="*/ 8 h 32"/>
                  <a:gd name="T38" fmla="*/ 26 w 56"/>
                  <a:gd name="T39" fmla="*/ 8 h 32"/>
                  <a:gd name="T40" fmla="*/ 24 w 56"/>
                  <a:gd name="T41" fmla="*/ 6 h 32"/>
                  <a:gd name="T42" fmla="*/ 26 w 56"/>
                  <a:gd name="T43"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32">
                    <a:moveTo>
                      <a:pt x="4" y="32"/>
                    </a:moveTo>
                    <a:cubicBezTo>
                      <a:pt x="52" y="32"/>
                      <a:pt x="52" y="32"/>
                      <a:pt x="52" y="32"/>
                    </a:cubicBezTo>
                    <a:cubicBezTo>
                      <a:pt x="54" y="32"/>
                      <a:pt x="56" y="30"/>
                      <a:pt x="56" y="28"/>
                    </a:cubicBezTo>
                    <a:cubicBezTo>
                      <a:pt x="56" y="26"/>
                      <a:pt x="54" y="24"/>
                      <a:pt x="52" y="24"/>
                    </a:cubicBezTo>
                    <a:cubicBezTo>
                      <a:pt x="40" y="24"/>
                      <a:pt x="40" y="24"/>
                      <a:pt x="40" y="24"/>
                    </a:cubicBezTo>
                    <a:cubicBezTo>
                      <a:pt x="38" y="24"/>
                      <a:pt x="36" y="22"/>
                      <a:pt x="36" y="20"/>
                    </a:cubicBezTo>
                    <a:cubicBezTo>
                      <a:pt x="36" y="4"/>
                      <a:pt x="36" y="4"/>
                      <a:pt x="36" y="4"/>
                    </a:cubicBezTo>
                    <a:cubicBezTo>
                      <a:pt x="36" y="2"/>
                      <a:pt x="34" y="0"/>
                      <a:pt x="32" y="0"/>
                    </a:cubicBezTo>
                    <a:cubicBezTo>
                      <a:pt x="24" y="0"/>
                      <a:pt x="24" y="0"/>
                      <a:pt x="24" y="0"/>
                    </a:cubicBezTo>
                    <a:cubicBezTo>
                      <a:pt x="22" y="0"/>
                      <a:pt x="20" y="2"/>
                      <a:pt x="20" y="4"/>
                    </a:cubicBezTo>
                    <a:cubicBezTo>
                      <a:pt x="20" y="20"/>
                      <a:pt x="20" y="20"/>
                      <a:pt x="20" y="20"/>
                    </a:cubicBezTo>
                    <a:cubicBezTo>
                      <a:pt x="20" y="22"/>
                      <a:pt x="18" y="24"/>
                      <a:pt x="16" y="24"/>
                    </a:cubicBezTo>
                    <a:cubicBezTo>
                      <a:pt x="4" y="24"/>
                      <a:pt x="4" y="24"/>
                      <a:pt x="4" y="24"/>
                    </a:cubicBezTo>
                    <a:cubicBezTo>
                      <a:pt x="2" y="24"/>
                      <a:pt x="0" y="26"/>
                      <a:pt x="0" y="28"/>
                    </a:cubicBezTo>
                    <a:cubicBezTo>
                      <a:pt x="0" y="30"/>
                      <a:pt x="2" y="32"/>
                      <a:pt x="4" y="32"/>
                    </a:cubicBezTo>
                    <a:close/>
                    <a:moveTo>
                      <a:pt x="26" y="4"/>
                    </a:moveTo>
                    <a:cubicBezTo>
                      <a:pt x="30" y="4"/>
                      <a:pt x="30" y="4"/>
                      <a:pt x="30" y="4"/>
                    </a:cubicBezTo>
                    <a:cubicBezTo>
                      <a:pt x="31" y="4"/>
                      <a:pt x="32" y="5"/>
                      <a:pt x="32" y="6"/>
                    </a:cubicBezTo>
                    <a:cubicBezTo>
                      <a:pt x="32" y="7"/>
                      <a:pt x="31" y="8"/>
                      <a:pt x="30" y="8"/>
                    </a:cubicBezTo>
                    <a:cubicBezTo>
                      <a:pt x="26" y="8"/>
                      <a:pt x="26" y="8"/>
                      <a:pt x="26" y="8"/>
                    </a:cubicBezTo>
                    <a:cubicBezTo>
                      <a:pt x="25" y="8"/>
                      <a:pt x="24" y="7"/>
                      <a:pt x="24" y="6"/>
                    </a:cubicBezTo>
                    <a:cubicBezTo>
                      <a:pt x="24" y="5"/>
                      <a:pt x="25"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34" name="Freeform 57"/>
              <p:cNvSpPr>
                <a:spLocks/>
              </p:cNvSpPr>
              <p:nvPr/>
            </p:nvSpPr>
            <p:spPr bwMode="auto">
              <a:xfrm>
                <a:off x="5016501" y="1281113"/>
                <a:ext cx="209550" cy="104775"/>
              </a:xfrm>
              <a:custGeom>
                <a:avLst/>
                <a:gdLst>
                  <a:gd name="T0" fmla="*/ 50 w 56"/>
                  <a:gd name="T1" fmla="*/ 0 h 28"/>
                  <a:gd name="T2" fmla="*/ 6 w 56"/>
                  <a:gd name="T3" fmla="*/ 0 h 28"/>
                  <a:gd name="T4" fmla="*/ 4 w 56"/>
                  <a:gd name="T5" fmla="*/ 2 h 28"/>
                  <a:gd name="T6" fmla="*/ 0 w 56"/>
                  <a:gd name="T7" fmla="*/ 28 h 28"/>
                  <a:gd name="T8" fmla="*/ 12 w 56"/>
                  <a:gd name="T9" fmla="*/ 28 h 28"/>
                  <a:gd name="T10" fmla="*/ 16 w 56"/>
                  <a:gd name="T11" fmla="*/ 16 h 28"/>
                  <a:gd name="T12" fmla="*/ 16 w 56"/>
                  <a:gd name="T13" fmla="*/ 28 h 28"/>
                  <a:gd name="T14" fmla="*/ 40 w 56"/>
                  <a:gd name="T15" fmla="*/ 28 h 28"/>
                  <a:gd name="T16" fmla="*/ 40 w 56"/>
                  <a:gd name="T17" fmla="*/ 16 h 28"/>
                  <a:gd name="T18" fmla="*/ 44 w 56"/>
                  <a:gd name="T19" fmla="*/ 28 h 28"/>
                  <a:gd name="T20" fmla="*/ 56 w 56"/>
                  <a:gd name="T21" fmla="*/ 28 h 28"/>
                  <a:gd name="T22" fmla="*/ 52 w 56"/>
                  <a:gd name="T23" fmla="*/ 2 h 28"/>
                  <a:gd name="T24" fmla="*/ 50 w 56"/>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28">
                    <a:moveTo>
                      <a:pt x="50" y="0"/>
                    </a:moveTo>
                    <a:cubicBezTo>
                      <a:pt x="6" y="0"/>
                      <a:pt x="6" y="0"/>
                      <a:pt x="6" y="0"/>
                    </a:cubicBezTo>
                    <a:cubicBezTo>
                      <a:pt x="5" y="0"/>
                      <a:pt x="4" y="1"/>
                      <a:pt x="4" y="2"/>
                    </a:cubicBezTo>
                    <a:cubicBezTo>
                      <a:pt x="0" y="28"/>
                      <a:pt x="0" y="28"/>
                      <a:pt x="0" y="28"/>
                    </a:cubicBezTo>
                    <a:cubicBezTo>
                      <a:pt x="12" y="28"/>
                      <a:pt x="12" y="28"/>
                      <a:pt x="12" y="28"/>
                    </a:cubicBezTo>
                    <a:cubicBezTo>
                      <a:pt x="16" y="16"/>
                      <a:pt x="16" y="16"/>
                      <a:pt x="16" y="16"/>
                    </a:cubicBezTo>
                    <a:cubicBezTo>
                      <a:pt x="16" y="28"/>
                      <a:pt x="16" y="28"/>
                      <a:pt x="16" y="28"/>
                    </a:cubicBezTo>
                    <a:cubicBezTo>
                      <a:pt x="40" y="28"/>
                      <a:pt x="40" y="28"/>
                      <a:pt x="40" y="28"/>
                    </a:cubicBezTo>
                    <a:cubicBezTo>
                      <a:pt x="40" y="16"/>
                      <a:pt x="40" y="16"/>
                      <a:pt x="40" y="16"/>
                    </a:cubicBezTo>
                    <a:cubicBezTo>
                      <a:pt x="44" y="28"/>
                      <a:pt x="44" y="28"/>
                      <a:pt x="44" y="28"/>
                    </a:cubicBezTo>
                    <a:cubicBezTo>
                      <a:pt x="56" y="28"/>
                      <a:pt x="56" y="28"/>
                      <a:pt x="56" y="28"/>
                    </a:cubicBezTo>
                    <a:cubicBezTo>
                      <a:pt x="52" y="2"/>
                      <a:pt x="52" y="2"/>
                      <a:pt x="52" y="2"/>
                    </a:cubicBezTo>
                    <a:cubicBezTo>
                      <a:pt x="52" y="1"/>
                      <a:pt x="51"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sp>
          <p:nvSpPr>
            <p:cNvPr id="48" name="Freeform 334"/>
            <p:cNvSpPr>
              <a:spLocks noEditPoints="1"/>
            </p:cNvSpPr>
            <p:nvPr/>
          </p:nvSpPr>
          <p:spPr bwMode="auto">
            <a:xfrm>
              <a:off x="3814004" y="843145"/>
              <a:ext cx="342594" cy="344862"/>
            </a:xfrm>
            <a:custGeom>
              <a:avLst/>
              <a:gdLst>
                <a:gd name="T0" fmla="*/ 0 w 151"/>
                <a:gd name="T1" fmla="*/ 0 h 152"/>
                <a:gd name="T2" fmla="*/ 19 w 151"/>
                <a:gd name="T3" fmla="*/ 133 h 152"/>
                <a:gd name="T4" fmla="*/ 76 w 151"/>
                <a:gd name="T5" fmla="*/ 152 h 152"/>
                <a:gd name="T6" fmla="*/ 132 w 151"/>
                <a:gd name="T7" fmla="*/ 133 h 152"/>
                <a:gd name="T8" fmla="*/ 151 w 151"/>
                <a:gd name="T9" fmla="*/ 0 h 152"/>
                <a:gd name="T10" fmla="*/ 0 w 151"/>
                <a:gd name="T11" fmla="*/ 0 h 152"/>
                <a:gd name="T12" fmla="*/ 121 w 151"/>
                <a:gd name="T13" fmla="*/ 38 h 152"/>
                <a:gd name="T14" fmla="*/ 54 w 151"/>
                <a:gd name="T15" fmla="*/ 38 h 152"/>
                <a:gd name="T16" fmla="*/ 57 w 151"/>
                <a:gd name="T17" fmla="*/ 57 h 152"/>
                <a:gd name="T18" fmla="*/ 118 w 151"/>
                <a:gd name="T19" fmla="*/ 57 h 152"/>
                <a:gd name="T20" fmla="*/ 113 w 151"/>
                <a:gd name="T21" fmla="*/ 114 h 152"/>
                <a:gd name="T22" fmla="*/ 76 w 151"/>
                <a:gd name="T23" fmla="*/ 123 h 152"/>
                <a:gd name="T24" fmla="*/ 38 w 151"/>
                <a:gd name="T25" fmla="*/ 114 h 152"/>
                <a:gd name="T26" fmla="*/ 35 w 151"/>
                <a:gd name="T27" fmla="*/ 85 h 152"/>
                <a:gd name="T28" fmla="*/ 57 w 151"/>
                <a:gd name="T29" fmla="*/ 85 h 152"/>
                <a:gd name="T30" fmla="*/ 59 w 151"/>
                <a:gd name="T31" fmla="*/ 99 h 152"/>
                <a:gd name="T32" fmla="*/ 76 w 151"/>
                <a:gd name="T33" fmla="*/ 104 h 152"/>
                <a:gd name="T34" fmla="*/ 94 w 151"/>
                <a:gd name="T35" fmla="*/ 99 h 152"/>
                <a:gd name="T36" fmla="*/ 97 w 151"/>
                <a:gd name="T37" fmla="*/ 76 h 152"/>
                <a:gd name="T38" fmla="*/ 33 w 151"/>
                <a:gd name="T39" fmla="*/ 76 h 152"/>
                <a:gd name="T40" fmla="*/ 28 w 151"/>
                <a:gd name="T41" fmla="*/ 19 h 152"/>
                <a:gd name="T42" fmla="*/ 123 w 151"/>
                <a:gd name="T43" fmla="*/ 19 h 152"/>
                <a:gd name="T44" fmla="*/ 121 w 151"/>
                <a:gd name="T45" fmla="*/ 3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1" h="152">
                  <a:moveTo>
                    <a:pt x="0" y="0"/>
                  </a:moveTo>
                  <a:lnTo>
                    <a:pt x="19" y="133"/>
                  </a:lnTo>
                  <a:lnTo>
                    <a:pt x="76" y="152"/>
                  </a:lnTo>
                  <a:lnTo>
                    <a:pt x="132" y="133"/>
                  </a:lnTo>
                  <a:lnTo>
                    <a:pt x="151" y="0"/>
                  </a:lnTo>
                  <a:lnTo>
                    <a:pt x="0" y="0"/>
                  </a:lnTo>
                  <a:close/>
                  <a:moveTo>
                    <a:pt x="121" y="38"/>
                  </a:moveTo>
                  <a:lnTo>
                    <a:pt x="54" y="38"/>
                  </a:lnTo>
                  <a:lnTo>
                    <a:pt x="57" y="57"/>
                  </a:lnTo>
                  <a:lnTo>
                    <a:pt x="118" y="57"/>
                  </a:lnTo>
                  <a:lnTo>
                    <a:pt x="113" y="114"/>
                  </a:lnTo>
                  <a:lnTo>
                    <a:pt x="76" y="123"/>
                  </a:lnTo>
                  <a:lnTo>
                    <a:pt x="38" y="114"/>
                  </a:lnTo>
                  <a:lnTo>
                    <a:pt x="35" y="85"/>
                  </a:lnTo>
                  <a:lnTo>
                    <a:pt x="57" y="85"/>
                  </a:lnTo>
                  <a:lnTo>
                    <a:pt x="59" y="99"/>
                  </a:lnTo>
                  <a:lnTo>
                    <a:pt x="76" y="104"/>
                  </a:lnTo>
                  <a:lnTo>
                    <a:pt x="94" y="99"/>
                  </a:lnTo>
                  <a:lnTo>
                    <a:pt x="97" y="76"/>
                  </a:lnTo>
                  <a:lnTo>
                    <a:pt x="33" y="76"/>
                  </a:lnTo>
                  <a:lnTo>
                    <a:pt x="28" y="19"/>
                  </a:lnTo>
                  <a:lnTo>
                    <a:pt x="123" y="19"/>
                  </a:lnTo>
                  <a:lnTo>
                    <a:pt x="121" y="38"/>
                  </a:ln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49" name="Freeform 71"/>
            <p:cNvSpPr>
              <a:spLocks noEditPoints="1"/>
            </p:cNvSpPr>
            <p:nvPr/>
          </p:nvSpPr>
          <p:spPr bwMode="auto">
            <a:xfrm>
              <a:off x="3908520" y="437169"/>
              <a:ext cx="327064" cy="352579"/>
            </a:xfrm>
            <a:custGeom>
              <a:avLst/>
              <a:gdLst>
                <a:gd name="T0" fmla="*/ 56 w 60"/>
                <a:gd name="T1" fmla="*/ 16 h 64"/>
                <a:gd name="T2" fmla="*/ 24 w 60"/>
                <a:gd name="T3" fmla="*/ 16 h 64"/>
                <a:gd name="T4" fmla="*/ 24 w 60"/>
                <a:gd name="T5" fmla="*/ 12 h 64"/>
                <a:gd name="T6" fmla="*/ 30 w 60"/>
                <a:gd name="T7" fmla="*/ 12 h 64"/>
                <a:gd name="T8" fmla="*/ 36 w 60"/>
                <a:gd name="T9" fmla="*/ 6 h 64"/>
                <a:gd name="T10" fmla="*/ 30 w 60"/>
                <a:gd name="T11" fmla="*/ 0 h 64"/>
                <a:gd name="T12" fmla="*/ 20 w 60"/>
                <a:gd name="T13" fmla="*/ 0 h 64"/>
                <a:gd name="T14" fmla="*/ 16 w 60"/>
                <a:gd name="T15" fmla="*/ 4 h 64"/>
                <a:gd name="T16" fmla="*/ 16 w 60"/>
                <a:gd name="T17" fmla="*/ 16 h 64"/>
                <a:gd name="T18" fmla="*/ 4 w 60"/>
                <a:gd name="T19" fmla="*/ 16 h 64"/>
                <a:gd name="T20" fmla="*/ 0 w 60"/>
                <a:gd name="T21" fmla="*/ 20 h 64"/>
                <a:gd name="T22" fmla="*/ 0 w 60"/>
                <a:gd name="T23" fmla="*/ 44 h 64"/>
                <a:gd name="T24" fmla="*/ 4 w 60"/>
                <a:gd name="T25" fmla="*/ 48 h 64"/>
                <a:gd name="T26" fmla="*/ 24 w 60"/>
                <a:gd name="T27" fmla="*/ 48 h 64"/>
                <a:gd name="T28" fmla="*/ 24 w 60"/>
                <a:gd name="T29" fmla="*/ 64 h 64"/>
                <a:gd name="T30" fmla="*/ 40 w 60"/>
                <a:gd name="T31" fmla="*/ 64 h 64"/>
                <a:gd name="T32" fmla="*/ 40 w 60"/>
                <a:gd name="T33" fmla="*/ 48 h 64"/>
                <a:gd name="T34" fmla="*/ 56 w 60"/>
                <a:gd name="T35" fmla="*/ 48 h 64"/>
                <a:gd name="T36" fmla="*/ 60 w 60"/>
                <a:gd name="T37" fmla="*/ 44 h 64"/>
                <a:gd name="T38" fmla="*/ 60 w 60"/>
                <a:gd name="T39" fmla="*/ 20 h 64"/>
                <a:gd name="T40" fmla="*/ 56 w 60"/>
                <a:gd name="T41" fmla="*/ 16 h 64"/>
                <a:gd name="T42" fmla="*/ 32 w 60"/>
                <a:gd name="T43" fmla="*/ 60 h 64"/>
                <a:gd name="T44" fmla="*/ 28 w 60"/>
                <a:gd name="T45" fmla="*/ 60 h 64"/>
                <a:gd name="T46" fmla="*/ 28 w 60"/>
                <a:gd name="T47" fmla="*/ 48 h 64"/>
                <a:gd name="T48" fmla="*/ 32 w 60"/>
                <a:gd name="T49" fmla="*/ 48 h 64"/>
                <a:gd name="T50" fmla="*/ 32 w 60"/>
                <a:gd name="T51" fmla="*/ 60 h 64"/>
                <a:gd name="T52" fmla="*/ 56 w 60"/>
                <a:gd name="T53" fmla="*/ 44 h 64"/>
                <a:gd name="T54" fmla="*/ 4 w 60"/>
                <a:gd name="T55" fmla="*/ 44 h 64"/>
                <a:gd name="T56" fmla="*/ 4 w 60"/>
                <a:gd name="T57" fmla="*/ 20 h 64"/>
                <a:gd name="T58" fmla="*/ 16 w 60"/>
                <a:gd name="T59" fmla="*/ 20 h 64"/>
                <a:gd name="T60" fmla="*/ 16 w 60"/>
                <a:gd name="T61" fmla="*/ 32 h 64"/>
                <a:gd name="T62" fmla="*/ 20 w 60"/>
                <a:gd name="T63" fmla="*/ 36 h 64"/>
                <a:gd name="T64" fmla="*/ 24 w 60"/>
                <a:gd name="T65" fmla="*/ 32 h 64"/>
                <a:gd name="T66" fmla="*/ 24 w 60"/>
                <a:gd name="T67" fmla="*/ 20 h 64"/>
                <a:gd name="T68" fmla="*/ 56 w 60"/>
                <a:gd name="T69" fmla="*/ 20 h 64"/>
                <a:gd name="T70" fmla="*/ 56 w 60"/>
                <a:gd name="T71" fmla="*/ 4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64">
                  <a:moveTo>
                    <a:pt x="56" y="16"/>
                  </a:moveTo>
                  <a:cubicBezTo>
                    <a:pt x="24" y="16"/>
                    <a:pt x="24" y="16"/>
                    <a:pt x="24" y="16"/>
                  </a:cubicBezTo>
                  <a:cubicBezTo>
                    <a:pt x="24" y="12"/>
                    <a:pt x="24" y="12"/>
                    <a:pt x="24" y="12"/>
                  </a:cubicBezTo>
                  <a:cubicBezTo>
                    <a:pt x="30" y="12"/>
                    <a:pt x="30" y="12"/>
                    <a:pt x="30" y="12"/>
                  </a:cubicBezTo>
                  <a:cubicBezTo>
                    <a:pt x="33" y="12"/>
                    <a:pt x="36" y="9"/>
                    <a:pt x="36" y="6"/>
                  </a:cubicBezTo>
                  <a:cubicBezTo>
                    <a:pt x="36" y="3"/>
                    <a:pt x="33" y="0"/>
                    <a:pt x="30" y="0"/>
                  </a:cubicBezTo>
                  <a:cubicBezTo>
                    <a:pt x="20" y="0"/>
                    <a:pt x="20" y="0"/>
                    <a:pt x="20" y="0"/>
                  </a:cubicBezTo>
                  <a:cubicBezTo>
                    <a:pt x="18" y="0"/>
                    <a:pt x="16" y="2"/>
                    <a:pt x="16" y="4"/>
                  </a:cubicBezTo>
                  <a:cubicBezTo>
                    <a:pt x="16" y="16"/>
                    <a:pt x="16" y="16"/>
                    <a:pt x="16" y="16"/>
                  </a:cubicBezTo>
                  <a:cubicBezTo>
                    <a:pt x="4" y="16"/>
                    <a:pt x="4" y="16"/>
                    <a:pt x="4" y="16"/>
                  </a:cubicBezTo>
                  <a:cubicBezTo>
                    <a:pt x="2" y="16"/>
                    <a:pt x="0" y="18"/>
                    <a:pt x="0" y="20"/>
                  </a:cubicBezTo>
                  <a:cubicBezTo>
                    <a:pt x="0" y="44"/>
                    <a:pt x="0" y="44"/>
                    <a:pt x="0" y="44"/>
                  </a:cubicBezTo>
                  <a:cubicBezTo>
                    <a:pt x="0" y="46"/>
                    <a:pt x="2" y="48"/>
                    <a:pt x="4" y="48"/>
                  </a:cubicBezTo>
                  <a:cubicBezTo>
                    <a:pt x="24" y="48"/>
                    <a:pt x="24" y="48"/>
                    <a:pt x="24" y="48"/>
                  </a:cubicBezTo>
                  <a:cubicBezTo>
                    <a:pt x="24" y="64"/>
                    <a:pt x="24" y="64"/>
                    <a:pt x="24" y="64"/>
                  </a:cubicBezTo>
                  <a:cubicBezTo>
                    <a:pt x="40" y="64"/>
                    <a:pt x="40" y="64"/>
                    <a:pt x="40" y="64"/>
                  </a:cubicBezTo>
                  <a:cubicBezTo>
                    <a:pt x="40" y="48"/>
                    <a:pt x="40" y="48"/>
                    <a:pt x="40" y="48"/>
                  </a:cubicBezTo>
                  <a:cubicBezTo>
                    <a:pt x="56" y="48"/>
                    <a:pt x="56" y="48"/>
                    <a:pt x="56" y="48"/>
                  </a:cubicBezTo>
                  <a:cubicBezTo>
                    <a:pt x="58" y="48"/>
                    <a:pt x="60" y="46"/>
                    <a:pt x="60" y="44"/>
                  </a:cubicBezTo>
                  <a:cubicBezTo>
                    <a:pt x="60" y="20"/>
                    <a:pt x="60" y="20"/>
                    <a:pt x="60" y="20"/>
                  </a:cubicBezTo>
                  <a:cubicBezTo>
                    <a:pt x="60" y="18"/>
                    <a:pt x="58" y="16"/>
                    <a:pt x="56" y="16"/>
                  </a:cubicBezTo>
                  <a:close/>
                  <a:moveTo>
                    <a:pt x="32" y="60"/>
                  </a:moveTo>
                  <a:cubicBezTo>
                    <a:pt x="28" y="60"/>
                    <a:pt x="28" y="60"/>
                    <a:pt x="28" y="60"/>
                  </a:cubicBezTo>
                  <a:cubicBezTo>
                    <a:pt x="28" y="48"/>
                    <a:pt x="28" y="48"/>
                    <a:pt x="28" y="48"/>
                  </a:cubicBezTo>
                  <a:cubicBezTo>
                    <a:pt x="32" y="48"/>
                    <a:pt x="32" y="48"/>
                    <a:pt x="32" y="48"/>
                  </a:cubicBezTo>
                  <a:lnTo>
                    <a:pt x="32" y="60"/>
                  </a:lnTo>
                  <a:close/>
                  <a:moveTo>
                    <a:pt x="56" y="44"/>
                  </a:moveTo>
                  <a:cubicBezTo>
                    <a:pt x="4" y="44"/>
                    <a:pt x="4" y="44"/>
                    <a:pt x="4" y="44"/>
                  </a:cubicBezTo>
                  <a:cubicBezTo>
                    <a:pt x="4" y="20"/>
                    <a:pt x="4" y="20"/>
                    <a:pt x="4" y="20"/>
                  </a:cubicBezTo>
                  <a:cubicBezTo>
                    <a:pt x="16" y="20"/>
                    <a:pt x="16" y="20"/>
                    <a:pt x="16" y="20"/>
                  </a:cubicBezTo>
                  <a:cubicBezTo>
                    <a:pt x="16" y="32"/>
                    <a:pt x="16" y="32"/>
                    <a:pt x="16" y="32"/>
                  </a:cubicBezTo>
                  <a:cubicBezTo>
                    <a:pt x="16" y="34"/>
                    <a:pt x="18" y="36"/>
                    <a:pt x="20" y="36"/>
                  </a:cubicBezTo>
                  <a:cubicBezTo>
                    <a:pt x="22" y="36"/>
                    <a:pt x="24" y="34"/>
                    <a:pt x="24" y="32"/>
                  </a:cubicBezTo>
                  <a:cubicBezTo>
                    <a:pt x="24" y="20"/>
                    <a:pt x="24" y="20"/>
                    <a:pt x="24" y="20"/>
                  </a:cubicBezTo>
                  <a:cubicBezTo>
                    <a:pt x="56" y="20"/>
                    <a:pt x="56" y="20"/>
                    <a:pt x="56" y="20"/>
                  </a:cubicBezTo>
                  <a:lnTo>
                    <a:pt x="56" y="44"/>
                  </a:ln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50" name="Freeform 226"/>
            <p:cNvSpPr>
              <a:spLocks noEditPoints="1"/>
            </p:cNvSpPr>
            <p:nvPr/>
          </p:nvSpPr>
          <p:spPr bwMode="auto">
            <a:xfrm>
              <a:off x="3254394" y="678503"/>
              <a:ext cx="271439" cy="271439"/>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28 w 64"/>
                <a:gd name="T11" fmla="*/ 8 h 64"/>
                <a:gd name="T12" fmla="*/ 36 w 64"/>
                <a:gd name="T13" fmla="*/ 8 h 64"/>
                <a:gd name="T14" fmla="*/ 36 w 64"/>
                <a:gd name="T15" fmla="*/ 28 h 64"/>
                <a:gd name="T16" fmla="*/ 28 w 64"/>
                <a:gd name="T17" fmla="*/ 28 h 64"/>
                <a:gd name="T18" fmla="*/ 28 w 64"/>
                <a:gd name="T19" fmla="*/ 8 h 64"/>
                <a:gd name="T20" fmla="*/ 32 w 64"/>
                <a:gd name="T21" fmla="*/ 53 h 64"/>
                <a:gd name="T22" fmla="*/ 11 w 64"/>
                <a:gd name="T23" fmla="*/ 32 h 64"/>
                <a:gd name="T24" fmla="*/ 24 w 64"/>
                <a:gd name="T25" fmla="*/ 13 h 64"/>
                <a:gd name="T26" fmla="*/ 24 w 64"/>
                <a:gd name="T27" fmla="*/ 12 h 64"/>
                <a:gd name="T28" fmla="*/ 24 w 64"/>
                <a:gd name="T29" fmla="*/ 20 h 64"/>
                <a:gd name="T30" fmla="*/ 17 w 64"/>
                <a:gd name="T31" fmla="*/ 32 h 64"/>
                <a:gd name="T32" fmla="*/ 32 w 64"/>
                <a:gd name="T33" fmla="*/ 47 h 64"/>
                <a:gd name="T34" fmla="*/ 47 w 64"/>
                <a:gd name="T35" fmla="*/ 32 h 64"/>
                <a:gd name="T36" fmla="*/ 40 w 64"/>
                <a:gd name="T37" fmla="*/ 20 h 64"/>
                <a:gd name="T38" fmla="*/ 40 w 64"/>
                <a:gd name="T39" fmla="*/ 12 h 64"/>
                <a:gd name="T40" fmla="*/ 40 w 64"/>
                <a:gd name="T41" fmla="*/ 13 h 64"/>
                <a:gd name="T42" fmla="*/ 53 w 64"/>
                <a:gd name="T43" fmla="*/ 32 h 64"/>
                <a:gd name="T44" fmla="*/ 32 w 64"/>
                <a:gd name="T45" fmla="*/ 5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8"/>
                  </a:moveTo>
                  <a:cubicBezTo>
                    <a:pt x="36" y="8"/>
                    <a:pt x="36" y="8"/>
                    <a:pt x="36" y="8"/>
                  </a:cubicBezTo>
                  <a:cubicBezTo>
                    <a:pt x="36" y="28"/>
                    <a:pt x="36" y="28"/>
                    <a:pt x="36" y="28"/>
                  </a:cubicBezTo>
                  <a:cubicBezTo>
                    <a:pt x="28" y="28"/>
                    <a:pt x="28" y="28"/>
                    <a:pt x="28" y="28"/>
                  </a:cubicBezTo>
                  <a:lnTo>
                    <a:pt x="28" y="8"/>
                  </a:lnTo>
                  <a:close/>
                  <a:moveTo>
                    <a:pt x="32" y="53"/>
                  </a:moveTo>
                  <a:cubicBezTo>
                    <a:pt x="20" y="53"/>
                    <a:pt x="11" y="44"/>
                    <a:pt x="11" y="32"/>
                  </a:cubicBezTo>
                  <a:cubicBezTo>
                    <a:pt x="11" y="24"/>
                    <a:pt x="16" y="16"/>
                    <a:pt x="24" y="13"/>
                  </a:cubicBezTo>
                  <a:cubicBezTo>
                    <a:pt x="24" y="12"/>
                    <a:pt x="24" y="12"/>
                    <a:pt x="24" y="12"/>
                  </a:cubicBezTo>
                  <a:cubicBezTo>
                    <a:pt x="24" y="20"/>
                    <a:pt x="24" y="20"/>
                    <a:pt x="24" y="20"/>
                  </a:cubicBezTo>
                  <a:cubicBezTo>
                    <a:pt x="20" y="22"/>
                    <a:pt x="17" y="27"/>
                    <a:pt x="17" y="32"/>
                  </a:cubicBezTo>
                  <a:cubicBezTo>
                    <a:pt x="17" y="40"/>
                    <a:pt x="24" y="47"/>
                    <a:pt x="32" y="47"/>
                  </a:cubicBezTo>
                  <a:cubicBezTo>
                    <a:pt x="40" y="47"/>
                    <a:pt x="47" y="40"/>
                    <a:pt x="47" y="32"/>
                  </a:cubicBezTo>
                  <a:cubicBezTo>
                    <a:pt x="47" y="27"/>
                    <a:pt x="44" y="22"/>
                    <a:pt x="40" y="20"/>
                  </a:cubicBezTo>
                  <a:cubicBezTo>
                    <a:pt x="40" y="12"/>
                    <a:pt x="40" y="12"/>
                    <a:pt x="40" y="12"/>
                  </a:cubicBezTo>
                  <a:cubicBezTo>
                    <a:pt x="40" y="13"/>
                    <a:pt x="40" y="13"/>
                    <a:pt x="40" y="13"/>
                  </a:cubicBezTo>
                  <a:cubicBezTo>
                    <a:pt x="48" y="16"/>
                    <a:pt x="53" y="24"/>
                    <a:pt x="53" y="32"/>
                  </a:cubicBezTo>
                  <a:cubicBezTo>
                    <a:pt x="53" y="44"/>
                    <a:pt x="44" y="53"/>
                    <a:pt x="32" y="53"/>
                  </a:cubicBez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51" name="Freeform 345"/>
            <p:cNvSpPr>
              <a:spLocks noEditPoints="1"/>
            </p:cNvSpPr>
            <p:nvPr/>
          </p:nvSpPr>
          <p:spPr bwMode="auto">
            <a:xfrm>
              <a:off x="3439108" y="994439"/>
              <a:ext cx="331468" cy="329287"/>
            </a:xfrm>
            <a:custGeom>
              <a:avLst/>
              <a:gdLst>
                <a:gd name="T0" fmla="*/ 0 w 152"/>
                <a:gd name="T1" fmla="*/ 0 h 151"/>
                <a:gd name="T2" fmla="*/ 0 w 152"/>
                <a:gd name="T3" fmla="*/ 151 h 151"/>
                <a:gd name="T4" fmla="*/ 152 w 152"/>
                <a:gd name="T5" fmla="*/ 151 h 151"/>
                <a:gd name="T6" fmla="*/ 152 w 152"/>
                <a:gd name="T7" fmla="*/ 0 h 151"/>
                <a:gd name="T8" fmla="*/ 0 w 152"/>
                <a:gd name="T9" fmla="*/ 0 h 151"/>
                <a:gd name="T10" fmla="*/ 57 w 152"/>
                <a:gd name="T11" fmla="*/ 19 h 151"/>
                <a:gd name="T12" fmla="*/ 67 w 152"/>
                <a:gd name="T13" fmla="*/ 19 h 151"/>
                <a:gd name="T14" fmla="*/ 67 w 152"/>
                <a:gd name="T15" fmla="*/ 28 h 151"/>
                <a:gd name="T16" fmla="*/ 57 w 152"/>
                <a:gd name="T17" fmla="*/ 28 h 151"/>
                <a:gd name="T18" fmla="*/ 57 w 152"/>
                <a:gd name="T19" fmla="*/ 19 h 151"/>
                <a:gd name="T20" fmla="*/ 38 w 152"/>
                <a:gd name="T21" fmla="*/ 19 h 151"/>
                <a:gd name="T22" fmla="*/ 48 w 152"/>
                <a:gd name="T23" fmla="*/ 19 h 151"/>
                <a:gd name="T24" fmla="*/ 48 w 152"/>
                <a:gd name="T25" fmla="*/ 28 h 151"/>
                <a:gd name="T26" fmla="*/ 38 w 152"/>
                <a:gd name="T27" fmla="*/ 28 h 151"/>
                <a:gd name="T28" fmla="*/ 38 w 152"/>
                <a:gd name="T29" fmla="*/ 19 h 151"/>
                <a:gd name="T30" fmla="*/ 19 w 152"/>
                <a:gd name="T31" fmla="*/ 19 h 151"/>
                <a:gd name="T32" fmla="*/ 29 w 152"/>
                <a:gd name="T33" fmla="*/ 19 h 151"/>
                <a:gd name="T34" fmla="*/ 29 w 152"/>
                <a:gd name="T35" fmla="*/ 28 h 151"/>
                <a:gd name="T36" fmla="*/ 19 w 152"/>
                <a:gd name="T37" fmla="*/ 28 h 151"/>
                <a:gd name="T38" fmla="*/ 19 w 152"/>
                <a:gd name="T39" fmla="*/ 19 h 151"/>
                <a:gd name="T40" fmla="*/ 133 w 152"/>
                <a:gd name="T41" fmla="*/ 132 h 151"/>
                <a:gd name="T42" fmla="*/ 19 w 152"/>
                <a:gd name="T43" fmla="*/ 132 h 151"/>
                <a:gd name="T44" fmla="*/ 19 w 152"/>
                <a:gd name="T45" fmla="*/ 38 h 151"/>
                <a:gd name="T46" fmla="*/ 133 w 152"/>
                <a:gd name="T47" fmla="*/ 38 h 151"/>
                <a:gd name="T48" fmla="*/ 133 w 152"/>
                <a:gd name="T49" fmla="*/ 132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2" h="151">
                  <a:moveTo>
                    <a:pt x="0" y="0"/>
                  </a:moveTo>
                  <a:lnTo>
                    <a:pt x="0" y="151"/>
                  </a:lnTo>
                  <a:lnTo>
                    <a:pt x="152" y="151"/>
                  </a:lnTo>
                  <a:lnTo>
                    <a:pt x="152" y="0"/>
                  </a:lnTo>
                  <a:lnTo>
                    <a:pt x="0" y="0"/>
                  </a:lnTo>
                  <a:close/>
                  <a:moveTo>
                    <a:pt x="57" y="19"/>
                  </a:moveTo>
                  <a:lnTo>
                    <a:pt x="67" y="19"/>
                  </a:lnTo>
                  <a:lnTo>
                    <a:pt x="67" y="28"/>
                  </a:lnTo>
                  <a:lnTo>
                    <a:pt x="57" y="28"/>
                  </a:lnTo>
                  <a:lnTo>
                    <a:pt x="57" y="19"/>
                  </a:lnTo>
                  <a:close/>
                  <a:moveTo>
                    <a:pt x="38" y="19"/>
                  </a:moveTo>
                  <a:lnTo>
                    <a:pt x="48" y="19"/>
                  </a:lnTo>
                  <a:lnTo>
                    <a:pt x="48" y="28"/>
                  </a:lnTo>
                  <a:lnTo>
                    <a:pt x="38" y="28"/>
                  </a:lnTo>
                  <a:lnTo>
                    <a:pt x="38" y="19"/>
                  </a:lnTo>
                  <a:close/>
                  <a:moveTo>
                    <a:pt x="19" y="19"/>
                  </a:moveTo>
                  <a:lnTo>
                    <a:pt x="29" y="19"/>
                  </a:lnTo>
                  <a:lnTo>
                    <a:pt x="29" y="28"/>
                  </a:lnTo>
                  <a:lnTo>
                    <a:pt x="19" y="28"/>
                  </a:lnTo>
                  <a:lnTo>
                    <a:pt x="19" y="19"/>
                  </a:lnTo>
                  <a:close/>
                  <a:moveTo>
                    <a:pt x="133" y="132"/>
                  </a:moveTo>
                  <a:lnTo>
                    <a:pt x="19" y="132"/>
                  </a:lnTo>
                  <a:lnTo>
                    <a:pt x="19" y="38"/>
                  </a:lnTo>
                  <a:lnTo>
                    <a:pt x="133" y="38"/>
                  </a:lnTo>
                  <a:lnTo>
                    <a:pt x="133" y="132"/>
                  </a:ln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nvGrpSpPr>
            <p:cNvPr id="52" name="Group 118"/>
            <p:cNvGrpSpPr/>
            <p:nvPr/>
          </p:nvGrpSpPr>
          <p:grpSpPr>
            <a:xfrm>
              <a:off x="3587019" y="549456"/>
              <a:ext cx="242516" cy="242516"/>
              <a:chOff x="4054476" y="4030663"/>
              <a:chExt cx="239712" cy="239712"/>
            </a:xfrm>
            <a:solidFill>
              <a:srgbClr val="DDDBDB"/>
            </a:solidFill>
          </p:grpSpPr>
          <p:sp>
            <p:nvSpPr>
              <p:cNvPr id="127" name="Freeform 404"/>
              <p:cNvSpPr>
                <a:spLocks/>
              </p:cNvSpPr>
              <p:nvPr/>
            </p:nvSpPr>
            <p:spPr bwMode="auto">
              <a:xfrm>
                <a:off x="4054476" y="4030663"/>
                <a:ext cx="60325" cy="58738"/>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28" name="Freeform 405"/>
              <p:cNvSpPr>
                <a:spLocks/>
              </p:cNvSpPr>
              <p:nvPr/>
            </p:nvSpPr>
            <p:spPr bwMode="auto">
              <a:xfrm>
                <a:off x="4054476" y="4119563"/>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29" name="Freeform 407"/>
              <p:cNvSpPr>
                <a:spLocks/>
              </p:cNvSpPr>
              <p:nvPr/>
            </p:nvSpPr>
            <p:spPr bwMode="auto">
              <a:xfrm>
                <a:off x="4054476" y="4210050"/>
                <a:ext cx="60325" cy="60325"/>
              </a:xfrm>
              <a:custGeom>
                <a:avLst/>
                <a:gdLst>
                  <a:gd name="T0" fmla="*/ 14 w 16"/>
                  <a:gd name="T1" fmla="*/ 0 h 16"/>
                  <a:gd name="T2" fmla="*/ 2 w 16"/>
                  <a:gd name="T3" fmla="*/ 0 h 16"/>
                  <a:gd name="T4" fmla="*/ 0 w 16"/>
                  <a:gd name="T5" fmla="*/ 2 h 16"/>
                  <a:gd name="T6" fmla="*/ 0 w 16"/>
                  <a:gd name="T7" fmla="*/ 14 h 16"/>
                  <a:gd name="T8" fmla="*/ 2 w 16"/>
                  <a:gd name="T9" fmla="*/ 16 h 16"/>
                  <a:gd name="T10" fmla="*/ 14 w 16"/>
                  <a:gd name="T11" fmla="*/ 16 h 16"/>
                  <a:gd name="T12" fmla="*/ 16 w 16"/>
                  <a:gd name="T13" fmla="*/ 14 h 16"/>
                  <a:gd name="T14" fmla="*/ 16 w 16"/>
                  <a:gd name="T15" fmla="*/ 2 h 16"/>
                  <a:gd name="T16" fmla="*/ 14 w 16"/>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4" y="0"/>
                    </a:moveTo>
                    <a:cubicBezTo>
                      <a:pt x="2" y="0"/>
                      <a:pt x="2" y="0"/>
                      <a:pt x="2" y="0"/>
                    </a:cubicBezTo>
                    <a:cubicBezTo>
                      <a:pt x="1" y="0"/>
                      <a:pt x="0" y="1"/>
                      <a:pt x="0" y="2"/>
                    </a:cubicBezTo>
                    <a:cubicBezTo>
                      <a:pt x="0" y="14"/>
                      <a:pt x="0" y="14"/>
                      <a:pt x="0" y="14"/>
                    </a:cubicBezTo>
                    <a:cubicBezTo>
                      <a:pt x="0" y="15"/>
                      <a:pt x="1" y="16"/>
                      <a:pt x="2" y="16"/>
                    </a:cubicBezTo>
                    <a:cubicBezTo>
                      <a:pt x="14" y="16"/>
                      <a:pt x="14" y="16"/>
                      <a:pt x="14" y="16"/>
                    </a:cubicBezTo>
                    <a:cubicBezTo>
                      <a:pt x="15" y="16"/>
                      <a:pt x="16" y="15"/>
                      <a:pt x="16" y="14"/>
                    </a:cubicBezTo>
                    <a:cubicBezTo>
                      <a:pt x="16" y="2"/>
                      <a:pt x="16" y="2"/>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30" name="Freeform 408"/>
              <p:cNvSpPr>
                <a:spLocks/>
              </p:cNvSpPr>
              <p:nvPr/>
            </p:nvSpPr>
            <p:spPr bwMode="auto">
              <a:xfrm>
                <a:off x="4144963" y="4030663"/>
                <a:ext cx="149225" cy="58738"/>
              </a:xfrm>
              <a:custGeom>
                <a:avLst/>
                <a:gdLst>
                  <a:gd name="T0" fmla="*/ 38 w 40"/>
                  <a:gd name="T1" fmla="*/ 0 h 16"/>
                  <a:gd name="T2" fmla="*/ 2 w 40"/>
                  <a:gd name="T3" fmla="*/ 0 h 16"/>
                  <a:gd name="T4" fmla="*/ 0 w 40"/>
                  <a:gd name="T5" fmla="*/ 2 h 16"/>
                  <a:gd name="T6" fmla="*/ 0 w 40"/>
                  <a:gd name="T7" fmla="*/ 14 h 16"/>
                  <a:gd name="T8" fmla="*/ 2 w 40"/>
                  <a:gd name="T9" fmla="*/ 16 h 16"/>
                  <a:gd name="T10" fmla="*/ 38 w 40"/>
                  <a:gd name="T11" fmla="*/ 16 h 16"/>
                  <a:gd name="T12" fmla="*/ 40 w 40"/>
                  <a:gd name="T13" fmla="*/ 14 h 16"/>
                  <a:gd name="T14" fmla="*/ 40 w 40"/>
                  <a:gd name="T15" fmla="*/ 2 h 16"/>
                  <a:gd name="T16" fmla="*/ 38 w 4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38" y="0"/>
                    </a:moveTo>
                    <a:cubicBezTo>
                      <a:pt x="2" y="0"/>
                      <a:pt x="2" y="0"/>
                      <a:pt x="2" y="0"/>
                    </a:cubicBezTo>
                    <a:cubicBezTo>
                      <a:pt x="1" y="0"/>
                      <a:pt x="0" y="1"/>
                      <a:pt x="0" y="2"/>
                    </a:cubicBezTo>
                    <a:cubicBezTo>
                      <a:pt x="0" y="14"/>
                      <a:pt x="0" y="14"/>
                      <a:pt x="0" y="14"/>
                    </a:cubicBezTo>
                    <a:cubicBezTo>
                      <a:pt x="0" y="15"/>
                      <a:pt x="1" y="16"/>
                      <a:pt x="2" y="16"/>
                    </a:cubicBezTo>
                    <a:cubicBezTo>
                      <a:pt x="38" y="16"/>
                      <a:pt x="38" y="16"/>
                      <a:pt x="38" y="16"/>
                    </a:cubicBezTo>
                    <a:cubicBezTo>
                      <a:pt x="39" y="16"/>
                      <a:pt x="40" y="15"/>
                      <a:pt x="40" y="14"/>
                    </a:cubicBezTo>
                    <a:cubicBezTo>
                      <a:pt x="40" y="2"/>
                      <a:pt x="40" y="2"/>
                      <a:pt x="40" y="2"/>
                    </a:cubicBezTo>
                    <a:cubicBezTo>
                      <a:pt x="40" y="1"/>
                      <a:pt x="39"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31" name="Freeform 409"/>
              <p:cNvSpPr>
                <a:spLocks/>
              </p:cNvSpPr>
              <p:nvPr/>
            </p:nvSpPr>
            <p:spPr bwMode="auto">
              <a:xfrm>
                <a:off x="4144963" y="4119563"/>
                <a:ext cx="149225" cy="60325"/>
              </a:xfrm>
              <a:custGeom>
                <a:avLst/>
                <a:gdLst>
                  <a:gd name="T0" fmla="*/ 38 w 40"/>
                  <a:gd name="T1" fmla="*/ 0 h 16"/>
                  <a:gd name="T2" fmla="*/ 2 w 40"/>
                  <a:gd name="T3" fmla="*/ 0 h 16"/>
                  <a:gd name="T4" fmla="*/ 0 w 40"/>
                  <a:gd name="T5" fmla="*/ 2 h 16"/>
                  <a:gd name="T6" fmla="*/ 0 w 40"/>
                  <a:gd name="T7" fmla="*/ 14 h 16"/>
                  <a:gd name="T8" fmla="*/ 2 w 40"/>
                  <a:gd name="T9" fmla="*/ 16 h 16"/>
                  <a:gd name="T10" fmla="*/ 38 w 40"/>
                  <a:gd name="T11" fmla="*/ 16 h 16"/>
                  <a:gd name="T12" fmla="*/ 40 w 40"/>
                  <a:gd name="T13" fmla="*/ 14 h 16"/>
                  <a:gd name="T14" fmla="*/ 40 w 40"/>
                  <a:gd name="T15" fmla="*/ 2 h 16"/>
                  <a:gd name="T16" fmla="*/ 38 w 4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38" y="0"/>
                    </a:moveTo>
                    <a:cubicBezTo>
                      <a:pt x="2" y="0"/>
                      <a:pt x="2" y="0"/>
                      <a:pt x="2" y="0"/>
                    </a:cubicBezTo>
                    <a:cubicBezTo>
                      <a:pt x="1" y="0"/>
                      <a:pt x="0" y="1"/>
                      <a:pt x="0" y="2"/>
                    </a:cubicBezTo>
                    <a:cubicBezTo>
                      <a:pt x="0" y="14"/>
                      <a:pt x="0" y="14"/>
                      <a:pt x="0" y="14"/>
                    </a:cubicBezTo>
                    <a:cubicBezTo>
                      <a:pt x="0" y="15"/>
                      <a:pt x="1" y="16"/>
                      <a:pt x="2" y="16"/>
                    </a:cubicBezTo>
                    <a:cubicBezTo>
                      <a:pt x="38" y="16"/>
                      <a:pt x="38" y="16"/>
                      <a:pt x="38" y="16"/>
                    </a:cubicBezTo>
                    <a:cubicBezTo>
                      <a:pt x="39" y="16"/>
                      <a:pt x="40" y="15"/>
                      <a:pt x="40" y="14"/>
                    </a:cubicBezTo>
                    <a:cubicBezTo>
                      <a:pt x="40" y="2"/>
                      <a:pt x="40" y="2"/>
                      <a:pt x="40" y="2"/>
                    </a:cubicBezTo>
                    <a:cubicBezTo>
                      <a:pt x="40" y="1"/>
                      <a:pt x="39"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32" name="Freeform 410"/>
              <p:cNvSpPr>
                <a:spLocks/>
              </p:cNvSpPr>
              <p:nvPr/>
            </p:nvSpPr>
            <p:spPr bwMode="auto">
              <a:xfrm>
                <a:off x="4144963" y="4210050"/>
                <a:ext cx="149225" cy="60325"/>
              </a:xfrm>
              <a:custGeom>
                <a:avLst/>
                <a:gdLst>
                  <a:gd name="T0" fmla="*/ 38 w 40"/>
                  <a:gd name="T1" fmla="*/ 0 h 16"/>
                  <a:gd name="T2" fmla="*/ 2 w 40"/>
                  <a:gd name="T3" fmla="*/ 0 h 16"/>
                  <a:gd name="T4" fmla="*/ 0 w 40"/>
                  <a:gd name="T5" fmla="*/ 2 h 16"/>
                  <a:gd name="T6" fmla="*/ 0 w 40"/>
                  <a:gd name="T7" fmla="*/ 14 h 16"/>
                  <a:gd name="T8" fmla="*/ 2 w 40"/>
                  <a:gd name="T9" fmla="*/ 16 h 16"/>
                  <a:gd name="T10" fmla="*/ 38 w 40"/>
                  <a:gd name="T11" fmla="*/ 16 h 16"/>
                  <a:gd name="T12" fmla="*/ 40 w 40"/>
                  <a:gd name="T13" fmla="*/ 14 h 16"/>
                  <a:gd name="T14" fmla="*/ 40 w 40"/>
                  <a:gd name="T15" fmla="*/ 2 h 16"/>
                  <a:gd name="T16" fmla="*/ 38 w 40"/>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38" y="0"/>
                    </a:moveTo>
                    <a:cubicBezTo>
                      <a:pt x="2" y="0"/>
                      <a:pt x="2" y="0"/>
                      <a:pt x="2" y="0"/>
                    </a:cubicBezTo>
                    <a:cubicBezTo>
                      <a:pt x="1" y="0"/>
                      <a:pt x="0" y="1"/>
                      <a:pt x="0" y="2"/>
                    </a:cubicBezTo>
                    <a:cubicBezTo>
                      <a:pt x="0" y="14"/>
                      <a:pt x="0" y="14"/>
                      <a:pt x="0" y="14"/>
                    </a:cubicBezTo>
                    <a:cubicBezTo>
                      <a:pt x="0" y="15"/>
                      <a:pt x="1" y="16"/>
                      <a:pt x="2" y="16"/>
                    </a:cubicBezTo>
                    <a:cubicBezTo>
                      <a:pt x="38" y="16"/>
                      <a:pt x="38" y="16"/>
                      <a:pt x="38" y="16"/>
                    </a:cubicBezTo>
                    <a:cubicBezTo>
                      <a:pt x="39" y="16"/>
                      <a:pt x="40" y="15"/>
                      <a:pt x="40" y="14"/>
                    </a:cubicBezTo>
                    <a:cubicBezTo>
                      <a:pt x="40" y="2"/>
                      <a:pt x="40" y="2"/>
                      <a:pt x="40" y="2"/>
                    </a:cubicBezTo>
                    <a:cubicBezTo>
                      <a:pt x="40" y="1"/>
                      <a:pt x="39"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53" name="Group 125"/>
            <p:cNvGrpSpPr/>
            <p:nvPr/>
          </p:nvGrpSpPr>
          <p:grpSpPr>
            <a:xfrm>
              <a:off x="3065453" y="903312"/>
              <a:ext cx="301301" cy="322519"/>
              <a:chOff x="3573463" y="4510088"/>
              <a:chExt cx="225426" cy="241301"/>
            </a:xfrm>
            <a:solidFill>
              <a:srgbClr val="DDDBDB"/>
            </a:solidFill>
          </p:grpSpPr>
          <p:sp>
            <p:nvSpPr>
              <p:cNvPr id="122" name="Freeform 191"/>
              <p:cNvSpPr>
                <a:spLocks noEditPoints="1"/>
              </p:cNvSpPr>
              <p:nvPr/>
            </p:nvSpPr>
            <p:spPr bwMode="auto">
              <a:xfrm>
                <a:off x="3708401" y="4600576"/>
                <a:ext cx="90488" cy="150813"/>
              </a:xfrm>
              <a:custGeom>
                <a:avLst/>
                <a:gdLst>
                  <a:gd name="T0" fmla="*/ 12 w 24"/>
                  <a:gd name="T1" fmla="*/ 0 h 40"/>
                  <a:gd name="T2" fmla="*/ 0 w 24"/>
                  <a:gd name="T3" fmla="*/ 12 h 40"/>
                  <a:gd name="T4" fmla="*/ 4 w 24"/>
                  <a:gd name="T5" fmla="*/ 21 h 40"/>
                  <a:gd name="T6" fmla="*/ 4 w 24"/>
                  <a:gd name="T7" fmla="*/ 40 h 40"/>
                  <a:gd name="T8" fmla="*/ 12 w 24"/>
                  <a:gd name="T9" fmla="*/ 32 h 40"/>
                  <a:gd name="T10" fmla="*/ 20 w 24"/>
                  <a:gd name="T11" fmla="*/ 40 h 40"/>
                  <a:gd name="T12" fmla="*/ 20 w 24"/>
                  <a:gd name="T13" fmla="*/ 21 h 40"/>
                  <a:gd name="T14" fmla="*/ 24 w 24"/>
                  <a:gd name="T15" fmla="*/ 12 h 40"/>
                  <a:gd name="T16" fmla="*/ 12 w 24"/>
                  <a:gd name="T17" fmla="*/ 0 h 40"/>
                  <a:gd name="T18" fmla="*/ 12 w 24"/>
                  <a:gd name="T19" fmla="*/ 20 h 40"/>
                  <a:gd name="T20" fmla="*/ 4 w 24"/>
                  <a:gd name="T21" fmla="*/ 12 h 40"/>
                  <a:gd name="T22" fmla="*/ 12 w 24"/>
                  <a:gd name="T23" fmla="*/ 4 h 40"/>
                  <a:gd name="T24" fmla="*/ 20 w 24"/>
                  <a:gd name="T25" fmla="*/ 12 h 40"/>
                  <a:gd name="T26" fmla="*/ 12 w 24"/>
                  <a:gd name="T27" fmla="*/ 2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40">
                    <a:moveTo>
                      <a:pt x="12" y="0"/>
                    </a:moveTo>
                    <a:cubicBezTo>
                      <a:pt x="5" y="0"/>
                      <a:pt x="0" y="5"/>
                      <a:pt x="0" y="12"/>
                    </a:cubicBezTo>
                    <a:cubicBezTo>
                      <a:pt x="0" y="16"/>
                      <a:pt x="2" y="19"/>
                      <a:pt x="4" y="21"/>
                    </a:cubicBezTo>
                    <a:cubicBezTo>
                      <a:pt x="4" y="40"/>
                      <a:pt x="4" y="40"/>
                      <a:pt x="4" y="40"/>
                    </a:cubicBezTo>
                    <a:cubicBezTo>
                      <a:pt x="12" y="32"/>
                      <a:pt x="12" y="32"/>
                      <a:pt x="12" y="32"/>
                    </a:cubicBezTo>
                    <a:cubicBezTo>
                      <a:pt x="20" y="40"/>
                      <a:pt x="20" y="40"/>
                      <a:pt x="20" y="40"/>
                    </a:cubicBezTo>
                    <a:cubicBezTo>
                      <a:pt x="20" y="21"/>
                      <a:pt x="20" y="21"/>
                      <a:pt x="20" y="21"/>
                    </a:cubicBezTo>
                    <a:cubicBezTo>
                      <a:pt x="22" y="19"/>
                      <a:pt x="24" y="16"/>
                      <a:pt x="24" y="12"/>
                    </a:cubicBezTo>
                    <a:cubicBezTo>
                      <a:pt x="24" y="5"/>
                      <a:pt x="19" y="0"/>
                      <a:pt x="12" y="0"/>
                    </a:cubicBezTo>
                    <a:close/>
                    <a:moveTo>
                      <a:pt x="12" y="20"/>
                    </a:moveTo>
                    <a:cubicBezTo>
                      <a:pt x="8" y="20"/>
                      <a:pt x="4" y="16"/>
                      <a:pt x="4" y="12"/>
                    </a:cubicBezTo>
                    <a:cubicBezTo>
                      <a:pt x="4" y="8"/>
                      <a:pt x="8" y="4"/>
                      <a:pt x="12" y="4"/>
                    </a:cubicBezTo>
                    <a:cubicBezTo>
                      <a:pt x="16" y="4"/>
                      <a:pt x="20" y="8"/>
                      <a:pt x="20" y="12"/>
                    </a:cubicBezTo>
                    <a:cubicBezTo>
                      <a:pt x="20" y="16"/>
                      <a:pt x="16" y="20"/>
                      <a:pt x="12"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23" name="Freeform 192"/>
              <p:cNvSpPr>
                <a:spLocks/>
              </p:cNvSpPr>
              <p:nvPr/>
            </p:nvSpPr>
            <p:spPr bwMode="auto">
              <a:xfrm>
                <a:off x="3573463" y="4510088"/>
                <a:ext cx="195263" cy="241300"/>
              </a:xfrm>
              <a:custGeom>
                <a:avLst/>
                <a:gdLst>
                  <a:gd name="T0" fmla="*/ 64 w 123"/>
                  <a:gd name="T1" fmla="*/ 133 h 152"/>
                  <a:gd name="T2" fmla="*/ 19 w 123"/>
                  <a:gd name="T3" fmla="*/ 133 h 152"/>
                  <a:gd name="T4" fmla="*/ 19 w 123"/>
                  <a:gd name="T5" fmla="*/ 19 h 152"/>
                  <a:gd name="T6" fmla="*/ 71 w 123"/>
                  <a:gd name="T7" fmla="*/ 19 h 152"/>
                  <a:gd name="T8" fmla="*/ 100 w 123"/>
                  <a:gd name="T9" fmla="*/ 48 h 152"/>
                  <a:gd name="T10" fmla="*/ 123 w 123"/>
                  <a:gd name="T11" fmla="*/ 48 h 152"/>
                  <a:gd name="T12" fmla="*/ 123 w 123"/>
                  <a:gd name="T13" fmla="*/ 43 h 152"/>
                  <a:gd name="T14" fmla="*/ 81 w 123"/>
                  <a:gd name="T15" fmla="*/ 0 h 152"/>
                  <a:gd name="T16" fmla="*/ 0 w 123"/>
                  <a:gd name="T17" fmla="*/ 0 h 152"/>
                  <a:gd name="T18" fmla="*/ 0 w 123"/>
                  <a:gd name="T19" fmla="*/ 152 h 152"/>
                  <a:gd name="T20" fmla="*/ 81 w 123"/>
                  <a:gd name="T21" fmla="*/ 152 h 152"/>
                  <a:gd name="T22" fmla="*/ 64 w 123"/>
                  <a:gd name="T23" fmla="*/ 133 h 152"/>
                  <a:gd name="T24" fmla="*/ 64 w 123"/>
                  <a:gd name="T25" fmla="*/ 13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 h="152">
                    <a:moveTo>
                      <a:pt x="64" y="133"/>
                    </a:moveTo>
                    <a:lnTo>
                      <a:pt x="19" y="133"/>
                    </a:lnTo>
                    <a:lnTo>
                      <a:pt x="19" y="19"/>
                    </a:lnTo>
                    <a:lnTo>
                      <a:pt x="71" y="19"/>
                    </a:lnTo>
                    <a:lnTo>
                      <a:pt x="100" y="48"/>
                    </a:lnTo>
                    <a:lnTo>
                      <a:pt x="123" y="48"/>
                    </a:lnTo>
                    <a:lnTo>
                      <a:pt x="123" y="43"/>
                    </a:lnTo>
                    <a:lnTo>
                      <a:pt x="81" y="0"/>
                    </a:lnTo>
                    <a:lnTo>
                      <a:pt x="0" y="0"/>
                    </a:lnTo>
                    <a:lnTo>
                      <a:pt x="0" y="152"/>
                    </a:lnTo>
                    <a:lnTo>
                      <a:pt x="81" y="152"/>
                    </a:lnTo>
                    <a:lnTo>
                      <a:pt x="64" y="133"/>
                    </a:lnTo>
                    <a:lnTo>
                      <a:pt x="6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24" name="Rectangle 193"/>
              <p:cNvSpPr>
                <a:spLocks noChangeArrowheads="1"/>
              </p:cNvSpPr>
              <p:nvPr/>
            </p:nvSpPr>
            <p:spPr bwMode="auto">
              <a:xfrm>
                <a:off x="3619501" y="4586288"/>
                <a:ext cx="74613"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25" name="Rectangle 194"/>
              <p:cNvSpPr>
                <a:spLocks noChangeArrowheads="1"/>
              </p:cNvSpPr>
              <p:nvPr/>
            </p:nvSpPr>
            <p:spPr bwMode="auto">
              <a:xfrm>
                <a:off x="3619501" y="4616451"/>
                <a:ext cx="74613"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26" name="Rectangle 195"/>
              <p:cNvSpPr>
                <a:spLocks noChangeArrowheads="1"/>
              </p:cNvSpPr>
              <p:nvPr/>
            </p:nvSpPr>
            <p:spPr bwMode="auto">
              <a:xfrm>
                <a:off x="3619501" y="4646613"/>
                <a:ext cx="74613"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54" name="Group 131"/>
            <p:cNvGrpSpPr/>
            <p:nvPr/>
          </p:nvGrpSpPr>
          <p:grpSpPr>
            <a:xfrm rot="21346805">
              <a:off x="2641223" y="1022806"/>
              <a:ext cx="358420" cy="370448"/>
              <a:chOff x="4054476" y="1160463"/>
              <a:chExt cx="236537" cy="244475"/>
            </a:xfrm>
            <a:solidFill>
              <a:srgbClr val="DDDBDB"/>
            </a:solidFill>
          </p:grpSpPr>
          <p:sp>
            <p:nvSpPr>
              <p:cNvPr id="120" name="Freeform 58"/>
              <p:cNvSpPr>
                <a:spLocks/>
              </p:cNvSpPr>
              <p:nvPr/>
            </p:nvSpPr>
            <p:spPr bwMode="auto">
              <a:xfrm>
                <a:off x="4144963" y="1160463"/>
                <a:ext cx="146050" cy="146050"/>
              </a:xfrm>
              <a:custGeom>
                <a:avLst/>
                <a:gdLst>
                  <a:gd name="T0" fmla="*/ 37 w 39"/>
                  <a:gd name="T1" fmla="*/ 2 h 39"/>
                  <a:gd name="T2" fmla="*/ 31 w 39"/>
                  <a:gd name="T3" fmla="*/ 3 h 39"/>
                  <a:gd name="T4" fmla="*/ 12 w 39"/>
                  <a:gd name="T5" fmla="*/ 22 h 39"/>
                  <a:gd name="T6" fmla="*/ 0 w 39"/>
                  <a:gd name="T7" fmla="*/ 29 h 39"/>
                  <a:gd name="T8" fmla="*/ 10 w 39"/>
                  <a:gd name="T9" fmla="*/ 39 h 39"/>
                  <a:gd name="T10" fmla="*/ 17 w 39"/>
                  <a:gd name="T11" fmla="*/ 27 h 39"/>
                  <a:gd name="T12" fmla="*/ 36 w 39"/>
                  <a:gd name="T13" fmla="*/ 8 h 39"/>
                  <a:gd name="T14" fmla="*/ 37 w 39"/>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9">
                    <a:moveTo>
                      <a:pt x="37" y="2"/>
                    </a:moveTo>
                    <a:cubicBezTo>
                      <a:pt x="34" y="0"/>
                      <a:pt x="31" y="3"/>
                      <a:pt x="31" y="3"/>
                    </a:cubicBezTo>
                    <a:cubicBezTo>
                      <a:pt x="31" y="3"/>
                      <a:pt x="15" y="19"/>
                      <a:pt x="12" y="22"/>
                    </a:cubicBezTo>
                    <a:cubicBezTo>
                      <a:pt x="9" y="25"/>
                      <a:pt x="0" y="29"/>
                      <a:pt x="0" y="29"/>
                    </a:cubicBezTo>
                    <a:cubicBezTo>
                      <a:pt x="10" y="39"/>
                      <a:pt x="10" y="39"/>
                      <a:pt x="10" y="39"/>
                    </a:cubicBezTo>
                    <a:cubicBezTo>
                      <a:pt x="10" y="39"/>
                      <a:pt x="14" y="30"/>
                      <a:pt x="17" y="27"/>
                    </a:cubicBezTo>
                    <a:cubicBezTo>
                      <a:pt x="20" y="24"/>
                      <a:pt x="36" y="8"/>
                      <a:pt x="36" y="8"/>
                    </a:cubicBezTo>
                    <a:cubicBezTo>
                      <a:pt x="36" y="8"/>
                      <a:pt x="39" y="5"/>
                      <a:pt x="3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21" name="Freeform 59"/>
              <p:cNvSpPr>
                <a:spLocks noEditPoints="1"/>
              </p:cNvSpPr>
              <p:nvPr/>
            </p:nvSpPr>
            <p:spPr bwMode="auto">
              <a:xfrm>
                <a:off x="4054476" y="1281113"/>
                <a:ext cx="115888" cy="123825"/>
              </a:xfrm>
              <a:custGeom>
                <a:avLst/>
                <a:gdLst>
                  <a:gd name="T0" fmla="*/ 12 w 31"/>
                  <a:gd name="T1" fmla="*/ 7 h 33"/>
                  <a:gd name="T2" fmla="*/ 0 w 31"/>
                  <a:gd name="T3" fmla="*/ 27 h 33"/>
                  <a:gd name="T4" fmla="*/ 31 w 31"/>
                  <a:gd name="T5" fmla="*/ 10 h 33"/>
                  <a:gd name="T6" fmla="*/ 21 w 31"/>
                  <a:gd name="T7" fmla="*/ 0 h 33"/>
                  <a:gd name="T8" fmla="*/ 12 w 31"/>
                  <a:gd name="T9" fmla="*/ 7 h 33"/>
                  <a:gd name="T10" fmla="*/ 9 w 31"/>
                  <a:gd name="T11" fmla="*/ 24 h 33"/>
                  <a:gd name="T12" fmla="*/ 20 w 31"/>
                  <a:gd name="T13" fmla="*/ 4 h 33"/>
                  <a:gd name="T14" fmla="*/ 9 w 31"/>
                  <a:gd name="T15" fmla="*/ 24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3">
                    <a:moveTo>
                      <a:pt x="12" y="7"/>
                    </a:moveTo>
                    <a:cubicBezTo>
                      <a:pt x="7" y="19"/>
                      <a:pt x="8" y="25"/>
                      <a:pt x="0" y="27"/>
                    </a:cubicBezTo>
                    <a:cubicBezTo>
                      <a:pt x="31" y="33"/>
                      <a:pt x="31" y="10"/>
                      <a:pt x="31" y="10"/>
                    </a:cubicBezTo>
                    <a:cubicBezTo>
                      <a:pt x="21" y="0"/>
                      <a:pt x="21" y="0"/>
                      <a:pt x="21" y="0"/>
                    </a:cubicBezTo>
                    <a:cubicBezTo>
                      <a:pt x="21" y="0"/>
                      <a:pt x="14" y="2"/>
                      <a:pt x="12" y="7"/>
                    </a:cubicBezTo>
                    <a:close/>
                    <a:moveTo>
                      <a:pt x="9" y="24"/>
                    </a:moveTo>
                    <a:cubicBezTo>
                      <a:pt x="11" y="21"/>
                      <a:pt x="15" y="8"/>
                      <a:pt x="20" y="4"/>
                    </a:cubicBezTo>
                    <a:cubicBezTo>
                      <a:pt x="23" y="7"/>
                      <a:pt x="20" y="17"/>
                      <a:pt x="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sp>
          <p:nvSpPr>
            <p:cNvPr id="55" name="Freeform 165"/>
            <p:cNvSpPr>
              <a:spLocks noEditPoints="1"/>
            </p:cNvSpPr>
            <p:nvPr/>
          </p:nvSpPr>
          <p:spPr bwMode="auto">
            <a:xfrm>
              <a:off x="2854245" y="1243629"/>
              <a:ext cx="386799" cy="389361"/>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56" name="Freeform 416"/>
            <p:cNvSpPr>
              <a:spLocks noEditPoints="1"/>
            </p:cNvSpPr>
            <p:nvPr/>
          </p:nvSpPr>
          <p:spPr bwMode="auto">
            <a:xfrm>
              <a:off x="2473926" y="1461671"/>
              <a:ext cx="340729" cy="298138"/>
            </a:xfrm>
            <a:custGeom>
              <a:avLst/>
              <a:gdLst>
                <a:gd name="T0" fmla="*/ 48 w 64"/>
                <a:gd name="T1" fmla="*/ 38 h 56"/>
                <a:gd name="T2" fmla="*/ 51 w 64"/>
                <a:gd name="T3" fmla="*/ 6 h 56"/>
                <a:gd name="T4" fmla="*/ 50 w 64"/>
                <a:gd name="T5" fmla="*/ 3 h 56"/>
                <a:gd name="T6" fmla="*/ 32 w 64"/>
                <a:gd name="T7" fmla="*/ 0 h 56"/>
                <a:gd name="T8" fmla="*/ 14 w 64"/>
                <a:gd name="T9" fmla="*/ 3 h 56"/>
                <a:gd name="T10" fmla="*/ 13 w 64"/>
                <a:gd name="T11" fmla="*/ 6 h 56"/>
                <a:gd name="T12" fmla="*/ 16 w 64"/>
                <a:gd name="T13" fmla="*/ 38 h 56"/>
                <a:gd name="T14" fmla="*/ 0 w 64"/>
                <a:gd name="T15" fmla="*/ 40 h 56"/>
                <a:gd name="T16" fmla="*/ 12 w 64"/>
                <a:gd name="T17" fmla="*/ 52 h 56"/>
                <a:gd name="T18" fmla="*/ 32 w 64"/>
                <a:gd name="T19" fmla="*/ 56 h 56"/>
                <a:gd name="T20" fmla="*/ 52 w 64"/>
                <a:gd name="T21" fmla="*/ 52 h 56"/>
                <a:gd name="T22" fmla="*/ 64 w 64"/>
                <a:gd name="T23" fmla="*/ 40 h 56"/>
                <a:gd name="T24" fmla="*/ 48 w 64"/>
                <a:gd name="T25" fmla="*/ 38 h 56"/>
                <a:gd name="T26" fmla="*/ 24 w 64"/>
                <a:gd name="T27" fmla="*/ 7 h 56"/>
                <a:gd name="T28" fmla="*/ 24 w 64"/>
                <a:gd name="T29" fmla="*/ 7 h 56"/>
                <a:gd name="T30" fmla="*/ 27 w 64"/>
                <a:gd name="T31" fmla="*/ 32 h 56"/>
                <a:gd name="T32" fmla="*/ 27 w 64"/>
                <a:gd name="T33" fmla="*/ 40 h 56"/>
                <a:gd name="T34" fmla="*/ 19 w 64"/>
                <a:gd name="T35" fmla="*/ 39 h 56"/>
                <a:gd name="T36" fmla="*/ 19 w 64"/>
                <a:gd name="T37" fmla="*/ 33 h 56"/>
                <a:gd name="T38" fmla="*/ 16 w 64"/>
                <a:gd name="T39" fmla="*/ 7 h 56"/>
                <a:gd name="T40" fmla="*/ 16 w 64"/>
                <a:gd name="T41" fmla="*/ 6 h 56"/>
                <a:gd name="T42" fmla="*/ 24 w 64"/>
                <a:gd name="T43" fmla="*/ 7 h 56"/>
                <a:gd name="T44" fmla="*/ 61 w 64"/>
                <a:gd name="T45" fmla="*/ 42 h 56"/>
                <a:gd name="T46" fmla="*/ 60 w 64"/>
                <a:gd name="T47" fmla="*/ 42 h 56"/>
                <a:gd name="T48" fmla="*/ 52 w 64"/>
                <a:gd name="T49" fmla="*/ 48 h 56"/>
                <a:gd name="T50" fmla="*/ 32 w 64"/>
                <a:gd name="T51" fmla="*/ 52 h 56"/>
                <a:gd name="T52" fmla="*/ 12 w 64"/>
                <a:gd name="T53" fmla="*/ 48 h 56"/>
                <a:gd name="T54" fmla="*/ 4 w 64"/>
                <a:gd name="T55" fmla="*/ 42 h 56"/>
                <a:gd name="T56" fmla="*/ 3 w 64"/>
                <a:gd name="T57" fmla="*/ 42 h 56"/>
                <a:gd name="T58" fmla="*/ 3 w 64"/>
                <a:gd name="T59" fmla="*/ 42 h 56"/>
                <a:gd name="T60" fmla="*/ 5 w 64"/>
                <a:gd name="T61" fmla="*/ 40 h 56"/>
                <a:gd name="T62" fmla="*/ 7 w 64"/>
                <a:gd name="T63" fmla="*/ 40 h 56"/>
                <a:gd name="T64" fmla="*/ 12 w 64"/>
                <a:gd name="T65" fmla="*/ 43 h 56"/>
                <a:gd name="T66" fmla="*/ 32 w 64"/>
                <a:gd name="T67" fmla="*/ 47 h 56"/>
                <a:gd name="T68" fmla="*/ 52 w 64"/>
                <a:gd name="T69" fmla="*/ 43 h 56"/>
                <a:gd name="T70" fmla="*/ 57 w 64"/>
                <a:gd name="T71" fmla="*/ 40 h 56"/>
                <a:gd name="T72" fmla="*/ 59 w 64"/>
                <a:gd name="T73" fmla="*/ 40 h 56"/>
                <a:gd name="T74" fmla="*/ 61 w 64"/>
                <a:gd name="T75"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56">
                  <a:moveTo>
                    <a:pt x="48" y="38"/>
                  </a:moveTo>
                  <a:cubicBezTo>
                    <a:pt x="48" y="26"/>
                    <a:pt x="48" y="16"/>
                    <a:pt x="51" y="6"/>
                  </a:cubicBezTo>
                  <a:cubicBezTo>
                    <a:pt x="52" y="5"/>
                    <a:pt x="51" y="4"/>
                    <a:pt x="50" y="3"/>
                  </a:cubicBezTo>
                  <a:cubicBezTo>
                    <a:pt x="47" y="2"/>
                    <a:pt x="41" y="0"/>
                    <a:pt x="32" y="0"/>
                  </a:cubicBezTo>
                  <a:cubicBezTo>
                    <a:pt x="23" y="0"/>
                    <a:pt x="17" y="2"/>
                    <a:pt x="14" y="3"/>
                  </a:cubicBezTo>
                  <a:cubicBezTo>
                    <a:pt x="13" y="4"/>
                    <a:pt x="12" y="5"/>
                    <a:pt x="13" y="6"/>
                  </a:cubicBezTo>
                  <a:cubicBezTo>
                    <a:pt x="16" y="16"/>
                    <a:pt x="16" y="26"/>
                    <a:pt x="16" y="38"/>
                  </a:cubicBezTo>
                  <a:cubicBezTo>
                    <a:pt x="6" y="36"/>
                    <a:pt x="0" y="35"/>
                    <a:pt x="0" y="40"/>
                  </a:cubicBezTo>
                  <a:cubicBezTo>
                    <a:pt x="0" y="43"/>
                    <a:pt x="4" y="48"/>
                    <a:pt x="12" y="52"/>
                  </a:cubicBezTo>
                  <a:cubicBezTo>
                    <a:pt x="17" y="54"/>
                    <a:pt x="24" y="56"/>
                    <a:pt x="32" y="56"/>
                  </a:cubicBezTo>
                  <a:cubicBezTo>
                    <a:pt x="40" y="56"/>
                    <a:pt x="47" y="54"/>
                    <a:pt x="52" y="52"/>
                  </a:cubicBezTo>
                  <a:cubicBezTo>
                    <a:pt x="60" y="48"/>
                    <a:pt x="64" y="43"/>
                    <a:pt x="64" y="40"/>
                  </a:cubicBezTo>
                  <a:cubicBezTo>
                    <a:pt x="64" y="35"/>
                    <a:pt x="58" y="36"/>
                    <a:pt x="48" y="38"/>
                  </a:cubicBezTo>
                  <a:close/>
                  <a:moveTo>
                    <a:pt x="24" y="7"/>
                  </a:moveTo>
                  <a:cubicBezTo>
                    <a:pt x="24" y="7"/>
                    <a:pt x="24" y="7"/>
                    <a:pt x="24" y="7"/>
                  </a:cubicBezTo>
                  <a:cubicBezTo>
                    <a:pt x="26" y="15"/>
                    <a:pt x="27" y="23"/>
                    <a:pt x="27" y="32"/>
                  </a:cubicBezTo>
                  <a:cubicBezTo>
                    <a:pt x="27" y="35"/>
                    <a:pt x="27" y="37"/>
                    <a:pt x="27" y="40"/>
                  </a:cubicBezTo>
                  <a:cubicBezTo>
                    <a:pt x="26" y="39"/>
                    <a:pt x="20" y="39"/>
                    <a:pt x="19" y="39"/>
                  </a:cubicBezTo>
                  <a:cubicBezTo>
                    <a:pt x="19" y="37"/>
                    <a:pt x="19" y="35"/>
                    <a:pt x="19" y="33"/>
                  </a:cubicBezTo>
                  <a:cubicBezTo>
                    <a:pt x="19" y="24"/>
                    <a:pt x="18" y="15"/>
                    <a:pt x="16" y="7"/>
                  </a:cubicBezTo>
                  <a:cubicBezTo>
                    <a:pt x="16" y="6"/>
                    <a:pt x="16" y="6"/>
                    <a:pt x="16" y="6"/>
                  </a:cubicBezTo>
                  <a:cubicBezTo>
                    <a:pt x="17" y="7"/>
                    <a:pt x="22" y="7"/>
                    <a:pt x="24" y="7"/>
                  </a:cubicBezTo>
                  <a:close/>
                  <a:moveTo>
                    <a:pt x="61" y="42"/>
                  </a:moveTo>
                  <a:cubicBezTo>
                    <a:pt x="60" y="42"/>
                    <a:pt x="60" y="42"/>
                    <a:pt x="60" y="42"/>
                  </a:cubicBezTo>
                  <a:cubicBezTo>
                    <a:pt x="58" y="45"/>
                    <a:pt x="55" y="46"/>
                    <a:pt x="52" y="48"/>
                  </a:cubicBezTo>
                  <a:cubicBezTo>
                    <a:pt x="47" y="51"/>
                    <a:pt x="40" y="52"/>
                    <a:pt x="32" y="52"/>
                  </a:cubicBezTo>
                  <a:cubicBezTo>
                    <a:pt x="25" y="52"/>
                    <a:pt x="17" y="51"/>
                    <a:pt x="12" y="48"/>
                  </a:cubicBezTo>
                  <a:cubicBezTo>
                    <a:pt x="9" y="46"/>
                    <a:pt x="6" y="45"/>
                    <a:pt x="4" y="42"/>
                  </a:cubicBezTo>
                  <a:cubicBezTo>
                    <a:pt x="3" y="42"/>
                    <a:pt x="3" y="42"/>
                    <a:pt x="3" y="42"/>
                  </a:cubicBezTo>
                  <a:cubicBezTo>
                    <a:pt x="3" y="42"/>
                    <a:pt x="3" y="42"/>
                    <a:pt x="3" y="42"/>
                  </a:cubicBezTo>
                  <a:cubicBezTo>
                    <a:pt x="3" y="41"/>
                    <a:pt x="4" y="40"/>
                    <a:pt x="5" y="40"/>
                  </a:cubicBezTo>
                  <a:cubicBezTo>
                    <a:pt x="6" y="39"/>
                    <a:pt x="7" y="39"/>
                    <a:pt x="7" y="40"/>
                  </a:cubicBezTo>
                  <a:cubicBezTo>
                    <a:pt x="9" y="41"/>
                    <a:pt x="10" y="42"/>
                    <a:pt x="12" y="43"/>
                  </a:cubicBezTo>
                  <a:cubicBezTo>
                    <a:pt x="17" y="45"/>
                    <a:pt x="25" y="47"/>
                    <a:pt x="32" y="47"/>
                  </a:cubicBezTo>
                  <a:cubicBezTo>
                    <a:pt x="39" y="47"/>
                    <a:pt x="47" y="45"/>
                    <a:pt x="52" y="43"/>
                  </a:cubicBezTo>
                  <a:cubicBezTo>
                    <a:pt x="54" y="42"/>
                    <a:pt x="55" y="41"/>
                    <a:pt x="57" y="40"/>
                  </a:cubicBezTo>
                  <a:cubicBezTo>
                    <a:pt x="58" y="39"/>
                    <a:pt x="59" y="39"/>
                    <a:pt x="59" y="40"/>
                  </a:cubicBezTo>
                  <a:cubicBezTo>
                    <a:pt x="60" y="40"/>
                    <a:pt x="61" y="41"/>
                    <a:pt x="61" y="42"/>
                  </a:cubicBez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nvGrpSpPr>
            <p:cNvPr id="57" name="Group 143"/>
            <p:cNvGrpSpPr/>
            <p:nvPr/>
          </p:nvGrpSpPr>
          <p:grpSpPr>
            <a:xfrm>
              <a:off x="3285544" y="1327064"/>
              <a:ext cx="171319" cy="170206"/>
              <a:chOff x="5016501" y="4030663"/>
              <a:chExt cx="244475" cy="242887"/>
            </a:xfrm>
            <a:solidFill>
              <a:srgbClr val="DDDBDB"/>
            </a:solidFill>
          </p:grpSpPr>
          <p:sp>
            <p:nvSpPr>
              <p:cNvPr id="118" name="Freeform 434"/>
              <p:cNvSpPr>
                <a:spLocks/>
              </p:cNvSpPr>
              <p:nvPr/>
            </p:nvSpPr>
            <p:spPr bwMode="auto">
              <a:xfrm>
                <a:off x="5016501" y="4030663"/>
                <a:ext cx="203200" cy="201613"/>
              </a:xfrm>
              <a:custGeom>
                <a:avLst/>
                <a:gdLst>
                  <a:gd name="T0" fmla="*/ 37 w 54"/>
                  <a:gd name="T1" fmla="*/ 23 h 54"/>
                  <a:gd name="T2" fmla="*/ 31 w 54"/>
                  <a:gd name="T3" fmla="*/ 23 h 54"/>
                  <a:gd name="T4" fmla="*/ 28 w 54"/>
                  <a:gd name="T5" fmla="*/ 8 h 54"/>
                  <a:gd name="T6" fmla="*/ 20 w 54"/>
                  <a:gd name="T7" fmla="*/ 0 h 54"/>
                  <a:gd name="T8" fmla="*/ 17 w 54"/>
                  <a:gd name="T9" fmla="*/ 14 h 54"/>
                  <a:gd name="T10" fmla="*/ 26 w 54"/>
                  <a:gd name="T11" fmla="*/ 23 h 54"/>
                  <a:gd name="T12" fmla="*/ 23 w 54"/>
                  <a:gd name="T13" fmla="*/ 25 h 54"/>
                  <a:gd name="T14" fmla="*/ 14 w 54"/>
                  <a:gd name="T15" fmla="*/ 17 h 54"/>
                  <a:gd name="T16" fmla="*/ 0 w 54"/>
                  <a:gd name="T17" fmla="*/ 20 h 54"/>
                  <a:gd name="T18" fmla="*/ 9 w 54"/>
                  <a:gd name="T19" fmla="*/ 28 h 54"/>
                  <a:gd name="T20" fmla="*/ 23 w 54"/>
                  <a:gd name="T21" fmla="*/ 31 h 54"/>
                  <a:gd name="T22" fmla="*/ 23 w 54"/>
                  <a:gd name="T23" fmla="*/ 37 h 54"/>
                  <a:gd name="T24" fmla="*/ 40 w 54"/>
                  <a:gd name="T25" fmla="*/ 54 h 54"/>
                  <a:gd name="T26" fmla="*/ 54 w 54"/>
                  <a:gd name="T27" fmla="*/ 40 h 54"/>
                  <a:gd name="T28" fmla="*/ 37 w 54"/>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54">
                    <a:moveTo>
                      <a:pt x="37" y="23"/>
                    </a:moveTo>
                    <a:cubicBezTo>
                      <a:pt x="35" y="21"/>
                      <a:pt x="33" y="21"/>
                      <a:pt x="31" y="23"/>
                    </a:cubicBezTo>
                    <a:cubicBezTo>
                      <a:pt x="31" y="23"/>
                      <a:pt x="37" y="17"/>
                      <a:pt x="28" y="8"/>
                    </a:cubicBezTo>
                    <a:cubicBezTo>
                      <a:pt x="26" y="6"/>
                      <a:pt x="20" y="0"/>
                      <a:pt x="20" y="0"/>
                    </a:cubicBezTo>
                    <a:cubicBezTo>
                      <a:pt x="17" y="14"/>
                      <a:pt x="17" y="14"/>
                      <a:pt x="17" y="14"/>
                    </a:cubicBezTo>
                    <a:cubicBezTo>
                      <a:pt x="26" y="23"/>
                      <a:pt x="26" y="23"/>
                      <a:pt x="26" y="23"/>
                    </a:cubicBezTo>
                    <a:cubicBezTo>
                      <a:pt x="23" y="25"/>
                      <a:pt x="23" y="25"/>
                      <a:pt x="23" y="25"/>
                    </a:cubicBezTo>
                    <a:cubicBezTo>
                      <a:pt x="14" y="17"/>
                      <a:pt x="14" y="17"/>
                      <a:pt x="14" y="17"/>
                    </a:cubicBezTo>
                    <a:cubicBezTo>
                      <a:pt x="0" y="20"/>
                      <a:pt x="0" y="20"/>
                      <a:pt x="0" y="20"/>
                    </a:cubicBezTo>
                    <a:cubicBezTo>
                      <a:pt x="0" y="20"/>
                      <a:pt x="6" y="25"/>
                      <a:pt x="9" y="28"/>
                    </a:cubicBezTo>
                    <a:cubicBezTo>
                      <a:pt x="17" y="37"/>
                      <a:pt x="23" y="31"/>
                      <a:pt x="23" y="31"/>
                    </a:cubicBezTo>
                    <a:cubicBezTo>
                      <a:pt x="21" y="33"/>
                      <a:pt x="21" y="35"/>
                      <a:pt x="23" y="37"/>
                    </a:cubicBezTo>
                    <a:cubicBezTo>
                      <a:pt x="40" y="54"/>
                      <a:pt x="40" y="54"/>
                      <a:pt x="40" y="54"/>
                    </a:cubicBezTo>
                    <a:cubicBezTo>
                      <a:pt x="54" y="40"/>
                      <a:pt x="54" y="40"/>
                      <a:pt x="54" y="40"/>
                    </a:cubicBezTo>
                    <a:lnTo>
                      <a:pt x="37"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19" name="Freeform 435"/>
              <p:cNvSpPr>
                <a:spLocks/>
              </p:cNvSpPr>
              <p:nvPr/>
            </p:nvSpPr>
            <p:spPr bwMode="auto">
              <a:xfrm>
                <a:off x="5178426" y="4187825"/>
                <a:ext cx="82550" cy="85725"/>
              </a:xfrm>
              <a:custGeom>
                <a:avLst/>
                <a:gdLst>
                  <a:gd name="T0" fmla="*/ 17 w 22"/>
                  <a:gd name="T1" fmla="*/ 3 h 23"/>
                  <a:gd name="T2" fmla="*/ 14 w 22"/>
                  <a:gd name="T3" fmla="*/ 0 h 23"/>
                  <a:gd name="T4" fmla="*/ 0 w 22"/>
                  <a:gd name="T5" fmla="*/ 15 h 23"/>
                  <a:gd name="T6" fmla="*/ 2 w 22"/>
                  <a:gd name="T7" fmla="*/ 17 h 23"/>
                  <a:gd name="T8" fmla="*/ 21 w 22"/>
                  <a:gd name="T9" fmla="*/ 22 h 23"/>
                  <a:gd name="T10" fmla="*/ 17 w 22"/>
                  <a:gd name="T11" fmla="*/ 3 h 23"/>
                </a:gdLst>
                <a:ahLst/>
                <a:cxnLst>
                  <a:cxn ang="0">
                    <a:pos x="T0" y="T1"/>
                  </a:cxn>
                  <a:cxn ang="0">
                    <a:pos x="T2" y="T3"/>
                  </a:cxn>
                  <a:cxn ang="0">
                    <a:pos x="T4" y="T5"/>
                  </a:cxn>
                  <a:cxn ang="0">
                    <a:pos x="T6" y="T7"/>
                  </a:cxn>
                  <a:cxn ang="0">
                    <a:pos x="T8" y="T9"/>
                  </a:cxn>
                  <a:cxn ang="0">
                    <a:pos x="T10" y="T11"/>
                  </a:cxn>
                </a:cxnLst>
                <a:rect l="0" t="0" r="r" b="b"/>
                <a:pathLst>
                  <a:path w="22" h="23">
                    <a:moveTo>
                      <a:pt x="17" y="3"/>
                    </a:moveTo>
                    <a:cubicBezTo>
                      <a:pt x="14" y="0"/>
                      <a:pt x="14" y="0"/>
                      <a:pt x="14" y="0"/>
                    </a:cubicBezTo>
                    <a:cubicBezTo>
                      <a:pt x="0" y="15"/>
                      <a:pt x="0" y="15"/>
                      <a:pt x="0" y="15"/>
                    </a:cubicBezTo>
                    <a:cubicBezTo>
                      <a:pt x="0" y="15"/>
                      <a:pt x="0" y="15"/>
                      <a:pt x="2" y="17"/>
                    </a:cubicBezTo>
                    <a:cubicBezTo>
                      <a:pt x="8" y="23"/>
                      <a:pt x="21" y="22"/>
                      <a:pt x="21" y="22"/>
                    </a:cubicBezTo>
                    <a:cubicBezTo>
                      <a:pt x="21" y="22"/>
                      <a:pt x="22" y="9"/>
                      <a:pt x="1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58" name="Group 146"/>
            <p:cNvGrpSpPr/>
            <p:nvPr/>
          </p:nvGrpSpPr>
          <p:grpSpPr>
            <a:xfrm>
              <a:off x="2831660" y="1685545"/>
              <a:ext cx="315939" cy="248921"/>
              <a:chOff x="5016501" y="3068638"/>
              <a:chExt cx="209550" cy="165100"/>
            </a:xfrm>
            <a:solidFill>
              <a:srgbClr val="DDDBDB"/>
            </a:solidFill>
          </p:grpSpPr>
          <p:sp>
            <p:nvSpPr>
              <p:cNvPr id="116" name="Freeform 355"/>
              <p:cNvSpPr>
                <a:spLocks noEditPoints="1"/>
              </p:cNvSpPr>
              <p:nvPr/>
            </p:nvSpPr>
            <p:spPr bwMode="auto">
              <a:xfrm>
                <a:off x="5102226" y="3121026"/>
                <a:ext cx="76200"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7 w 20"/>
                  <a:gd name="T11" fmla="*/ 16 h 20"/>
                  <a:gd name="T12" fmla="*/ 5 w 20"/>
                  <a:gd name="T13" fmla="*/ 11 h 20"/>
                  <a:gd name="T14" fmla="*/ 11 w 20"/>
                  <a:gd name="T15" fmla="*/ 5 h 20"/>
                  <a:gd name="T16" fmla="*/ 16 w 20"/>
                  <a:gd name="T17" fmla="*/ 8 h 20"/>
                  <a:gd name="T18" fmla="*/ 7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6" y="20"/>
                      <a:pt x="20" y="16"/>
                      <a:pt x="20" y="10"/>
                    </a:cubicBezTo>
                    <a:cubicBezTo>
                      <a:pt x="20" y="5"/>
                      <a:pt x="16" y="0"/>
                      <a:pt x="10" y="0"/>
                    </a:cubicBezTo>
                    <a:close/>
                    <a:moveTo>
                      <a:pt x="7" y="16"/>
                    </a:moveTo>
                    <a:cubicBezTo>
                      <a:pt x="6" y="15"/>
                      <a:pt x="5" y="13"/>
                      <a:pt x="5" y="11"/>
                    </a:cubicBezTo>
                    <a:cubicBezTo>
                      <a:pt x="5" y="8"/>
                      <a:pt x="8" y="5"/>
                      <a:pt x="11" y="5"/>
                    </a:cubicBezTo>
                    <a:cubicBezTo>
                      <a:pt x="13" y="5"/>
                      <a:pt x="15" y="6"/>
                      <a:pt x="16" y="8"/>
                    </a:cubicBezTo>
                    <a:cubicBezTo>
                      <a:pt x="11" y="8"/>
                      <a:pt x="8" y="11"/>
                      <a:pt x="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17" name="Freeform 356"/>
              <p:cNvSpPr>
                <a:spLocks noEditPoints="1"/>
              </p:cNvSpPr>
              <p:nvPr/>
            </p:nvSpPr>
            <p:spPr bwMode="auto">
              <a:xfrm>
                <a:off x="5016501" y="3068638"/>
                <a:ext cx="209550" cy="165100"/>
              </a:xfrm>
              <a:custGeom>
                <a:avLst/>
                <a:gdLst>
                  <a:gd name="T0" fmla="*/ 52 w 56"/>
                  <a:gd name="T1" fmla="*/ 4 h 44"/>
                  <a:gd name="T2" fmla="*/ 48 w 56"/>
                  <a:gd name="T3" fmla="*/ 4 h 44"/>
                  <a:gd name="T4" fmla="*/ 48 w 56"/>
                  <a:gd name="T5" fmla="*/ 0 h 44"/>
                  <a:gd name="T6" fmla="*/ 44 w 56"/>
                  <a:gd name="T7" fmla="*/ 0 h 44"/>
                  <a:gd name="T8" fmla="*/ 44 w 56"/>
                  <a:gd name="T9" fmla="*/ 4 h 44"/>
                  <a:gd name="T10" fmla="*/ 24 w 56"/>
                  <a:gd name="T11" fmla="*/ 4 h 44"/>
                  <a:gd name="T12" fmla="*/ 20 w 56"/>
                  <a:gd name="T13" fmla="*/ 0 h 44"/>
                  <a:gd name="T14" fmla="*/ 12 w 56"/>
                  <a:gd name="T15" fmla="*/ 0 h 44"/>
                  <a:gd name="T16" fmla="*/ 8 w 56"/>
                  <a:gd name="T17" fmla="*/ 4 h 44"/>
                  <a:gd name="T18" fmla="*/ 4 w 56"/>
                  <a:gd name="T19" fmla="*/ 4 h 44"/>
                  <a:gd name="T20" fmla="*/ 0 w 56"/>
                  <a:gd name="T21" fmla="*/ 8 h 44"/>
                  <a:gd name="T22" fmla="*/ 0 w 56"/>
                  <a:gd name="T23" fmla="*/ 40 h 44"/>
                  <a:gd name="T24" fmla="*/ 4 w 56"/>
                  <a:gd name="T25" fmla="*/ 44 h 44"/>
                  <a:gd name="T26" fmla="*/ 52 w 56"/>
                  <a:gd name="T27" fmla="*/ 44 h 44"/>
                  <a:gd name="T28" fmla="*/ 56 w 56"/>
                  <a:gd name="T29" fmla="*/ 40 h 44"/>
                  <a:gd name="T30" fmla="*/ 56 w 56"/>
                  <a:gd name="T31" fmla="*/ 8 h 44"/>
                  <a:gd name="T32" fmla="*/ 52 w 56"/>
                  <a:gd name="T33" fmla="*/ 4 h 44"/>
                  <a:gd name="T34" fmla="*/ 10 w 56"/>
                  <a:gd name="T35" fmla="*/ 17 h 44"/>
                  <a:gd name="T36" fmla="*/ 7 w 56"/>
                  <a:gd name="T37" fmla="*/ 15 h 44"/>
                  <a:gd name="T38" fmla="*/ 10 w 56"/>
                  <a:gd name="T39" fmla="*/ 12 h 44"/>
                  <a:gd name="T40" fmla="*/ 12 w 56"/>
                  <a:gd name="T41" fmla="*/ 15 h 44"/>
                  <a:gd name="T42" fmla="*/ 10 w 56"/>
                  <a:gd name="T43" fmla="*/ 17 h 44"/>
                  <a:gd name="T44" fmla="*/ 33 w 56"/>
                  <a:gd name="T45" fmla="*/ 40 h 44"/>
                  <a:gd name="T46" fmla="*/ 18 w 56"/>
                  <a:gd name="T47" fmla="*/ 24 h 44"/>
                  <a:gd name="T48" fmla="*/ 33 w 56"/>
                  <a:gd name="T49" fmla="*/ 9 h 44"/>
                  <a:gd name="T50" fmla="*/ 48 w 56"/>
                  <a:gd name="T51" fmla="*/ 24 h 44"/>
                  <a:gd name="T52" fmla="*/ 33 w 56"/>
                  <a:gd name="T5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4">
                    <a:moveTo>
                      <a:pt x="52" y="4"/>
                    </a:moveTo>
                    <a:cubicBezTo>
                      <a:pt x="48" y="4"/>
                      <a:pt x="48" y="4"/>
                      <a:pt x="48" y="4"/>
                    </a:cubicBezTo>
                    <a:cubicBezTo>
                      <a:pt x="48" y="0"/>
                      <a:pt x="48" y="0"/>
                      <a:pt x="48" y="0"/>
                    </a:cubicBezTo>
                    <a:cubicBezTo>
                      <a:pt x="44" y="0"/>
                      <a:pt x="44" y="0"/>
                      <a:pt x="44" y="0"/>
                    </a:cubicBezTo>
                    <a:cubicBezTo>
                      <a:pt x="44" y="4"/>
                      <a:pt x="44" y="4"/>
                      <a:pt x="44" y="4"/>
                    </a:cubicBezTo>
                    <a:cubicBezTo>
                      <a:pt x="24" y="4"/>
                      <a:pt x="24" y="4"/>
                      <a:pt x="24" y="4"/>
                    </a:cubicBezTo>
                    <a:cubicBezTo>
                      <a:pt x="24" y="2"/>
                      <a:pt x="22" y="0"/>
                      <a:pt x="20" y="0"/>
                    </a:cubicBezTo>
                    <a:cubicBezTo>
                      <a:pt x="12" y="0"/>
                      <a:pt x="12" y="0"/>
                      <a:pt x="12" y="0"/>
                    </a:cubicBezTo>
                    <a:cubicBezTo>
                      <a:pt x="10" y="0"/>
                      <a:pt x="8" y="2"/>
                      <a:pt x="8" y="4"/>
                    </a:cubicBezTo>
                    <a:cubicBezTo>
                      <a:pt x="4" y="4"/>
                      <a:pt x="4" y="4"/>
                      <a:pt x="4" y="4"/>
                    </a:cubicBezTo>
                    <a:cubicBezTo>
                      <a:pt x="2" y="4"/>
                      <a:pt x="0" y="6"/>
                      <a:pt x="0" y="8"/>
                    </a:cubicBezTo>
                    <a:cubicBezTo>
                      <a:pt x="0" y="40"/>
                      <a:pt x="0" y="40"/>
                      <a:pt x="0" y="40"/>
                    </a:cubicBezTo>
                    <a:cubicBezTo>
                      <a:pt x="0" y="42"/>
                      <a:pt x="2" y="44"/>
                      <a:pt x="4" y="44"/>
                    </a:cubicBezTo>
                    <a:cubicBezTo>
                      <a:pt x="52" y="44"/>
                      <a:pt x="52" y="44"/>
                      <a:pt x="52" y="44"/>
                    </a:cubicBezTo>
                    <a:cubicBezTo>
                      <a:pt x="54" y="44"/>
                      <a:pt x="56" y="42"/>
                      <a:pt x="56" y="40"/>
                    </a:cubicBezTo>
                    <a:cubicBezTo>
                      <a:pt x="56" y="8"/>
                      <a:pt x="56" y="8"/>
                      <a:pt x="56" y="8"/>
                    </a:cubicBezTo>
                    <a:cubicBezTo>
                      <a:pt x="56" y="6"/>
                      <a:pt x="54" y="4"/>
                      <a:pt x="52" y="4"/>
                    </a:cubicBezTo>
                    <a:close/>
                    <a:moveTo>
                      <a:pt x="10" y="17"/>
                    </a:moveTo>
                    <a:cubicBezTo>
                      <a:pt x="8" y="17"/>
                      <a:pt x="7" y="16"/>
                      <a:pt x="7" y="15"/>
                    </a:cubicBezTo>
                    <a:cubicBezTo>
                      <a:pt x="7" y="13"/>
                      <a:pt x="8" y="12"/>
                      <a:pt x="10" y="12"/>
                    </a:cubicBezTo>
                    <a:cubicBezTo>
                      <a:pt x="11" y="12"/>
                      <a:pt x="12" y="13"/>
                      <a:pt x="12" y="15"/>
                    </a:cubicBezTo>
                    <a:cubicBezTo>
                      <a:pt x="12" y="16"/>
                      <a:pt x="11" y="17"/>
                      <a:pt x="10" y="17"/>
                    </a:cubicBezTo>
                    <a:close/>
                    <a:moveTo>
                      <a:pt x="33" y="40"/>
                    </a:moveTo>
                    <a:cubicBezTo>
                      <a:pt x="25" y="40"/>
                      <a:pt x="18" y="33"/>
                      <a:pt x="18" y="24"/>
                    </a:cubicBezTo>
                    <a:cubicBezTo>
                      <a:pt x="18" y="16"/>
                      <a:pt x="25" y="9"/>
                      <a:pt x="33" y="9"/>
                    </a:cubicBezTo>
                    <a:cubicBezTo>
                      <a:pt x="41" y="9"/>
                      <a:pt x="48" y="16"/>
                      <a:pt x="48" y="24"/>
                    </a:cubicBezTo>
                    <a:cubicBezTo>
                      <a:pt x="48" y="33"/>
                      <a:pt x="41" y="40"/>
                      <a:pt x="3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59" name="Group 155"/>
            <p:cNvGrpSpPr/>
            <p:nvPr/>
          </p:nvGrpSpPr>
          <p:grpSpPr>
            <a:xfrm>
              <a:off x="2386678" y="1810984"/>
              <a:ext cx="327063" cy="327063"/>
              <a:chOff x="5497513" y="3068638"/>
              <a:chExt cx="239713" cy="239713"/>
            </a:xfrm>
            <a:solidFill>
              <a:srgbClr val="DDDBDB"/>
            </a:solidFill>
          </p:grpSpPr>
          <p:sp>
            <p:nvSpPr>
              <p:cNvPr id="114" name="Freeform 367"/>
              <p:cNvSpPr>
                <a:spLocks/>
              </p:cNvSpPr>
              <p:nvPr/>
            </p:nvSpPr>
            <p:spPr bwMode="auto">
              <a:xfrm>
                <a:off x="5572126" y="3162301"/>
                <a:ext cx="96838" cy="98425"/>
              </a:xfrm>
              <a:custGeom>
                <a:avLst/>
                <a:gdLst>
                  <a:gd name="T0" fmla="*/ 4 w 26"/>
                  <a:gd name="T1" fmla="*/ 25 h 26"/>
                  <a:gd name="T2" fmla="*/ 24 w 26"/>
                  <a:gd name="T3" fmla="*/ 15 h 26"/>
                  <a:gd name="T4" fmla="*/ 24 w 26"/>
                  <a:gd name="T5" fmla="*/ 11 h 26"/>
                  <a:gd name="T6" fmla="*/ 4 w 26"/>
                  <a:gd name="T7" fmla="*/ 1 h 26"/>
                  <a:gd name="T8" fmla="*/ 0 w 26"/>
                  <a:gd name="T9" fmla="*/ 3 h 26"/>
                  <a:gd name="T10" fmla="*/ 0 w 26"/>
                  <a:gd name="T11" fmla="*/ 23 h 26"/>
                  <a:gd name="T12" fmla="*/ 4 w 26"/>
                  <a:gd name="T13" fmla="*/ 25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4" y="25"/>
                    </a:moveTo>
                    <a:cubicBezTo>
                      <a:pt x="24" y="15"/>
                      <a:pt x="24" y="15"/>
                      <a:pt x="24" y="15"/>
                    </a:cubicBezTo>
                    <a:cubicBezTo>
                      <a:pt x="26" y="14"/>
                      <a:pt x="26" y="12"/>
                      <a:pt x="24" y="11"/>
                    </a:cubicBezTo>
                    <a:cubicBezTo>
                      <a:pt x="4" y="1"/>
                      <a:pt x="4" y="1"/>
                      <a:pt x="4" y="1"/>
                    </a:cubicBezTo>
                    <a:cubicBezTo>
                      <a:pt x="2" y="0"/>
                      <a:pt x="0" y="1"/>
                      <a:pt x="0" y="3"/>
                    </a:cubicBezTo>
                    <a:cubicBezTo>
                      <a:pt x="0" y="23"/>
                      <a:pt x="0" y="23"/>
                      <a:pt x="0" y="23"/>
                    </a:cubicBezTo>
                    <a:cubicBezTo>
                      <a:pt x="0" y="25"/>
                      <a:pt x="2" y="26"/>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15" name="Freeform 368"/>
              <p:cNvSpPr>
                <a:spLocks noEditPoints="1"/>
              </p:cNvSpPr>
              <p:nvPr/>
            </p:nvSpPr>
            <p:spPr bwMode="auto">
              <a:xfrm>
                <a:off x="5497513" y="3068638"/>
                <a:ext cx="239713" cy="239713"/>
              </a:xfrm>
              <a:custGeom>
                <a:avLst/>
                <a:gdLst>
                  <a:gd name="T0" fmla="*/ 58 w 64"/>
                  <a:gd name="T1" fmla="*/ 0 h 64"/>
                  <a:gd name="T2" fmla="*/ 6 w 64"/>
                  <a:gd name="T3" fmla="*/ 0 h 64"/>
                  <a:gd name="T4" fmla="*/ 0 w 64"/>
                  <a:gd name="T5" fmla="*/ 6 h 64"/>
                  <a:gd name="T6" fmla="*/ 0 w 64"/>
                  <a:gd name="T7" fmla="*/ 58 h 64"/>
                  <a:gd name="T8" fmla="*/ 6 w 64"/>
                  <a:gd name="T9" fmla="*/ 64 h 64"/>
                  <a:gd name="T10" fmla="*/ 58 w 64"/>
                  <a:gd name="T11" fmla="*/ 64 h 64"/>
                  <a:gd name="T12" fmla="*/ 64 w 64"/>
                  <a:gd name="T13" fmla="*/ 58 h 64"/>
                  <a:gd name="T14" fmla="*/ 64 w 64"/>
                  <a:gd name="T15" fmla="*/ 6 h 64"/>
                  <a:gd name="T16" fmla="*/ 58 w 64"/>
                  <a:gd name="T17" fmla="*/ 0 h 64"/>
                  <a:gd name="T18" fmla="*/ 40 w 64"/>
                  <a:gd name="T19" fmla="*/ 4 h 64"/>
                  <a:gd name="T20" fmla="*/ 44 w 64"/>
                  <a:gd name="T21" fmla="*/ 12 h 64"/>
                  <a:gd name="T22" fmla="*/ 36 w 64"/>
                  <a:gd name="T23" fmla="*/ 12 h 64"/>
                  <a:gd name="T24" fmla="*/ 32 w 64"/>
                  <a:gd name="T25" fmla="*/ 4 h 64"/>
                  <a:gd name="T26" fmla="*/ 40 w 64"/>
                  <a:gd name="T27" fmla="*/ 4 h 64"/>
                  <a:gd name="T28" fmla="*/ 24 w 64"/>
                  <a:gd name="T29" fmla="*/ 4 h 64"/>
                  <a:gd name="T30" fmla="*/ 28 w 64"/>
                  <a:gd name="T31" fmla="*/ 12 h 64"/>
                  <a:gd name="T32" fmla="*/ 20 w 64"/>
                  <a:gd name="T33" fmla="*/ 12 h 64"/>
                  <a:gd name="T34" fmla="*/ 16 w 64"/>
                  <a:gd name="T35" fmla="*/ 4 h 64"/>
                  <a:gd name="T36" fmla="*/ 24 w 64"/>
                  <a:gd name="T37" fmla="*/ 4 h 64"/>
                  <a:gd name="T38" fmla="*/ 4 w 64"/>
                  <a:gd name="T39" fmla="*/ 6 h 64"/>
                  <a:gd name="T40" fmla="*/ 6 w 64"/>
                  <a:gd name="T41" fmla="*/ 4 h 64"/>
                  <a:gd name="T42" fmla="*/ 8 w 64"/>
                  <a:gd name="T43" fmla="*/ 4 h 64"/>
                  <a:gd name="T44" fmla="*/ 12 w 64"/>
                  <a:gd name="T45" fmla="*/ 12 h 64"/>
                  <a:gd name="T46" fmla="*/ 4 w 64"/>
                  <a:gd name="T47" fmla="*/ 12 h 64"/>
                  <a:gd name="T48" fmla="*/ 4 w 64"/>
                  <a:gd name="T49" fmla="*/ 6 h 64"/>
                  <a:gd name="T50" fmla="*/ 60 w 64"/>
                  <a:gd name="T51" fmla="*/ 58 h 64"/>
                  <a:gd name="T52" fmla="*/ 58 w 64"/>
                  <a:gd name="T53" fmla="*/ 60 h 64"/>
                  <a:gd name="T54" fmla="*/ 6 w 64"/>
                  <a:gd name="T55" fmla="*/ 60 h 64"/>
                  <a:gd name="T56" fmla="*/ 4 w 64"/>
                  <a:gd name="T57" fmla="*/ 58 h 64"/>
                  <a:gd name="T58" fmla="*/ 4 w 64"/>
                  <a:gd name="T59" fmla="*/ 16 h 64"/>
                  <a:gd name="T60" fmla="*/ 60 w 64"/>
                  <a:gd name="T61" fmla="*/ 16 h 64"/>
                  <a:gd name="T62" fmla="*/ 60 w 64"/>
                  <a:gd name="T63" fmla="*/ 58 h 64"/>
                  <a:gd name="T64" fmla="*/ 52 w 64"/>
                  <a:gd name="T65" fmla="*/ 12 h 64"/>
                  <a:gd name="T66" fmla="*/ 48 w 64"/>
                  <a:gd name="T67" fmla="*/ 4 h 64"/>
                  <a:gd name="T68" fmla="*/ 56 w 64"/>
                  <a:gd name="T69" fmla="*/ 4 h 64"/>
                  <a:gd name="T70" fmla="*/ 60 w 64"/>
                  <a:gd name="T71" fmla="*/ 12 h 64"/>
                  <a:gd name="T72" fmla="*/ 52 w 64"/>
                  <a:gd name="T73"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4" h="64">
                    <a:moveTo>
                      <a:pt x="58" y="0"/>
                    </a:moveTo>
                    <a:cubicBezTo>
                      <a:pt x="6" y="0"/>
                      <a:pt x="6" y="0"/>
                      <a:pt x="6" y="0"/>
                    </a:cubicBezTo>
                    <a:cubicBezTo>
                      <a:pt x="3" y="0"/>
                      <a:pt x="0" y="3"/>
                      <a:pt x="0" y="6"/>
                    </a:cubicBezTo>
                    <a:cubicBezTo>
                      <a:pt x="0" y="58"/>
                      <a:pt x="0" y="58"/>
                      <a:pt x="0" y="58"/>
                    </a:cubicBezTo>
                    <a:cubicBezTo>
                      <a:pt x="0" y="61"/>
                      <a:pt x="3" y="64"/>
                      <a:pt x="6" y="64"/>
                    </a:cubicBezTo>
                    <a:cubicBezTo>
                      <a:pt x="58" y="64"/>
                      <a:pt x="58" y="64"/>
                      <a:pt x="58" y="64"/>
                    </a:cubicBezTo>
                    <a:cubicBezTo>
                      <a:pt x="61" y="64"/>
                      <a:pt x="64" y="61"/>
                      <a:pt x="64" y="58"/>
                    </a:cubicBezTo>
                    <a:cubicBezTo>
                      <a:pt x="64" y="6"/>
                      <a:pt x="64" y="6"/>
                      <a:pt x="64" y="6"/>
                    </a:cubicBezTo>
                    <a:cubicBezTo>
                      <a:pt x="64" y="3"/>
                      <a:pt x="61" y="0"/>
                      <a:pt x="58" y="0"/>
                    </a:cubicBezTo>
                    <a:close/>
                    <a:moveTo>
                      <a:pt x="40" y="4"/>
                    </a:moveTo>
                    <a:cubicBezTo>
                      <a:pt x="44" y="12"/>
                      <a:pt x="44" y="12"/>
                      <a:pt x="44" y="12"/>
                    </a:cubicBezTo>
                    <a:cubicBezTo>
                      <a:pt x="36" y="12"/>
                      <a:pt x="36" y="12"/>
                      <a:pt x="36" y="12"/>
                    </a:cubicBezTo>
                    <a:cubicBezTo>
                      <a:pt x="32" y="4"/>
                      <a:pt x="32" y="4"/>
                      <a:pt x="32" y="4"/>
                    </a:cubicBezTo>
                    <a:lnTo>
                      <a:pt x="40" y="4"/>
                    </a:lnTo>
                    <a:close/>
                    <a:moveTo>
                      <a:pt x="24" y="4"/>
                    </a:moveTo>
                    <a:cubicBezTo>
                      <a:pt x="28" y="12"/>
                      <a:pt x="28" y="12"/>
                      <a:pt x="28" y="12"/>
                    </a:cubicBezTo>
                    <a:cubicBezTo>
                      <a:pt x="20" y="12"/>
                      <a:pt x="20" y="12"/>
                      <a:pt x="20" y="12"/>
                    </a:cubicBezTo>
                    <a:cubicBezTo>
                      <a:pt x="16" y="4"/>
                      <a:pt x="16" y="4"/>
                      <a:pt x="16" y="4"/>
                    </a:cubicBezTo>
                    <a:lnTo>
                      <a:pt x="24" y="4"/>
                    </a:lnTo>
                    <a:close/>
                    <a:moveTo>
                      <a:pt x="4" y="6"/>
                    </a:moveTo>
                    <a:cubicBezTo>
                      <a:pt x="4" y="5"/>
                      <a:pt x="5" y="4"/>
                      <a:pt x="6" y="4"/>
                    </a:cubicBezTo>
                    <a:cubicBezTo>
                      <a:pt x="8" y="4"/>
                      <a:pt x="8" y="4"/>
                      <a:pt x="8" y="4"/>
                    </a:cubicBezTo>
                    <a:cubicBezTo>
                      <a:pt x="12" y="12"/>
                      <a:pt x="12" y="12"/>
                      <a:pt x="12" y="12"/>
                    </a:cubicBezTo>
                    <a:cubicBezTo>
                      <a:pt x="4" y="12"/>
                      <a:pt x="4" y="12"/>
                      <a:pt x="4" y="12"/>
                    </a:cubicBezTo>
                    <a:lnTo>
                      <a:pt x="4" y="6"/>
                    </a:lnTo>
                    <a:close/>
                    <a:moveTo>
                      <a:pt x="60" y="58"/>
                    </a:moveTo>
                    <a:cubicBezTo>
                      <a:pt x="60" y="59"/>
                      <a:pt x="59" y="60"/>
                      <a:pt x="58" y="60"/>
                    </a:cubicBezTo>
                    <a:cubicBezTo>
                      <a:pt x="6" y="60"/>
                      <a:pt x="6" y="60"/>
                      <a:pt x="6" y="60"/>
                    </a:cubicBezTo>
                    <a:cubicBezTo>
                      <a:pt x="5" y="60"/>
                      <a:pt x="4" y="59"/>
                      <a:pt x="4" y="58"/>
                    </a:cubicBezTo>
                    <a:cubicBezTo>
                      <a:pt x="4" y="16"/>
                      <a:pt x="4" y="16"/>
                      <a:pt x="4" y="16"/>
                    </a:cubicBezTo>
                    <a:cubicBezTo>
                      <a:pt x="60" y="16"/>
                      <a:pt x="60" y="16"/>
                      <a:pt x="60" y="16"/>
                    </a:cubicBezTo>
                    <a:lnTo>
                      <a:pt x="60" y="58"/>
                    </a:lnTo>
                    <a:close/>
                    <a:moveTo>
                      <a:pt x="52" y="12"/>
                    </a:moveTo>
                    <a:cubicBezTo>
                      <a:pt x="48" y="4"/>
                      <a:pt x="48" y="4"/>
                      <a:pt x="48" y="4"/>
                    </a:cubicBezTo>
                    <a:cubicBezTo>
                      <a:pt x="56" y="4"/>
                      <a:pt x="56" y="4"/>
                      <a:pt x="56" y="4"/>
                    </a:cubicBezTo>
                    <a:cubicBezTo>
                      <a:pt x="60" y="12"/>
                      <a:pt x="60" y="12"/>
                      <a:pt x="60" y="12"/>
                    </a:cubicBez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60" name="Group 158"/>
            <p:cNvGrpSpPr/>
            <p:nvPr/>
          </p:nvGrpSpPr>
          <p:grpSpPr>
            <a:xfrm>
              <a:off x="2430223" y="3192655"/>
              <a:ext cx="447948" cy="391585"/>
              <a:chOff x="9344026" y="4030663"/>
              <a:chExt cx="239713" cy="209551"/>
            </a:xfrm>
            <a:solidFill>
              <a:srgbClr val="DDDBDB"/>
            </a:solidFill>
          </p:grpSpPr>
          <p:sp>
            <p:nvSpPr>
              <p:cNvPr id="112" name="Freeform 173"/>
              <p:cNvSpPr>
                <a:spLocks/>
              </p:cNvSpPr>
              <p:nvPr/>
            </p:nvSpPr>
            <p:spPr bwMode="auto">
              <a:xfrm>
                <a:off x="9344026"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20 w 64"/>
                  <a:gd name="T19" fmla="*/ 48 h 48"/>
                  <a:gd name="T20" fmla="*/ 20 w 64"/>
                  <a:gd name="T21" fmla="*/ 44 h 48"/>
                  <a:gd name="T22" fmla="*/ 16 w 64"/>
                  <a:gd name="T23" fmla="*/ 44 h 48"/>
                  <a:gd name="T24" fmla="*/ 4 w 64"/>
                  <a:gd name="T25" fmla="*/ 32 h 48"/>
                  <a:gd name="T26" fmla="*/ 10 w 64"/>
                  <a:gd name="T27" fmla="*/ 22 h 48"/>
                  <a:gd name="T28" fmla="*/ 12 w 64"/>
                  <a:gd name="T29" fmla="*/ 21 h 48"/>
                  <a:gd name="T30" fmla="*/ 12 w 64"/>
                  <a:gd name="T31" fmla="*/ 18 h 48"/>
                  <a:gd name="T32" fmla="*/ 12 w 64"/>
                  <a:gd name="T33" fmla="*/ 18 h 48"/>
                  <a:gd name="T34" fmla="*/ 18 w 64"/>
                  <a:gd name="T35" fmla="*/ 12 h 48"/>
                  <a:gd name="T36" fmla="*/ 21 w 64"/>
                  <a:gd name="T37" fmla="*/ 13 h 48"/>
                  <a:gd name="T38" fmla="*/ 24 w 64"/>
                  <a:gd name="T39" fmla="*/ 14 h 48"/>
                  <a:gd name="T40" fmla="*/ 26 w 64"/>
                  <a:gd name="T41" fmla="*/ 11 h 48"/>
                  <a:gd name="T42" fmla="*/ 38 w 64"/>
                  <a:gd name="T43" fmla="*/ 4 h 48"/>
                  <a:gd name="T44" fmla="*/ 52 w 64"/>
                  <a:gd name="T45" fmla="*/ 18 h 48"/>
                  <a:gd name="T46" fmla="*/ 52 w 64"/>
                  <a:gd name="T47" fmla="*/ 18 h 48"/>
                  <a:gd name="T48" fmla="*/ 52 w 64"/>
                  <a:gd name="T49" fmla="*/ 21 h 48"/>
                  <a:gd name="T50" fmla="*/ 54 w 64"/>
                  <a:gd name="T51" fmla="*/ 22 h 48"/>
                  <a:gd name="T52" fmla="*/ 60 w 64"/>
                  <a:gd name="T53" fmla="*/ 32 h 48"/>
                  <a:gd name="T54" fmla="*/ 48 w 64"/>
                  <a:gd name="T55" fmla="*/ 44 h 48"/>
                  <a:gd name="T56" fmla="*/ 44 w 64"/>
                  <a:gd name="T57" fmla="*/ 44 h 48"/>
                  <a:gd name="T58" fmla="*/ 44 w 64"/>
                  <a:gd name="T59" fmla="*/ 48 h 48"/>
                  <a:gd name="T60" fmla="*/ 48 w 64"/>
                  <a:gd name="T61" fmla="*/ 48 h 48"/>
                  <a:gd name="T62" fmla="*/ 64 w 64"/>
                  <a:gd name="T63" fmla="*/ 32 h 48"/>
                  <a:gd name="T64" fmla="*/ 56 w 64"/>
                  <a:gd name="T65"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20" y="48"/>
                      <a:pt x="20" y="48"/>
                      <a:pt x="20" y="48"/>
                    </a:cubicBezTo>
                    <a:cubicBezTo>
                      <a:pt x="20" y="44"/>
                      <a:pt x="20" y="44"/>
                      <a:pt x="20" y="44"/>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4" y="44"/>
                      <a:pt x="44" y="44"/>
                      <a:pt x="44" y="44"/>
                    </a:cubicBezTo>
                    <a:cubicBezTo>
                      <a:pt x="44" y="48"/>
                      <a:pt x="44" y="48"/>
                      <a:pt x="44" y="48"/>
                    </a:cubicBezTo>
                    <a:cubicBezTo>
                      <a:pt x="48" y="48"/>
                      <a:pt x="48" y="48"/>
                      <a:pt x="48" y="48"/>
                    </a:cubicBezTo>
                    <a:cubicBezTo>
                      <a:pt x="57" y="48"/>
                      <a:pt x="64" y="41"/>
                      <a:pt x="64" y="32"/>
                    </a:cubicBezTo>
                    <a:cubicBezTo>
                      <a:pt x="64" y="26"/>
                      <a:pt x="61" y="21"/>
                      <a:pt x="5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13" name="Freeform 174"/>
              <p:cNvSpPr>
                <a:spLocks/>
              </p:cNvSpPr>
              <p:nvPr/>
            </p:nvSpPr>
            <p:spPr bwMode="auto">
              <a:xfrm>
                <a:off x="9418638" y="4105276"/>
                <a:ext cx="90488" cy="134938"/>
              </a:xfrm>
              <a:custGeom>
                <a:avLst/>
                <a:gdLst>
                  <a:gd name="T0" fmla="*/ 28 w 57"/>
                  <a:gd name="T1" fmla="*/ 0 h 85"/>
                  <a:gd name="T2" fmla="*/ 0 w 57"/>
                  <a:gd name="T3" fmla="*/ 38 h 85"/>
                  <a:gd name="T4" fmla="*/ 19 w 57"/>
                  <a:gd name="T5" fmla="*/ 38 h 85"/>
                  <a:gd name="T6" fmla="*/ 19 w 57"/>
                  <a:gd name="T7" fmla="*/ 85 h 85"/>
                  <a:gd name="T8" fmla="*/ 38 w 57"/>
                  <a:gd name="T9" fmla="*/ 85 h 85"/>
                  <a:gd name="T10" fmla="*/ 38 w 57"/>
                  <a:gd name="T11" fmla="*/ 38 h 85"/>
                  <a:gd name="T12" fmla="*/ 57 w 57"/>
                  <a:gd name="T13" fmla="*/ 38 h 85"/>
                  <a:gd name="T14" fmla="*/ 2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28" y="0"/>
                    </a:moveTo>
                    <a:lnTo>
                      <a:pt x="0" y="38"/>
                    </a:lnTo>
                    <a:lnTo>
                      <a:pt x="19" y="38"/>
                    </a:lnTo>
                    <a:lnTo>
                      <a:pt x="19" y="85"/>
                    </a:lnTo>
                    <a:lnTo>
                      <a:pt x="38" y="85"/>
                    </a:lnTo>
                    <a:lnTo>
                      <a:pt x="38" y="38"/>
                    </a:lnTo>
                    <a:lnTo>
                      <a:pt x="57" y="38"/>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61" name="Group 161"/>
            <p:cNvGrpSpPr/>
            <p:nvPr/>
          </p:nvGrpSpPr>
          <p:grpSpPr>
            <a:xfrm>
              <a:off x="2252070" y="2197004"/>
              <a:ext cx="538303" cy="470570"/>
              <a:chOff x="8863013" y="4030663"/>
              <a:chExt cx="239713" cy="209551"/>
            </a:xfrm>
            <a:solidFill>
              <a:srgbClr val="DDDBDB"/>
            </a:solidFill>
          </p:grpSpPr>
          <p:sp>
            <p:nvSpPr>
              <p:cNvPr id="110" name="Freeform 175"/>
              <p:cNvSpPr>
                <a:spLocks/>
              </p:cNvSpPr>
              <p:nvPr/>
            </p:nvSpPr>
            <p:spPr bwMode="auto">
              <a:xfrm>
                <a:off x="8937626" y="4105276"/>
                <a:ext cx="90488" cy="134938"/>
              </a:xfrm>
              <a:custGeom>
                <a:avLst/>
                <a:gdLst>
                  <a:gd name="T0" fmla="*/ 38 w 57"/>
                  <a:gd name="T1" fmla="*/ 0 h 85"/>
                  <a:gd name="T2" fmla="*/ 19 w 57"/>
                  <a:gd name="T3" fmla="*/ 0 h 85"/>
                  <a:gd name="T4" fmla="*/ 19 w 57"/>
                  <a:gd name="T5" fmla="*/ 47 h 85"/>
                  <a:gd name="T6" fmla="*/ 0 w 57"/>
                  <a:gd name="T7" fmla="*/ 47 h 85"/>
                  <a:gd name="T8" fmla="*/ 28 w 57"/>
                  <a:gd name="T9" fmla="*/ 85 h 85"/>
                  <a:gd name="T10" fmla="*/ 57 w 57"/>
                  <a:gd name="T11" fmla="*/ 47 h 85"/>
                  <a:gd name="T12" fmla="*/ 38 w 57"/>
                  <a:gd name="T13" fmla="*/ 47 h 85"/>
                  <a:gd name="T14" fmla="*/ 3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38" y="0"/>
                    </a:moveTo>
                    <a:lnTo>
                      <a:pt x="19" y="0"/>
                    </a:lnTo>
                    <a:lnTo>
                      <a:pt x="19" y="47"/>
                    </a:lnTo>
                    <a:lnTo>
                      <a:pt x="0" y="47"/>
                    </a:lnTo>
                    <a:lnTo>
                      <a:pt x="28" y="85"/>
                    </a:lnTo>
                    <a:lnTo>
                      <a:pt x="57" y="47"/>
                    </a:lnTo>
                    <a:lnTo>
                      <a:pt x="38" y="47"/>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11" name="Freeform 176"/>
              <p:cNvSpPr>
                <a:spLocks/>
              </p:cNvSpPr>
              <p:nvPr/>
            </p:nvSpPr>
            <p:spPr bwMode="auto">
              <a:xfrm>
                <a:off x="8863013"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16 w 64"/>
                  <a:gd name="T19" fmla="*/ 44 h 48"/>
                  <a:gd name="T20" fmla="*/ 4 w 64"/>
                  <a:gd name="T21" fmla="*/ 32 h 48"/>
                  <a:gd name="T22" fmla="*/ 10 w 64"/>
                  <a:gd name="T23" fmla="*/ 22 h 48"/>
                  <a:gd name="T24" fmla="*/ 12 w 64"/>
                  <a:gd name="T25" fmla="*/ 21 h 48"/>
                  <a:gd name="T26" fmla="*/ 12 w 64"/>
                  <a:gd name="T27" fmla="*/ 18 h 48"/>
                  <a:gd name="T28" fmla="*/ 12 w 64"/>
                  <a:gd name="T29" fmla="*/ 18 h 48"/>
                  <a:gd name="T30" fmla="*/ 18 w 64"/>
                  <a:gd name="T31" fmla="*/ 12 h 48"/>
                  <a:gd name="T32" fmla="*/ 21 w 64"/>
                  <a:gd name="T33" fmla="*/ 13 h 48"/>
                  <a:gd name="T34" fmla="*/ 24 w 64"/>
                  <a:gd name="T35" fmla="*/ 14 h 48"/>
                  <a:gd name="T36" fmla="*/ 26 w 64"/>
                  <a:gd name="T37" fmla="*/ 11 h 48"/>
                  <a:gd name="T38" fmla="*/ 38 w 64"/>
                  <a:gd name="T39" fmla="*/ 4 h 48"/>
                  <a:gd name="T40" fmla="*/ 52 w 64"/>
                  <a:gd name="T41" fmla="*/ 18 h 48"/>
                  <a:gd name="T42" fmla="*/ 52 w 64"/>
                  <a:gd name="T43" fmla="*/ 18 h 48"/>
                  <a:gd name="T44" fmla="*/ 52 w 64"/>
                  <a:gd name="T45" fmla="*/ 21 h 48"/>
                  <a:gd name="T46" fmla="*/ 54 w 64"/>
                  <a:gd name="T47" fmla="*/ 22 h 48"/>
                  <a:gd name="T48" fmla="*/ 60 w 64"/>
                  <a:gd name="T49" fmla="*/ 32 h 48"/>
                  <a:gd name="T50" fmla="*/ 48 w 64"/>
                  <a:gd name="T51" fmla="*/ 44 h 48"/>
                  <a:gd name="T52" fmla="*/ 48 w 64"/>
                  <a:gd name="T53" fmla="*/ 48 h 48"/>
                  <a:gd name="T54" fmla="*/ 64 w 64"/>
                  <a:gd name="T55" fmla="*/ 32 h 48"/>
                  <a:gd name="T56" fmla="*/ 56 w 64"/>
                  <a:gd name="T57"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8" y="48"/>
                      <a:pt x="48" y="48"/>
                      <a:pt x="48" y="48"/>
                    </a:cubicBezTo>
                    <a:cubicBezTo>
                      <a:pt x="57" y="48"/>
                      <a:pt x="64" y="41"/>
                      <a:pt x="64" y="32"/>
                    </a:cubicBezTo>
                    <a:cubicBezTo>
                      <a:pt x="64" y="26"/>
                      <a:pt x="61" y="21"/>
                      <a:pt x="5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62" name="Group 164"/>
            <p:cNvGrpSpPr/>
            <p:nvPr/>
          </p:nvGrpSpPr>
          <p:grpSpPr>
            <a:xfrm>
              <a:off x="2817609" y="2400585"/>
              <a:ext cx="147546" cy="400485"/>
              <a:chOff x="4205288" y="2106613"/>
              <a:chExt cx="88900" cy="241301"/>
            </a:xfrm>
            <a:solidFill>
              <a:srgbClr val="DDDBDB"/>
            </a:solidFill>
          </p:grpSpPr>
          <p:sp>
            <p:nvSpPr>
              <p:cNvPr id="108" name="Oval 131"/>
              <p:cNvSpPr>
                <a:spLocks noChangeArrowheads="1"/>
              </p:cNvSpPr>
              <p:nvPr/>
            </p:nvSpPr>
            <p:spPr bwMode="auto">
              <a:xfrm>
                <a:off x="4227513" y="2106613"/>
                <a:ext cx="44450" cy="46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09" name="Freeform 132"/>
              <p:cNvSpPr>
                <a:spLocks/>
              </p:cNvSpPr>
              <p:nvPr/>
            </p:nvSpPr>
            <p:spPr bwMode="auto">
              <a:xfrm>
                <a:off x="4205288" y="2171701"/>
                <a:ext cx="88900" cy="176213"/>
              </a:xfrm>
              <a:custGeom>
                <a:avLst/>
                <a:gdLst>
                  <a:gd name="T0" fmla="*/ 18 w 24"/>
                  <a:gd name="T1" fmla="*/ 0 h 47"/>
                  <a:gd name="T2" fmla="*/ 12 w 24"/>
                  <a:gd name="T3" fmla="*/ 11 h 47"/>
                  <a:gd name="T4" fmla="*/ 6 w 24"/>
                  <a:gd name="T5" fmla="*/ 0 h 47"/>
                  <a:gd name="T6" fmla="*/ 0 w 24"/>
                  <a:gd name="T7" fmla="*/ 2 h 47"/>
                  <a:gd name="T8" fmla="*/ 0 w 24"/>
                  <a:gd name="T9" fmla="*/ 23 h 47"/>
                  <a:gd name="T10" fmla="*/ 6 w 24"/>
                  <a:gd name="T11" fmla="*/ 23 h 47"/>
                  <a:gd name="T12" fmla="*/ 8 w 24"/>
                  <a:gd name="T13" fmla="*/ 47 h 47"/>
                  <a:gd name="T14" fmla="*/ 16 w 24"/>
                  <a:gd name="T15" fmla="*/ 47 h 47"/>
                  <a:gd name="T16" fmla="*/ 18 w 24"/>
                  <a:gd name="T17" fmla="*/ 23 h 47"/>
                  <a:gd name="T18" fmla="*/ 24 w 24"/>
                  <a:gd name="T19" fmla="*/ 23 h 47"/>
                  <a:gd name="T20" fmla="*/ 24 w 24"/>
                  <a:gd name="T21" fmla="*/ 2 h 47"/>
                  <a:gd name="T22" fmla="*/ 18 w 24"/>
                  <a:gd name="T23"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47">
                    <a:moveTo>
                      <a:pt x="18" y="0"/>
                    </a:moveTo>
                    <a:cubicBezTo>
                      <a:pt x="12" y="11"/>
                      <a:pt x="12" y="11"/>
                      <a:pt x="12" y="11"/>
                    </a:cubicBezTo>
                    <a:cubicBezTo>
                      <a:pt x="6" y="0"/>
                      <a:pt x="6" y="0"/>
                      <a:pt x="6" y="0"/>
                    </a:cubicBezTo>
                    <a:cubicBezTo>
                      <a:pt x="4" y="0"/>
                      <a:pt x="2" y="1"/>
                      <a:pt x="0" y="2"/>
                    </a:cubicBezTo>
                    <a:cubicBezTo>
                      <a:pt x="0" y="23"/>
                      <a:pt x="0" y="23"/>
                      <a:pt x="0" y="23"/>
                    </a:cubicBezTo>
                    <a:cubicBezTo>
                      <a:pt x="6" y="23"/>
                      <a:pt x="6" y="23"/>
                      <a:pt x="6" y="23"/>
                    </a:cubicBezTo>
                    <a:cubicBezTo>
                      <a:pt x="8" y="47"/>
                      <a:pt x="8" y="47"/>
                      <a:pt x="8" y="47"/>
                    </a:cubicBezTo>
                    <a:cubicBezTo>
                      <a:pt x="16" y="47"/>
                      <a:pt x="16" y="47"/>
                      <a:pt x="16" y="47"/>
                    </a:cubicBezTo>
                    <a:cubicBezTo>
                      <a:pt x="18" y="23"/>
                      <a:pt x="18" y="23"/>
                      <a:pt x="18" y="23"/>
                    </a:cubicBezTo>
                    <a:cubicBezTo>
                      <a:pt x="24" y="23"/>
                      <a:pt x="24" y="23"/>
                      <a:pt x="24" y="23"/>
                    </a:cubicBezTo>
                    <a:cubicBezTo>
                      <a:pt x="24" y="2"/>
                      <a:pt x="24" y="2"/>
                      <a:pt x="24" y="2"/>
                    </a:cubicBezTo>
                    <a:cubicBezTo>
                      <a:pt x="22" y="1"/>
                      <a:pt x="20" y="0"/>
                      <a:pt x="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63" name="Group 154"/>
            <p:cNvGrpSpPr/>
            <p:nvPr/>
          </p:nvGrpSpPr>
          <p:grpSpPr>
            <a:xfrm>
              <a:off x="2308587" y="2700729"/>
              <a:ext cx="476031" cy="446180"/>
              <a:chOff x="4836122" y="1968640"/>
              <a:chExt cx="400024" cy="374940"/>
            </a:xfrm>
            <a:solidFill>
              <a:srgbClr val="DDDBDB"/>
            </a:solidFill>
          </p:grpSpPr>
          <p:sp>
            <p:nvSpPr>
              <p:cNvPr id="106" name="Freeform 111"/>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07" name="Freeform 112"/>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64" name="Group 173"/>
            <p:cNvGrpSpPr/>
            <p:nvPr/>
          </p:nvGrpSpPr>
          <p:grpSpPr>
            <a:xfrm>
              <a:off x="2926243" y="3302054"/>
              <a:ext cx="280321" cy="245165"/>
              <a:chOff x="2437300" y="2768688"/>
              <a:chExt cx="400024" cy="349856"/>
            </a:xfrm>
            <a:solidFill>
              <a:srgbClr val="DDDBDB"/>
            </a:solidFill>
          </p:grpSpPr>
          <p:sp>
            <p:nvSpPr>
              <p:cNvPr id="104" name="Freeform 104"/>
              <p:cNvSpPr>
                <a:spLocks/>
              </p:cNvSpPr>
              <p:nvPr/>
            </p:nvSpPr>
            <p:spPr bwMode="auto">
              <a:xfrm>
                <a:off x="2499350" y="2830738"/>
                <a:ext cx="143903" cy="93735"/>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05" name="Freeform 105"/>
              <p:cNvSpPr>
                <a:spLocks noEditPoints="1"/>
              </p:cNvSpPr>
              <p:nvPr/>
            </p:nvSpPr>
            <p:spPr bwMode="auto">
              <a:xfrm>
                <a:off x="2437300" y="2768688"/>
                <a:ext cx="400024" cy="349856"/>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65" name="Group 180"/>
            <p:cNvGrpSpPr/>
            <p:nvPr/>
          </p:nvGrpSpPr>
          <p:grpSpPr>
            <a:xfrm rot="404393">
              <a:off x="2600905" y="3649874"/>
              <a:ext cx="376964" cy="371075"/>
              <a:chOff x="4222751" y="1566863"/>
              <a:chExt cx="304800" cy="300038"/>
            </a:xfrm>
            <a:solidFill>
              <a:srgbClr val="DDDBDB"/>
            </a:solidFill>
          </p:grpSpPr>
          <p:sp>
            <p:nvSpPr>
              <p:cNvPr id="102" name="Freeform 19"/>
              <p:cNvSpPr>
                <a:spLocks noEditPoints="1"/>
              </p:cNvSpPr>
              <p:nvPr/>
            </p:nvSpPr>
            <p:spPr bwMode="auto">
              <a:xfrm>
                <a:off x="4222751" y="1566863"/>
                <a:ext cx="304800" cy="300038"/>
              </a:xfrm>
              <a:custGeom>
                <a:avLst/>
                <a:gdLst>
                  <a:gd name="T0" fmla="*/ 69 w 114"/>
                  <a:gd name="T1" fmla="*/ 112 h 112"/>
                  <a:gd name="T2" fmla="*/ 66 w 114"/>
                  <a:gd name="T3" fmla="*/ 111 h 112"/>
                  <a:gd name="T4" fmla="*/ 1 w 114"/>
                  <a:gd name="T5" fmla="*/ 46 h 112"/>
                  <a:gd name="T6" fmla="*/ 0 w 114"/>
                  <a:gd name="T7" fmla="*/ 44 h 112"/>
                  <a:gd name="T8" fmla="*/ 0 w 114"/>
                  <a:gd name="T9" fmla="*/ 4 h 112"/>
                  <a:gd name="T10" fmla="*/ 4 w 114"/>
                  <a:gd name="T11" fmla="*/ 0 h 112"/>
                  <a:gd name="T12" fmla="*/ 45 w 114"/>
                  <a:gd name="T13" fmla="*/ 0 h 112"/>
                  <a:gd name="T14" fmla="*/ 48 w 114"/>
                  <a:gd name="T15" fmla="*/ 1 h 112"/>
                  <a:gd name="T16" fmla="*/ 112 w 114"/>
                  <a:gd name="T17" fmla="*/ 65 h 112"/>
                  <a:gd name="T18" fmla="*/ 112 w 114"/>
                  <a:gd name="T19" fmla="*/ 71 h 112"/>
                  <a:gd name="T20" fmla="*/ 72 w 114"/>
                  <a:gd name="T21" fmla="*/ 111 h 112"/>
                  <a:gd name="T22" fmla="*/ 69 w 114"/>
                  <a:gd name="T23" fmla="*/ 112 h 112"/>
                  <a:gd name="T24" fmla="*/ 8 w 114"/>
                  <a:gd name="T25" fmla="*/ 42 h 112"/>
                  <a:gd name="T26" fmla="*/ 69 w 114"/>
                  <a:gd name="T27" fmla="*/ 102 h 112"/>
                  <a:gd name="T28" fmla="*/ 104 w 114"/>
                  <a:gd name="T29" fmla="*/ 68 h 112"/>
                  <a:gd name="T30" fmla="*/ 44 w 114"/>
                  <a:gd name="T31" fmla="*/ 8 h 112"/>
                  <a:gd name="T32" fmla="*/ 8 w 114"/>
                  <a:gd name="T33" fmla="*/ 8 h 112"/>
                  <a:gd name="T34" fmla="*/ 8 w 114"/>
                  <a:gd name="T35" fmla="*/ 4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2">
                    <a:moveTo>
                      <a:pt x="69" y="112"/>
                    </a:moveTo>
                    <a:cubicBezTo>
                      <a:pt x="68" y="112"/>
                      <a:pt x="67" y="111"/>
                      <a:pt x="66" y="111"/>
                    </a:cubicBezTo>
                    <a:cubicBezTo>
                      <a:pt x="1" y="46"/>
                      <a:pt x="1" y="46"/>
                      <a:pt x="1" y="46"/>
                    </a:cubicBezTo>
                    <a:cubicBezTo>
                      <a:pt x="1" y="46"/>
                      <a:pt x="0" y="45"/>
                      <a:pt x="0" y="44"/>
                    </a:cubicBezTo>
                    <a:cubicBezTo>
                      <a:pt x="0" y="4"/>
                      <a:pt x="0" y="4"/>
                      <a:pt x="0" y="4"/>
                    </a:cubicBezTo>
                    <a:cubicBezTo>
                      <a:pt x="0" y="1"/>
                      <a:pt x="2" y="0"/>
                      <a:pt x="4" y="0"/>
                    </a:cubicBezTo>
                    <a:cubicBezTo>
                      <a:pt x="45" y="0"/>
                      <a:pt x="45" y="0"/>
                      <a:pt x="45" y="0"/>
                    </a:cubicBezTo>
                    <a:cubicBezTo>
                      <a:pt x="46" y="0"/>
                      <a:pt x="47" y="0"/>
                      <a:pt x="48" y="1"/>
                    </a:cubicBezTo>
                    <a:cubicBezTo>
                      <a:pt x="112" y="65"/>
                      <a:pt x="112" y="65"/>
                      <a:pt x="112" y="65"/>
                    </a:cubicBezTo>
                    <a:cubicBezTo>
                      <a:pt x="114" y="66"/>
                      <a:pt x="114" y="69"/>
                      <a:pt x="112" y="71"/>
                    </a:cubicBezTo>
                    <a:cubicBezTo>
                      <a:pt x="72" y="111"/>
                      <a:pt x="72" y="111"/>
                      <a:pt x="72" y="111"/>
                    </a:cubicBezTo>
                    <a:cubicBezTo>
                      <a:pt x="71" y="111"/>
                      <a:pt x="70" y="112"/>
                      <a:pt x="69" y="112"/>
                    </a:cubicBezTo>
                    <a:close/>
                    <a:moveTo>
                      <a:pt x="8" y="42"/>
                    </a:moveTo>
                    <a:cubicBezTo>
                      <a:pt x="69" y="102"/>
                      <a:pt x="69" y="102"/>
                      <a:pt x="69" y="102"/>
                    </a:cubicBezTo>
                    <a:cubicBezTo>
                      <a:pt x="104" y="68"/>
                      <a:pt x="104" y="68"/>
                      <a:pt x="104" y="68"/>
                    </a:cubicBezTo>
                    <a:cubicBezTo>
                      <a:pt x="44" y="8"/>
                      <a:pt x="44" y="8"/>
                      <a:pt x="44" y="8"/>
                    </a:cubicBezTo>
                    <a:cubicBezTo>
                      <a:pt x="8" y="8"/>
                      <a:pt x="8" y="8"/>
                      <a:pt x="8" y="8"/>
                    </a:cubicBezTo>
                    <a:lnTo>
                      <a:pt x="8"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03" name="Freeform 20"/>
              <p:cNvSpPr>
                <a:spLocks noEditPoints="1"/>
              </p:cNvSpPr>
              <p:nvPr/>
            </p:nvSpPr>
            <p:spPr bwMode="auto">
              <a:xfrm>
                <a:off x="4265614" y="1609725"/>
                <a:ext cx="63500" cy="65088"/>
              </a:xfrm>
              <a:custGeom>
                <a:avLst/>
                <a:gdLst>
                  <a:gd name="T0" fmla="*/ 12 w 24"/>
                  <a:gd name="T1" fmla="*/ 4 h 24"/>
                  <a:gd name="T2" fmla="*/ 20 w 24"/>
                  <a:gd name="T3" fmla="*/ 12 h 24"/>
                  <a:gd name="T4" fmla="*/ 12 w 24"/>
                  <a:gd name="T5" fmla="*/ 20 h 24"/>
                  <a:gd name="T6" fmla="*/ 4 w 24"/>
                  <a:gd name="T7" fmla="*/ 12 h 24"/>
                  <a:gd name="T8" fmla="*/ 12 w 24"/>
                  <a:gd name="T9" fmla="*/ 4 h 24"/>
                  <a:gd name="T10" fmla="*/ 12 w 24"/>
                  <a:gd name="T11" fmla="*/ 0 h 24"/>
                  <a:gd name="T12" fmla="*/ 0 w 24"/>
                  <a:gd name="T13" fmla="*/ 12 h 24"/>
                  <a:gd name="T14" fmla="*/ 12 w 24"/>
                  <a:gd name="T15" fmla="*/ 24 h 24"/>
                  <a:gd name="T16" fmla="*/ 24 w 24"/>
                  <a:gd name="T17" fmla="*/ 12 h 24"/>
                  <a:gd name="T18" fmla="*/ 12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4"/>
                    </a:moveTo>
                    <a:cubicBezTo>
                      <a:pt x="17" y="4"/>
                      <a:pt x="20" y="7"/>
                      <a:pt x="20" y="12"/>
                    </a:cubicBezTo>
                    <a:cubicBezTo>
                      <a:pt x="20" y="16"/>
                      <a:pt x="17" y="20"/>
                      <a:pt x="12" y="20"/>
                    </a:cubicBezTo>
                    <a:cubicBezTo>
                      <a:pt x="8" y="20"/>
                      <a:pt x="4" y="16"/>
                      <a:pt x="4" y="12"/>
                    </a:cubicBezTo>
                    <a:cubicBezTo>
                      <a:pt x="4" y="7"/>
                      <a:pt x="8" y="4"/>
                      <a:pt x="12" y="4"/>
                    </a:cubicBezTo>
                    <a:moveTo>
                      <a:pt x="12" y="0"/>
                    </a:moveTo>
                    <a:cubicBezTo>
                      <a:pt x="6" y="0"/>
                      <a:pt x="0" y="5"/>
                      <a:pt x="0" y="12"/>
                    </a:cubicBezTo>
                    <a:cubicBezTo>
                      <a:pt x="0" y="18"/>
                      <a:pt x="6" y="24"/>
                      <a:pt x="12" y="24"/>
                    </a:cubicBezTo>
                    <a:cubicBezTo>
                      <a:pt x="19" y="24"/>
                      <a:pt x="24" y="18"/>
                      <a:pt x="24" y="12"/>
                    </a:cubicBezTo>
                    <a:cubicBezTo>
                      <a:pt x="24" y="5"/>
                      <a:pt x="19" y="0"/>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sp>
          <p:nvSpPr>
            <p:cNvPr id="66" name="Freeform 5"/>
            <p:cNvSpPr>
              <a:spLocks noEditPoints="1"/>
            </p:cNvSpPr>
            <p:nvPr/>
          </p:nvSpPr>
          <p:spPr bwMode="auto">
            <a:xfrm>
              <a:off x="2945317" y="3527649"/>
              <a:ext cx="347854" cy="411101"/>
            </a:xfrm>
            <a:custGeom>
              <a:avLst/>
              <a:gdLst>
                <a:gd name="T0" fmla="*/ 572 w 572"/>
                <a:gd name="T1" fmla="*/ 489 h 676"/>
                <a:gd name="T2" fmla="*/ 572 w 572"/>
                <a:gd name="T3" fmla="*/ 186 h 676"/>
                <a:gd name="T4" fmla="*/ 286 w 572"/>
                <a:gd name="T5" fmla="*/ 0 h 676"/>
                <a:gd name="T6" fmla="*/ 0 w 572"/>
                <a:gd name="T7" fmla="*/ 186 h 676"/>
                <a:gd name="T8" fmla="*/ 0 w 572"/>
                <a:gd name="T9" fmla="*/ 489 h 676"/>
                <a:gd name="T10" fmla="*/ 286 w 572"/>
                <a:gd name="T11" fmla="*/ 676 h 676"/>
                <a:gd name="T12" fmla="*/ 572 w 572"/>
                <a:gd name="T13" fmla="*/ 489 h 676"/>
                <a:gd name="T14" fmla="*/ 528 w 572"/>
                <a:gd name="T15" fmla="*/ 202 h 676"/>
                <a:gd name="T16" fmla="*/ 287 w 572"/>
                <a:gd name="T17" fmla="*/ 359 h 676"/>
                <a:gd name="T18" fmla="*/ 190 w 572"/>
                <a:gd name="T19" fmla="*/ 295 h 676"/>
                <a:gd name="T20" fmla="*/ 429 w 572"/>
                <a:gd name="T21" fmla="*/ 138 h 676"/>
                <a:gd name="T22" fmla="*/ 528 w 572"/>
                <a:gd name="T23" fmla="*/ 202 h 676"/>
                <a:gd name="T24" fmla="*/ 137 w 572"/>
                <a:gd name="T25" fmla="*/ 259 h 676"/>
                <a:gd name="T26" fmla="*/ 47 w 572"/>
                <a:gd name="T27" fmla="*/ 200 h 676"/>
                <a:gd name="T28" fmla="*/ 286 w 572"/>
                <a:gd name="T29" fmla="*/ 45 h 676"/>
                <a:gd name="T30" fmla="*/ 375 w 572"/>
                <a:gd name="T31" fmla="*/ 103 h 676"/>
                <a:gd name="T32" fmla="*/ 137 w 572"/>
                <a:gd name="T33" fmla="*/ 259 h 676"/>
                <a:gd name="T34" fmla="*/ 38 w 572"/>
                <a:gd name="T35" fmla="*/ 469 h 676"/>
                <a:gd name="T36" fmla="*/ 38 w 572"/>
                <a:gd name="T37" fmla="*/ 222 h 676"/>
                <a:gd name="T38" fmla="*/ 127 w 572"/>
                <a:gd name="T39" fmla="*/ 280 h 676"/>
                <a:gd name="T40" fmla="*/ 127 w 572"/>
                <a:gd name="T41" fmla="*/ 386 h 676"/>
                <a:gd name="T42" fmla="*/ 180 w 572"/>
                <a:gd name="T43" fmla="*/ 417 h 676"/>
                <a:gd name="T44" fmla="*/ 180 w 572"/>
                <a:gd name="T45" fmla="*/ 315 h 676"/>
                <a:gd name="T46" fmla="*/ 274 w 572"/>
                <a:gd name="T47" fmla="*/ 376 h 676"/>
                <a:gd name="T48" fmla="*/ 274 w 572"/>
                <a:gd name="T49" fmla="*/ 624 h 676"/>
                <a:gd name="T50" fmla="*/ 38 w 572"/>
                <a:gd name="T51" fmla="*/ 469 h 676"/>
                <a:gd name="T52" fmla="*/ 295 w 572"/>
                <a:gd name="T53" fmla="*/ 378 h 676"/>
                <a:gd name="T54" fmla="*/ 535 w 572"/>
                <a:gd name="T55" fmla="*/ 221 h 676"/>
                <a:gd name="T56" fmla="*/ 535 w 572"/>
                <a:gd name="T57" fmla="*/ 469 h 676"/>
                <a:gd name="T58" fmla="*/ 295 w 572"/>
                <a:gd name="T59" fmla="*/ 626 h 676"/>
                <a:gd name="T60" fmla="*/ 295 w 572"/>
                <a:gd name="T61" fmla="*/ 378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2" h="676">
                  <a:moveTo>
                    <a:pt x="572" y="489"/>
                  </a:moveTo>
                  <a:lnTo>
                    <a:pt x="572" y="186"/>
                  </a:lnTo>
                  <a:lnTo>
                    <a:pt x="286" y="0"/>
                  </a:lnTo>
                  <a:lnTo>
                    <a:pt x="0" y="186"/>
                  </a:lnTo>
                  <a:lnTo>
                    <a:pt x="0" y="489"/>
                  </a:lnTo>
                  <a:lnTo>
                    <a:pt x="286" y="676"/>
                  </a:lnTo>
                  <a:lnTo>
                    <a:pt x="572" y="489"/>
                  </a:lnTo>
                  <a:close/>
                  <a:moveTo>
                    <a:pt x="528" y="202"/>
                  </a:moveTo>
                  <a:lnTo>
                    <a:pt x="287" y="359"/>
                  </a:lnTo>
                  <a:lnTo>
                    <a:pt x="190" y="295"/>
                  </a:lnTo>
                  <a:lnTo>
                    <a:pt x="429" y="138"/>
                  </a:lnTo>
                  <a:lnTo>
                    <a:pt x="528" y="202"/>
                  </a:lnTo>
                  <a:close/>
                  <a:moveTo>
                    <a:pt x="137" y="259"/>
                  </a:moveTo>
                  <a:lnTo>
                    <a:pt x="47" y="200"/>
                  </a:lnTo>
                  <a:lnTo>
                    <a:pt x="286" y="45"/>
                  </a:lnTo>
                  <a:lnTo>
                    <a:pt x="375" y="103"/>
                  </a:lnTo>
                  <a:lnTo>
                    <a:pt x="137" y="259"/>
                  </a:lnTo>
                  <a:close/>
                  <a:moveTo>
                    <a:pt x="38" y="469"/>
                  </a:moveTo>
                  <a:lnTo>
                    <a:pt x="38" y="222"/>
                  </a:lnTo>
                  <a:lnTo>
                    <a:pt x="127" y="280"/>
                  </a:lnTo>
                  <a:lnTo>
                    <a:pt x="127" y="386"/>
                  </a:lnTo>
                  <a:lnTo>
                    <a:pt x="180" y="417"/>
                  </a:lnTo>
                  <a:lnTo>
                    <a:pt x="180" y="315"/>
                  </a:lnTo>
                  <a:lnTo>
                    <a:pt x="274" y="376"/>
                  </a:lnTo>
                  <a:lnTo>
                    <a:pt x="274" y="624"/>
                  </a:lnTo>
                  <a:lnTo>
                    <a:pt x="38" y="469"/>
                  </a:lnTo>
                  <a:close/>
                  <a:moveTo>
                    <a:pt x="295" y="378"/>
                  </a:moveTo>
                  <a:lnTo>
                    <a:pt x="535" y="221"/>
                  </a:lnTo>
                  <a:lnTo>
                    <a:pt x="535" y="469"/>
                  </a:lnTo>
                  <a:lnTo>
                    <a:pt x="295" y="626"/>
                  </a:lnTo>
                  <a:lnTo>
                    <a:pt x="295" y="378"/>
                  </a:lnTo>
                  <a:close/>
                </a:path>
              </a:pathLst>
            </a:custGeom>
            <a:solidFill>
              <a:srgbClr val="DDDBDB"/>
            </a:solidFill>
            <a:ln>
              <a:noFill/>
            </a:ln>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67" name="Freeform 350"/>
            <p:cNvSpPr>
              <a:spLocks noEditPoints="1"/>
            </p:cNvSpPr>
            <p:nvPr/>
          </p:nvSpPr>
          <p:spPr bwMode="auto">
            <a:xfrm flipH="1">
              <a:off x="2941711" y="3966685"/>
              <a:ext cx="310776" cy="306458"/>
            </a:xfrm>
            <a:custGeom>
              <a:avLst/>
              <a:gdLst>
                <a:gd name="T0" fmla="*/ 59 w 61"/>
                <a:gd name="T1" fmla="*/ 2 h 60"/>
                <a:gd name="T2" fmla="*/ 52 w 61"/>
                <a:gd name="T3" fmla="*/ 0 h 60"/>
                <a:gd name="T4" fmla="*/ 25 w 61"/>
                <a:gd name="T5" fmla="*/ 0 h 60"/>
                <a:gd name="T6" fmla="*/ 10 w 61"/>
                <a:gd name="T7" fmla="*/ 12 h 60"/>
                <a:gd name="T8" fmla="*/ 10 w 61"/>
                <a:gd name="T9" fmla="*/ 40 h 60"/>
                <a:gd name="T10" fmla="*/ 9 w 61"/>
                <a:gd name="T11" fmla="*/ 44 h 60"/>
                <a:gd name="T12" fmla="*/ 8 w 61"/>
                <a:gd name="T13" fmla="*/ 44 h 60"/>
                <a:gd name="T14" fmla="*/ 0 w 61"/>
                <a:gd name="T15" fmla="*/ 52 h 60"/>
                <a:gd name="T16" fmla="*/ 8 w 61"/>
                <a:gd name="T17" fmla="*/ 60 h 60"/>
                <a:gd name="T18" fmla="*/ 38 w 61"/>
                <a:gd name="T19" fmla="*/ 60 h 60"/>
                <a:gd name="T20" fmla="*/ 46 w 61"/>
                <a:gd name="T21" fmla="*/ 40 h 60"/>
                <a:gd name="T22" fmla="*/ 46 w 61"/>
                <a:gd name="T23" fmla="*/ 16 h 60"/>
                <a:gd name="T24" fmla="*/ 52 w 61"/>
                <a:gd name="T25" fmla="*/ 16 h 60"/>
                <a:gd name="T26" fmla="*/ 61 w 61"/>
                <a:gd name="T27" fmla="*/ 8 h 60"/>
                <a:gd name="T28" fmla="*/ 59 w 61"/>
                <a:gd name="T29" fmla="*/ 2 h 60"/>
                <a:gd name="T30" fmla="*/ 42 w 61"/>
                <a:gd name="T31" fmla="*/ 11 h 60"/>
                <a:gd name="T32" fmla="*/ 42 w 61"/>
                <a:gd name="T33" fmla="*/ 12 h 60"/>
                <a:gd name="T34" fmla="*/ 42 w 61"/>
                <a:gd name="T35" fmla="*/ 40 h 60"/>
                <a:gd name="T36" fmla="*/ 38 w 61"/>
                <a:gd name="T37" fmla="*/ 56 h 60"/>
                <a:gd name="T38" fmla="*/ 8 w 61"/>
                <a:gd name="T39" fmla="*/ 56 h 60"/>
                <a:gd name="T40" fmla="*/ 6 w 61"/>
                <a:gd name="T41" fmla="*/ 55 h 60"/>
                <a:gd name="T42" fmla="*/ 4 w 61"/>
                <a:gd name="T43" fmla="*/ 52 h 60"/>
                <a:gd name="T44" fmla="*/ 6 w 61"/>
                <a:gd name="T45" fmla="*/ 48 h 60"/>
                <a:gd name="T46" fmla="*/ 8 w 61"/>
                <a:gd name="T47" fmla="*/ 48 h 60"/>
                <a:gd name="T48" fmla="*/ 34 w 61"/>
                <a:gd name="T49" fmla="*/ 48 h 60"/>
                <a:gd name="T50" fmla="*/ 36 w 61"/>
                <a:gd name="T51" fmla="*/ 46 h 60"/>
                <a:gd name="T52" fmla="*/ 34 w 61"/>
                <a:gd name="T53" fmla="*/ 44 h 60"/>
                <a:gd name="T54" fmla="*/ 13 w 61"/>
                <a:gd name="T55" fmla="*/ 44 h 60"/>
                <a:gd name="T56" fmla="*/ 14 w 61"/>
                <a:gd name="T57" fmla="*/ 40 h 60"/>
                <a:gd name="T58" fmla="*/ 14 w 61"/>
                <a:gd name="T59" fmla="*/ 12 h 60"/>
                <a:gd name="T60" fmla="*/ 25 w 61"/>
                <a:gd name="T61" fmla="*/ 4 h 60"/>
                <a:gd name="T62" fmla="*/ 43 w 61"/>
                <a:gd name="T63" fmla="*/ 4 h 60"/>
                <a:gd name="T64" fmla="*/ 42 w 61"/>
                <a:gd name="T65" fmla="*/ 11 h 60"/>
                <a:gd name="T66" fmla="*/ 56 w 61"/>
                <a:gd name="T67" fmla="*/ 11 h 60"/>
                <a:gd name="T68" fmla="*/ 52 w 61"/>
                <a:gd name="T69" fmla="*/ 12 h 60"/>
                <a:gd name="T70" fmla="*/ 46 w 61"/>
                <a:gd name="T71" fmla="*/ 12 h 60"/>
                <a:gd name="T72" fmla="*/ 46 w 61"/>
                <a:gd name="T73" fmla="*/ 10 h 60"/>
                <a:gd name="T74" fmla="*/ 47 w 61"/>
                <a:gd name="T75" fmla="*/ 5 h 60"/>
                <a:gd name="T76" fmla="*/ 51 w 61"/>
                <a:gd name="T77" fmla="*/ 4 h 60"/>
                <a:gd name="T78" fmla="*/ 52 w 61"/>
                <a:gd name="T79" fmla="*/ 4 h 60"/>
                <a:gd name="T80" fmla="*/ 57 w 61"/>
                <a:gd name="T81" fmla="*/ 8 h 60"/>
                <a:gd name="T82" fmla="*/ 56 w 61"/>
                <a:gd name="T83"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1" h="60">
                  <a:moveTo>
                    <a:pt x="59" y="2"/>
                  </a:moveTo>
                  <a:cubicBezTo>
                    <a:pt x="57" y="1"/>
                    <a:pt x="55" y="0"/>
                    <a:pt x="52" y="0"/>
                  </a:cubicBezTo>
                  <a:cubicBezTo>
                    <a:pt x="25" y="0"/>
                    <a:pt x="25" y="0"/>
                    <a:pt x="25" y="0"/>
                  </a:cubicBezTo>
                  <a:cubicBezTo>
                    <a:pt x="16" y="0"/>
                    <a:pt x="10" y="7"/>
                    <a:pt x="10" y="12"/>
                  </a:cubicBezTo>
                  <a:cubicBezTo>
                    <a:pt x="10" y="40"/>
                    <a:pt x="10" y="40"/>
                    <a:pt x="10" y="40"/>
                  </a:cubicBezTo>
                  <a:cubicBezTo>
                    <a:pt x="10" y="41"/>
                    <a:pt x="9" y="42"/>
                    <a:pt x="9" y="44"/>
                  </a:cubicBezTo>
                  <a:cubicBezTo>
                    <a:pt x="8" y="44"/>
                    <a:pt x="8" y="44"/>
                    <a:pt x="8" y="44"/>
                  </a:cubicBezTo>
                  <a:cubicBezTo>
                    <a:pt x="3" y="44"/>
                    <a:pt x="0" y="48"/>
                    <a:pt x="0" y="52"/>
                  </a:cubicBezTo>
                  <a:cubicBezTo>
                    <a:pt x="0" y="56"/>
                    <a:pt x="3" y="60"/>
                    <a:pt x="8" y="60"/>
                  </a:cubicBezTo>
                  <a:cubicBezTo>
                    <a:pt x="38" y="60"/>
                    <a:pt x="38" y="60"/>
                    <a:pt x="38" y="60"/>
                  </a:cubicBezTo>
                  <a:cubicBezTo>
                    <a:pt x="45" y="60"/>
                    <a:pt x="46" y="40"/>
                    <a:pt x="46" y="40"/>
                  </a:cubicBezTo>
                  <a:cubicBezTo>
                    <a:pt x="46" y="16"/>
                    <a:pt x="46" y="16"/>
                    <a:pt x="46" y="16"/>
                  </a:cubicBezTo>
                  <a:cubicBezTo>
                    <a:pt x="52" y="16"/>
                    <a:pt x="52" y="16"/>
                    <a:pt x="52" y="16"/>
                  </a:cubicBezTo>
                  <a:cubicBezTo>
                    <a:pt x="57" y="16"/>
                    <a:pt x="61" y="12"/>
                    <a:pt x="61" y="8"/>
                  </a:cubicBezTo>
                  <a:cubicBezTo>
                    <a:pt x="61" y="5"/>
                    <a:pt x="60" y="4"/>
                    <a:pt x="59" y="2"/>
                  </a:cubicBezTo>
                  <a:close/>
                  <a:moveTo>
                    <a:pt x="42" y="11"/>
                  </a:moveTo>
                  <a:cubicBezTo>
                    <a:pt x="42" y="11"/>
                    <a:pt x="42" y="12"/>
                    <a:pt x="42" y="12"/>
                  </a:cubicBezTo>
                  <a:cubicBezTo>
                    <a:pt x="42" y="40"/>
                    <a:pt x="42" y="40"/>
                    <a:pt x="42" y="40"/>
                  </a:cubicBezTo>
                  <a:cubicBezTo>
                    <a:pt x="42" y="45"/>
                    <a:pt x="40" y="55"/>
                    <a:pt x="38" y="56"/>
                  </a:cubicBezTo>
                  <a:cubicBezTo>
                    <a:pt x="8" y="56"/>
                    <a:pt x="8" y="56"/>
                    <a:pt x="8" y="56"/>
                  </a:cubicBezTo>
                  <a:cubicBezTo>
                    <a:pt x="7" y="56"/>
                    <a:pt x="6" y="56"/>
                    <a:pt x="6" y="55"/>
                  </a:cubicBezTo>
                  <a:cubicBezTo>
                    <a:pt x="4" y="54"/>
                    <a:pt x="4" y="53"/>
                    <a:pt x="4" y="52"/>
                  </a:cubicBezTo>
                  <a:cubicBezTo>
                    <a:pt x="4" y="51"/>
                    <a:pt x="5" y="49"/>
                    <a:pt x="6" y="48"/>
                  </a:cubicBezTo>
                  <a:cubicBezTo>
                    <a:pt x="7" y="48"/>
                    <a:pt x="7" y="48"/>
                    <a:pt x="8" y="48"/>
                  </a:cubicBezTo>
                  <a:cubicBezTo>
                    <a:pt x="34" y="48"/>
                    <a:pt x="34" y="48"/>
                    <a:pt x="34" y="48"/>
                  </a:cubicBezTo>
                  <a:cubicBezTo>
                    <a:pt x="35" y="48"/>
                    <a:pt x="36" y="47"/>
                    <a:pt x="36" y="46"/>
                  </a:cubicBezTo>
                  <a:cubicBezTo>
                    <a:pt x="36" y="45"/>
                    <a:pt x="35" y="44"/>
                    <a:pt x="34" y="44"/>
                  </a:cubicBezTo>
                  <a:cubicBezTo>
                    <a:pt x="13" y="44"/>
                    <a:pt x="13" y="44"/>
                    <a:pt x="13" y="44"/>
                  </a:cubicBezTo>
                  <a:cubicBezTo>
                    <a:pt x="14" y="43"/>
                    <a:pt x="14" y="41"/>
                    <a:pt x="14" y="40"/>
                  </a:cubicBezTo>
                  <a:cubicBezTo>
                    <a:pt x="14" y="12"/>
                    <a:pt x="14" y="12"/>
                    <a:pt x="14" y="12"/>
                  </a:cubicBezTo>
                  <a:cubicBezTo>
                    <a:pt x="14" y="9"/>
                    <a:pt x="18" y="4"/>
                    <a:pt x="25" y="4"/>
                  </a:cubicBezTo>
                  <a:cubicBezTo>
                    <a:pt x="43" y="4"/>
                    <a:pt x="43" y="4"/>
                    <a:pt x="43" y="4"/>
                  </a:cubicBezTo>
                  <a:cubicBezTo>
                    <a:pt x="42" y="6"/>
                    <a:pt x="42" y="9"/>
                    <a:pt x="42" y="11"/>
                  </a:cubicBezTo>
                  <a:close/>
                  <a:moveTo>
                    <a:pt x="56" y="11"/>
                  </a:moveTo>
                  <a:cubicBezTo>
                    <a:pt x="55" y="11"/>
                    <a:pt x="54" y="12"/>
                    <a:pt x="52" y="12"/>
                  </a:cubicBezTo>
                  <a:cubicBezTo>
                    <a:pt x="46" y="12"/>
                    <a:pt x="46" y="12"/>
                    <a:pt x="46" y="12"/>
                  </a:cubicBezTo>
                  <a:cubicBezTo>
                    <a:pt x="46" y="12"/>
                    <a:pt x="46" y="11"/>
                    <a:pt x="46" y="10"/>
                  </a:cubicBezTo>
                  <a:cubicBezTo>
                    <a:pt x="46" y="8"/>
                    <a:pt x="46" y="6"/>
                    <a:pt x="47" y="5"/>
                  </a:cubicBezTo>
                  <a:cubicBezTo>
                    <a:pt x="48" y="4"/>
                    <a:pt x="49" y="4"/>
                    <a:pt x="51" y="4"/>
                  </a:cubicBezTo>
                  <a:cubicBezTo>
                    <a:pt x="52" y="4"/>
                    <a:pt x="52" y="4"/>
                    <a:pt x="52" y="4"/>
                  </a:cubicBezTo>
                  <a:cubicBezTo>
                    <a:pt x="55" y="4"/>
                    <a:pt x="57" y="5"/>
                    <a:pt x="57" y="8"/>
                  </a:cubicBezTo>
                  <a:cubicBezTo>
                    <a:pt x="57" y="9"/>
                    <a:pt x="56" y="10"/>
                    <a:pt x="56" y="11"/>
                  </a:cubicBez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nvGrpSpPr>
            <p:cNvPr id="68" name="Group 185"/>
            <p:cNvGrpSpPr/>
            <p:nvPr/>
          </p:nvGrpSpPr>
          <p:grpSpPr>
            <a:xfrm>
              <a:off x="3215963" y="3749594"/>
              <a:ext cx="382341" cy="381281"/>
              <a:chOff x="8521700" y="4130680"/>
              <a:chExt cx="574675" cy="573083"/>
            </a:xfrm>
            <a:solidFill>
              <a:srgbClr val="DDDBDB"/>
            </a:solidFill>
          </p:grpSpPr>
          <p:sp>
            <p:nvSpPr>
              <p:cNvPr id="100" name="Freeform 32"/>
              <p:cNvSpPr>
                <a:spLocks/>
              </p:cNvSpPr>
              <p:nvPr/>
            </p:nvSpPr>
            <p:spPr bwMode="auto">
              <a:xfrm>
                <a:off x="8521700" y="4322763"/>
                <a:ext cx="360363" cy="381000"/>
              </a:xfrm>
              <a:custGeom>
                <a:avLst/>
                <a:gdLst>
                  <a:gd name="T0" fmla="*/ 47 w 121"/>
                  <a:gd name="T1" fmla="*/ 128 h 128"/>
                  <a:gd name="T2" fmla="*/ 22 w 121"/>
                  <a:gd name="T3" fmla="*/ 118 h 128"/>
                  <a:gd name="T4" fmla="*/ 14 w 121"/>
                  <a:gd name="T5" fmla="*/ 110 h 128"/>
                  <a:gd name="T6" fmla="*/ 14 w 121"/>
                  <a:gd name="T7" fmla="*/ 58 h 128"/>
                  <a:gd name="T8" fmla="*/ 58 w 121"/>
                  <a:gd name="T9" fmla="*/ 14 h 128"/>
                  <a:gd name="T10" fmla="*/ 89 w 121"/>
                  <a:gd name="T11" fmla="*/ 0 h 128"/>
                  <a:gd name="T12" fmla="*/ 119 w 121"/>
                  <a:gd name="T13" fmla="*/ 18 h 128"/>
                  <a:gd name="T14" fmla="*/ 118 w 121"/>
                  <a:gd name="T15" fmla="*/ 27 h 128"/>
                  <a:gd name="T16" fmla="*/ 109 w 121"/>
                  <a:gd name="T17" fmla="*/ 26 h 128"/>
                  <a:gd name="T18" fmla="*/ 88 w 121"/>
                  <a:gd name="T19" fmla="*/ 12 h 128"/>
                  <a:gd name="T20" fmla="*/ 66 w 121"/>
                  <a:gd name="T21" fmla="*/ 22 h 128"/>
                  <a:gd name="T22" fmla="*/ 22 w 121"/>
                  <a:gd name="T23" fmla="*/ 66 h 128"/>
                  <a:gd name="T24" fmla="*/ 22 w 121"/>
                  <a:gd name="T25" fmla="*/ 102 h 128"/>
                  <a:gd name="T26" fmla="*/ 30 w 121"/>
                  <a:gd name="T27" fmla="*/ 110 h 128"/>
                  <a:gd name="T28" fmla="*/ 48 w 121"/>
                  <a:gd name="T29" fmla="*/ 116 h 128"/>
                  <a:gd name="T30" fmla="*/ 70 w 121"/>
                  <a:gd name="T31" fmla="*/ 106 h 128"/>
                  <a:gd name="T32" fmla="*/ 102 w 121"/>
                  <a:gd name="T33" fmla="*/ 74 h 128"/>
                  <a:gd name="T34" fmla="*/ 110 w 121"/>
                  <a:gd name="T35" fmla="*/ 74 h 128"/>
                  <a:gd name="T36" fmla="*/ 110 w 121"/>
                  <a:gd name="T37" fmla="*/ 82 h 128"/>
                  <a:gd name="T38" fmla="*/ 78 w 121"/>
                  <a:gd name="T39" fmla="*/ 114 h 128"/>
                  <a:gd name="T40" fmla="*/ 49 w 121"/>
                  <a:gd name="T41" fmla="*/ 128 h 128"/>
                  <a:gd name="T42" fmla="*/ 47 w 121"/>
                  <a:gd name="T4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128">
                    <a:moveTo>
                      <a:pt x="47" y="128"/>
                    </a:moveTo>
                    <a:cubicBezTo>
                      <a:pt x="37" y="128"/>
                      <a:pt x="28" y="125"/>
                      <a:pt x="22" y="118"/>
                    </a:cubicBezTo>
                    <a:cubicBezTo>
                      <a:pt x="14" y="110"/>
                      <a:pt x="14" y="110"/>
                      <a:pt x="14" y="110"/>
                    </a:cubicBezTo>
                    <a:cubicBezTo>
                      <a:pt x="0" y="96"/>
                      <a:pt x="0" y="72"/>
                      <a:pt x="14" y="58"/>
                    </a:cubicBezTo>
                    <a:cubicBezTo>
                      <a:pt x="58" y="14"/>
                      <a:pt x="58" y="14"/>
                      <a:pt x="58" y="14"/>
                    </a:cubicBezTo>
                    <a:cubicBezTo>
                      <a:pt x="70" y="2"/>
                      <a:pt x="81" y="0"/>
                      <a:pt x="89" y="0"/>
                    </a:cubicBezTo>
                    <a:cubicBezTo>
                      <a:pt x="100" y="1"/>
                      <a:pt x="111" y="7"/>
                      <a:pt x="119" y="18"/>
                    </a:cubicBezTo>
                    <a:cubicBezTo>
                      <a:pt x="121" y="21"/>
                      <a:pt x="120" y="25"/>
                      <a:pt x="118" y="27"/>
                    </a:cubicBezTo>
                    <a:cubicBezTo>
                      <a:pt x="115" y="29"/>
                      <a:pt x="111" y="28"/>
                      <a:pt x="109" y="26"/>
                    </a:cubicBezTo>
                    <a:cubicBezTo>
                      <a:pt x="103" y="17"/>
                      <a:pt x="96" y="13"/>
                      <a:pt x="88" y="12"/>
                    </a:cubicBezTo>
                    <a:cubicBezTo>
                      <a:pt x="81" y="12"/>
                      <a:pt x="73" y="15"/>
                      <a:pt x="66" y="22"/>
                    </a:cubicBezTo>
                    <a:cubicBezTo>
                      <a:pt x="22" y="66"/>
                      <a:pt x="22" y="66"/>
                      <a:pt x="22" y="66"/>
                    </a:cubicBezTo>
                    <a:cubicBezTo>
                      <a:pt x="13" y="76"/>
                      <a:pt x="13" y="92"/>
                      <a:pt x="22" y="102"/>
                    </a:cubicBezTo>
                    <a:cubicBezTo>
                      <a:pt x="30" y="110"/>
                      <a:pt x="30" y="110"/>
                      <a:pt x="30" y="110"/>
                    </a:cubicBezTo>
                    <a:cubicBezTo>
                      <a:pt x="35" y="114"/>
                      <a:pt x="41" y="117"/>
                      <a:pt x="48" y="116"/>
                    </a:cubicBezTo>
                    <a:cubicBezTo>
                      <a:pt x="56" y="116"/>
                      <a:pt x="63" y="112"/>
                      <a:pt x="70" y="106"/>
                    </a:cubicBezTo>
                    <a:cubicBezTo>
                      <a:pt x="102" y="74"/>
                      <a:pt x="102" y="74"/>
                      <a:pt x="102" y="74"/>
                    </a:cubicBezTo>
                    <a:cubicBezTo>
                      <a:pt x="104" y="71"/>
                      <a:pt x="108" y="71"/>
                      <a:pt x="110" y="74"/>
                    </a:cubicBezTo>
                    <a:cubicBezTo>
                      <a:pt x="113" y="76"/>
                      <a:pt x="113" y="80"/>
                      <a:pt x="110" y="82"/>
                    </a:cubicBezTo>
                    <a:cubicBezTo>
                      <a:pt x="78" y="114"/>
                      <a:pt x="78" y="114"/>
                      <a:pt x="78" y="114"/>
                    </a:cubicBezTo>
                    <a:cubicBezTo>
                      <a:pt x="70" y="123"/>
                      <a:pt x="59" y="128"/>
                      <a:pt x="49" y="128"/>
                    </a:cubicBezTo>
                    <a:cubicBezTo>
                      <a:pt x="48" y="128"/>
                      <a:pt x="47" y="128"/>
                      <a:pt x="47"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01" name="Freeform 33"/>
              <p:cNvSpPr>
                <a:spLocks/>
              </p:cNvSpPr>
              <p:nvPr/>
            </p:nvSpPr>
            <p:spPr bwMode="auto">
              <a:xfrm>
                <a:off x="8769350" y="4130680"/>
                <a:ext cx="327025" cy="392113"/>
              </a:xfrm>
              <a:custGeom>
                <a:avLst/>
                <a:gdLst>
                  <a:gd name="T0" fmla="*/ 29 w 110"/>
                  <a:gd name="T1" fmla="*/ 132 h 132"/>
                  <a:gd name="T2" fmla="*/ 26 w 110"/>
                  <a:gd name="T3" fmla="*/ 132 h 132"/>
                  <a:gd name="T4" fmla="*/ 2 w 110"/>
                  <a:gd name="T5" fmla="*/ 118 h 132"/>
                  <a:gd name="T6" fmla="*/ 4 w 110"/>
                  <a:gd name="T7" fmla="*/ 110 h 132"/>
                  <a:gd name="T8" fmla="*/ 12 w 110"/>
                  <a:gd name="T9" fmla="*/ 112 h 132"/>
                  <a:gd name="T10" fmla="*/ 27 w 110"/>
                  <a:gd name="T11" fmla="*/ 120 h 132"/>
                  <a:gd name="T12" fmla="*/ 43 w 110"/>
                  <a:gd name="T13" fmla="*/ 115 h 132"/>
                  <a:gd name="T14" fmla="*/ 91 w 110"/>
                  <a:gd name="T15" fmla="*/ 67 h 132"/>
                  <a:gd name="T16" fmla="*/ 98 w 110"/>
                  <a:gd name="T17" fmla="*/ 51 h 132"/>
                  <a:gd name="T18" fmla="*/ 91 w 110"/>
                  <a:gd name="T19" fmla="*/ 35 h 132"/>
                  <a:gd name="T20" fmla="*/ 83 w 110"/>
                  <a:gd name="T21" fmla="*/ 27 h 132"/>
                  <a:gd name="T22" fmla="*/ 47 w 110"/>
                  <a:gd name="T23" fmla="*/ 23 h 132"/>
                  <a:gd name="T24" fmla="*/ 11 w 110"/>
                  <a:gd name="T25" fmla="*/ 59 h 132"/>
                  <a:gd name="T26" fmla="*/ 3 w 110"/>
                  <a:gd name="T27" fmla="*/ 59 h 132"/>
                  <a:gd name="T28" fmla="*/ 3 w 110"/>
                  <a:gd name="T29" fmla="*/ 51 h 132"/>
                  <a:gd name="T30" fmla="*/ 39 w 110"/>
                  <a:gd name="T31" fmla="*/ 15 h 132"/>
                  <a:gd name="T32" fmla="*/ 91 w 110"/>
                  <a:gd name="T33" fmla="*/ 19 h 132"/>
                  <a:gd name="T34" fmla="*/ 99 w 110"/>
                  <a:gd name="T35" fmla="*/ 27 h 132"/>
                  <a:gd name="T36" fmla="*/ 110 w 110"/>
                  <a:gd name="T37" fmla="*/ 51 h 132"/>
                  <a:gd name="T38" fmla="*/ 99 w 110"/>
                  <a:gd name="T39" fmla="*/ 75 h 132"/>
                  <a:gd name="T40" fmla="*/ 51 w 110"/>
                  <a:gd name="T41" fmla="*/ 123 h 132"/>
                  <a:gd name="T42" fmla="*/ 29 w 110"/>
                  <a:gd name="T4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32">
                    <a:moveTo>
                      <a:pt x="29" y="132"/>
                    </a:moveTo>
                    <a:cubicBezTo>
                      <a:pt x="28" y="132"/>
                      <a:pt x="27" y="132"/>
                      <a:pt x="26" y="132"/>
                    </a:cubicBezTo>
                    <a:cubicBezTo>
                      <a:pt x="16" y="131"/>
                      <a:pt x="7" y="126"/>
                      <a:pt x="2" y="118"/>
                    </a:cubicBezTo>
                    <a:cubicBezTo>
                      <a:pt x="0" y="116"/>
                      <a:pt x="1" y="112"/>
                      <a:pt x="4" y="110"/>
                    </a:cubicBezTo>
                    <a:cubicBezTo>
                      <a:pt x="6" y="108"/>
                      <a:pt x="10" y="109"/>
                      <a:pt x="12" y="112"/>
                    </a:cubicBezTo>
                    <a:cubicBezTo>
                      <a:pt x="15" y="116"/>
                      <a:pt x="21" y="120"/>
                      <a:pt x="27" y="120"/>
                    </a:cubicBezTo>
                    <a:cubicBezTo>
                      <a:pt x="33" y="121"/>
                      <a:pt x="39" y="119"/>
                      <a:pt x="43" y="115"/>
                    </a:cubicBezTo>
                    <a:cubicBezTo>
                      <a:pt x="91" y="67"/>
                      <a:pt x="91" y="67"/>
                      <a:pt x="91" y="67"/>
                    </a:cubicBezTo>
                    <a:cubicBezTo>
                      <a:pt x="95" y="62"/>
                      <a:pt x="98" y="57"/>
                      <a:pt x="98" y="51"/>
                    </a:cubicBezTo>
                    <a:cubicBezTo>
                      <a:pt x="98" y="45"/>
                      <a:pt x="95" y="40"/>
                      <a:pt x="91" y="35"/>
                    </a:cubicBezTo>
                    <a:cubicBezTo>
                      <a:pt x="83" y="27"/>
                      <a:pt x="83" y="27"/>
                      <a:pt x="83" y="27"/>
                    </a:cubicBezTo>
                    <a:cubicBezTo>
                      <a:pt x="73" y="18"/>
                      <a:pt x="57" y="14"/>
                      <a:pt x="47" y="23"/>
                    </a:cubicBezTo>
                    <a:cubicBezTo>
                      <a:pt x="11" y="59"/>
                      <a:pt x="11" y="59"/>
                      <a:pt x="11" y="59"/>
                    </a:cubicBezTo>
                    <a:cubicBezTo>
                      <a:pt x="9" y="62"/>
                      <a:pt x="5" y="62"/>
                      <a:pt x="3" y="59"/>
                    </a:cubicBezTo>
                    <a:cubicBezTo>
                      <a:pt x="0" y="57"/>
                      <a:pt x="0" y="53"/>
                      <a:pt x="3" y="51"/>
                    </a:cubicBezTo>
                    <a:cubicBezTo>
                      <a:pt x="39" y="15"/>
                      <a:pt x="39" y="15"/>
                      <a:pt x="39" y="15"/>
                    </a:cubicBezTo>
                    <a:cubicBezTo>
                      <a:pt x="53" y="0"/>
                      <a:pt x="78" y="5"/>
                      <a:pt x="91" y="19"/>
                    </a:cubicBezTo>
                    <a:cubicBezTo>
                      <a:pt x="99" y="27"/>
                      <a:pt x="99" y="27"/>
                      <a:pt x="99" y="27"/>
                    </a:cubicBezTo>
                    <a:cubicBezTo>
                      <a:pt x="106" y="34"/>
                      <a:pt x="110" y="42"/>
                      <a:pt x="110" y="51"/>
                    </a:cubicBezTo>
                    <a:cubicBezTo>
                      <a:pt x="110" y="60"/>
                      <a:pt x="106" y="68"/>
                      <a:pt x="99" y="75"/>
                    </a:cubicBezTo>
                    <a:cubicBezTo>
                      <a:pt x="51" y="123"/>
                      <a:pt x="51" y="123"/>
                      <a:pt x="51" y="123"/>
                    </a:cubicBezTo>
                    <a:cubicBezTo>
                      <a:pt x="45" y="129"/>
                      <a:pt x="38" y="132"/>
                      <a:pt x="29"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69" name="Group 188"/>
            <p:cNvGrpSpPr/>
            <p:nvPr/>
          </p:nvGrpSpPr>
          <p:grpSpPr>
            <a:xfrm>
              <a:off x="3321843" y="4203273"/>
              <a:ext cx="299363" cy="282419"/>
              <a:chOff x="3498850" y="1541463"/>
              <a:chExt cx="504825" cy="476250"/>
            </a:xfrm>
            <a:solidFill>
              <a:srgbClr val="DDDBDB"/>
            </a:solidFill>
          </p:grpSpPr>
          <p:sp>
            <p:nvSpPr>
              <p:cNvPr id="98" name="Oval 5"/>
              <p:cNvSpPr>
                <a:spLocks noChangeArrowheads="1"/>
              </p:cNvSpPr>
              <p:nvPr/>
            </p:nvSpPr>
            <p:spPr bwMode="auto">
              <a:xfrm>
                <a:off x="3743325" y="1801813"/>
                <a:ext cx="61913" cy="619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99" name="Freeform 6"/>
              <p:cNvSpPr>
                <a:spLocks noEditPoints="1"/>
              </p:cNvSpPr>
              <p:nvPr/>
            </p:nvSpPr>
            <p:spPr bwMode="auto">
              <a:xfrm>
                <a:off x="3498850" y="1541463"/>
                <a:ext cx="504825" cy="476250"/>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sp>
          <p:nvSpPr>
            <p:cNvPr id="70" name="Freeform 153"/>
            <p:cNvSpPr>
              <a:spLocks/>
            </p:cNvSpPr>
            <p:nvPr/>
          </p:nvSpPr>
          <p:spPr bwMode="auto">
            <a:xfrm>
              <a:off x="3600272" y="3954484"/>
              <a:ext cx="455728" cy="455728"/>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71" name="Freeform 163"/>
            <p:cNvSpPr>
              <a:spLocks/>
            </p:cNvSpPr>
            <p:nvPr/>
          </p:nvSpPr>
          <p:spPr bwMode="auto">
            <a:xfrm rot="5400000">
              <a:off x="3709384" y="4436283"/>
              <a:ext cx="200612" cy="302415"/>
            </a:xfrm>
            <a:custGeom>
              <a:avLst/>
              <a:gdLst>
                <a:gd name="T0" fmla="*/ 77 w 80"/>
                <a:gd name="T1" fmla="*/ 20 h 120"/>
                <a:gd name="T2" fmla="*/ 67 w 80"/>
                <a:gd name="T3" fmla="*/ 20 h 120"/>
                <a:gd name="T4" fmla="*/ 64 w 80"/>
                <a:gd name="T5" fmla="*/ 24 h 120"/>
                <a:gd name="T6" fmla="*/ 64 w 80"/>
                <a:gd name="T7" fmla="*/ 32 h 120"/>
                <a:gd name="T8" fmla="*/ 67 w 80"/>
                <a:gd name="T9" fmla="*/ 36 h 120"/>
                <a:gd name="T10" fmla="*/ 68 w 80"/>
                <a:gd name="T11" fmla="*/ 36 h 120"/>
                <a:gd name="T12" fmla="*/ 52 w 80"/>
                <a:gd name="T13" fmla="*/ 56 h 120"/>
                <a:gd name="T14" fmla="*/ 44 w 80"/>
                <a:gd name="T15" fmla="*/ 60 h 120"/>
                <a:gd name="T16" fmla="*/ 44 w 80"/>
                <a:gd name="T17" fmla="*/ 21 h 120"/>
                <a:gd name="T18" fmla="*/ 56 w 80"/>
                <a:gd name="T19" fmla="*/ 21 h 120"/>
                <a:gd name="T20" fmla="*/ 40 w 80"/>
                <a:gd name="T21" fmla="*/ 0 h 120"/>
                <a:gd name="T22" fmla="*/ 24 w 80"/>
                <a:gd name="T23" fmla="*/ 21 h 120"/>
                <a:gd name="T24" fmla="*/ 36 w 80"/>
                <a:gd name="T25" fmla="*/ 21 h 120"/>
                <a:gd name="T26" fmla="*/ 36 w 80"/>
                <a:gd name="T27" fmla="*/ 75 h 120"/>
                <a:gd name="T28" fmla="*/ 29 w 80"/>
                <a:gd name="T29" fmla="*/ 71 h 120"/>
                <a:gd name="T30" fmla="*/ 12 w 80"/>
                <a:gd name="T31" fmla="*/ 51 h 120"/>
                <a:gd name="T32" fmla="*/ 16 w 80"/>
                <a:gd name="T33" fmla="*/ 46 h 120"/>
                <a:gd name="T34" fmla="*/ 8 w 80"/>
                <a:gd name="T35" fmla="*/ 40 h 120"/>
                <a:gd name="T36" fmla="*/ 0 w 80"/>
                <a:gd name="T37" fmla="*/ 46 h 120"/>
                <a:gd name="T38" fmla="*/ 4 w 80"/>
                <a:gd name="T39" fmla="*/ 51 h 120"/>
                <a:gd name="T40" fmla="*/ 25 w 80"/>
                <a:gd name="T41" fmla="*/ 78 h 120"/>
                <a:gd name="T42" fmla="*/ 36 w 80"/>
                <a:gd name="T43" fmla="*/ 88 h 120"/>
                <a:gd name="T44" fmla="*/ 36 w 80"/>
                <a:gd name="T45" fmla="*/ 97 h 120"/>
                <a:gd name="T46" fmla="*/ 28 w 80"/>
                <a:gd name="T47" fmla="*/ 108 h 120"/>
                <a:gd name="T48" fmla="*/ 40 w 80"/>
                <a:gd name="T49" fmla="*/ 120 h 120"/>
                <a:gd name="T50" fmla="*/ 52 w 80"/>
                <a:gd name="T51" fmla="*/ 108 h 120"/>
                <a:gd name="T52" fmla="*/ 44 w 80"/>
                <a:gd name="T53" fmla="*/ 97 h 120"/>
                <a:gd name="T54" fmla="*/ 44 w 80"/>
                <a:gd name="T55" fmla="*/ 74 h 120"/>
                <a:gd name="T56" fmla="*/ 56 w 80"/>
                <a:gd name="T57" fmla="*/ 63 h 120"/>
                <a:gd name="T58" fmla="*/ 76 w 80"/>
                <a:gd name="T59" fmla="*/ 36 h 120"/>
                <a:gd name="T60" fmla="*/ 77 w 80"/>
                <a:gd name="T61" fmla="*/ 36 h 120"/>
                <a:gd name="T62" fmla="*/ 80 w 80"/>
                <a:gd name="T63" fmla="*/ 32 h 120"/>
                <a:gd name="T64" fmla="*/ 80 w 80"/>
                <a:gd name="T65" fmla="*/ 24 h 120"/>
                <a:gd name="T66" fmla="*/ 77 w 80"/>
                <a:gd name="T67" fmla="*/ 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120">
                  <a:moveTo>
                    <a:pt x="77" y="20"/>
                  </a:moveTo>
                  <a:cubicBezTo>
                    <a:pt x="67" y="20"/>
                    <a:pt x="67" y="20"/>
                    <a:pt x="67" y="20"/>
                  </a:cubicBezTo>
                  <a:cubicBezTo>
                    <a:pt x="65" y="20"/>
                    <a:pt x="64" y="22"/>
                    <a:pt x="64" y="24"/>
                  </a:cubicBezTo>
                  <a:cubicBezTo>
                    <a:pt x="64" y="32"/>
                    <a:pt x="64" y="32"/>
                    <a:pt x="64" y="32"/>
                  </a:cubicBezTo>
                  <a:cubicBezTo>
                    <a:pt x="64" y="34"/>
                    <a:pt x="65" y="36"/>
                    <a:pt x="67" y="36"/>
                  </a:cubicBezTo>
                  <a:cubicBezTo>
                    <a:pt x="68" y="36"/>
                    <a:pt x="68" y="36"/>
                    <a:pt x="68" y="36"/>
                  </a:cubicBezTo>
                  <a:cubicBezTo>
                    <a:pt x="68" y="47"/>
                    <a:pt x="60" y="51"/>
                    <a:pt x="52" y="56"/>
                  </a:cubicBezTo>
                  <a:cubicBezTo>
                    <a:pt x="49" y="57"/>
                    <a:pt x="46" y="59"/>
                    <a:pt x="44" y="60"/>
                  </a:cubicBezTo>
                  <a:cubicBezTo>
                    <a:pt x="44" y="21"/>
                    <a:pt x="44" y="21"/>
                    <a:pt x="44" y="21"/>
                  </a:cubicBezTo>
                  <a:cubicBezTo>
                    <a:pt x="56" y="21"/>
                    <a:pt x="56" y="21"/>
                    <a:pt x="56" y="21"/>
                  </a:cubicBezTo>
                  <a:cubicBezTo>
                    <a:pt x="40" y="0"/>
                    <a:pt x="40" y="0"/>
                    <a:pt x="40" y="0"/>
                  </a:cubicBezTo>
                  <a:cubicBezTo>
                    <a:pt x="24" y="21"/>
                    <a:pt x="24" y="21"/>
                    <a:pt x="24" y="21"/>
                  </a:cubicBezTo>
                  <a:cubicBezTo>
                    <a:pt x="36" y="21"/>
                    <a:pt x="36" y="21"/>
                    <a:pt x="36" y="21"/>
                  </a:cubicBezTo>
                  <a:cubicBezTo>
                    <a:pt x="36" y="75"/>
                    <a:pt x="36" y="75"/>
                    <a:pt x="36" y="75"/>
                  </a:cubicBezTo>
                  <a:cubicBezTo>
                    <a:pt x="34" y="73"/>
                    <a:pt x="31" y="72"/>
                    <a:pt x="29" y="71"/>
                  </a:cubicBezTo>
                  <a:cubicBezTo>
                    <a:pt x="21" y="66"/>
                    <a:pt x="13" y="62"/>
                    <a:pt x="12" y="51"/>
                  </a:cubicBezTo>
                  <a:cubicBezTo>
                    <a:pt x="14" y="50"/>
                    <a:pt x="16" y="48"/>
                    <a:pt x="16" y="46"/>
                  </a:cubicBezTo>
                  <a:cubicBezTo>
                    <a:pt x="16" y="43"/>
                    <a:pt x="12" y="40"/>
                    <a:pt x="8" y="40"/>
                  </a:cubicBezTo>
                  <a:cubicBezTo>
                    <a:pt x="4" y="40"/>
                    <a:pt x="0" y="43"/>
                    <a:pt x="0" y="46"/>
                  </a:cubicBezTo>
                  <a:cubicBezTo>
                    <a:pt x="0" y="48"/>
                    <a:pt x="2" y="50"/>
                    <a:pt x="4" y="51"/>
                  </a:cubicBezTo>
                  <a:cubicBezTo>
                    <a:pt x="6" y="67"/>
                    <a:pt x="17" y="73"/>
                    <a:pt x="25" y="78"/>
                  </a:cubicBezTo>
                  <a:cubicBezTo>
                    <a:pt x="32" y="81"/>
                    <a:pt x="36" y="84"/>
                    <a:pt x="36" y="88"/>
                  </a:cubicBezTo>
                  <a:cubicBezTo>
                    <a:pt x="36" y="97"/>
                    <a:pt x="36" y="97"/>
                    <a:pt x="36" y="97"/>
                  </a:cubicBezTo>
                  <a:cubicBezTo>
                    <a:pt x="31" y="98"/>
                    <a:pt x="28" y="103"/>
                    <a:pt x="28" y="108"/>
                  </a:cubicBezTo>
                  <a:cubicBezTo>
                    <a:pt x="28" y="115"/>
                    <a:pt x="33" y="120"/>
                    <a:pt x="40" y="120"/>
                  </a:cubicBezTo>
                  <a:cubicBezTo>
                    <a:pt x="47" y="120"/>
                    <a:pt x="52" y="115"/>
                    <a:pt x="52" y="108"/>
                  </a:cubicBezTo>
                  <a:cubicBezTo>
                    <a:pt x="52" y="103"/>
                    <a:pt x="49" y="98"/>
                    <a:pt x="44" y="97"/>
                  </a:cubicBezTo>
                  <a:cubicBezTo>
                    <a:pt x="44" y="74"/>
                    <a:pt x="44" y="74"/>
                    <a:pt x="44" y="74"/>
                  </a:cubicBezTo>
                  <a:cubicBezTo>
                    <a:pt x="44" y="69"/>
                    <a:pt x="48" y="67"/>
                    <a:pt x="56" y="63"/>
                  </a:cubicBezTo>
                  <a:cubicBezTo>
                    <a:pt x="65" y="58"/>
                    <a:pt x="76" y="52"/>
                    <a:pt x="76" y="36"/>
                  </a:cubicBezTo>
                  <a:cubicBezTo>
                    <a:pt x="77" y="36"/>
                    <a:pt x="77" y="36"/>
                    <a:pt x="77" y="36"/>
                  </a:cubicBezTo>
                  <a:cubicBezTo>
                    <a:pt x="79" y="36"/>
                    <a:pt x="80" y="34"/>
                    <a:pt x="80" y="32"/>
                  </a:cubicBezTo>
                  <a:cubicBezTo>
                    <a:pt x="80" y="24"/>
                    <a:pt x="80" y="24"/>
                    <a:pt x="80" y="24"/>
                  </a:cubicBezTo>
                  <a:cubicBezTo>
                    <a:pt x="80" y="22"/>
                    <a:pt x="79" y="20"/>
                    <a:pt x="77" y="20"/>
                  </a:cubicBez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72" name="Freeform 152"/>
            <p:cNvSpPr>
              <a:spLocks noEditPoints="1"/>
            </p:cNvSpPr>
            <p:nvPr/>
          </p:nvSpPr>
          <p:spPr bwMode="auto">
            <a:xfrm>
              <a:off x="4117025" y="4059495"/>
              <a:ext cx="366157" cy="368581"/>
            </a:xfrm>
            <a:custGeom>
              <a:avLst/>
              <a:gdLst>
                <a:gd name="T0" fmla="*/ 56 w 64"/>
                <a:gd name="T1" fmla="*/ 20 h 64"/>
                <a:gd name="T2" fmla="*/ 44 w 64"/>
                <a:gd name="T3" fmla="*/ 16 h 64"/>
                <a:gd name="T4" fmla="*/ 52 w 64"/>
                <a:gd name="T5" fmla="*/ 12 h 64"/>
                <a:gd name="T6" fmla="*/ 28 w 64"/>
                <a:gd name="T7" fmla="*/ 0 h 64"/>
                <a:gd name="T8" fmla="*/ 37 w 64"/>
                <a:gd name="T9" fmla="*/ 12 h 64"/>
                <a:gd name="T10" fmla="*/ 12 w 64"/>
                <a:gd name="T11" fmla="*/ 16 h 64"/>
                <a:gd name="T12" fmla="*/ 4 w 64"/>
                <a:gd name="T13" fmla="*/ 48 h 64"/>
                <a:gd name="T14" fmla="*/ 0 w 64"/>
                <a:gd name="T15" fmla="*/ 64 h 64"/>
                <a:gd name="T16" fmla="*/ 64 w 64"/>
                <a:gd name="T17" fmla="*/ 48 h 64"/>
                <a:gd name="T18" fmla="*/ 44 w 64"/>
                <a:gd name="T19" fmla="*/ 24 h 64"/>
                <a:gd name="T20" fmla="*/ 48 w 64"/>
                <a:gd name="T21" fmla="*/ 28 h 64"/>
                <a:gd name="T22" fmla="*/ 44 w 64"/>
                <a:gd name="T23" fmla="*/ 24 h 64"/>
                <a:gd name="T24" fmla="*/ 48 w 64"/>
                <a:gd name="T25" fmla="*/ 32 h 64"/>
                <a:gd name="T26" fmla="*/ 44 w 64"/>
                <a:gd name="T27" fmla="*/ 36 h 64"/>
                <a:gd name="T28" fmla="*/ 44 w 64"/>
                <a:gd name="T29" fmla="*/ 40 h 64"/>
                <a:gd name="T30" fmla="*/ 48 w 64"/>
                <a:gd name="T31" fmla="*/ 44 h 64"/>
                <a:gd name="T32" fmla="*/ 44 w 64"/>
                <a:gd name="T33" fmla="*/ 40 h 64"/>
                <a:gd name="T34" fmla="*/ 32 w 64"/>
                <a:gd name="T35" fmla="*/ 4 h 64"/>
                <a:gd name="T36" fmla="*/ 48 w 64"/>
                <a:gd name="T37" fmla="*/ 8 h 64"/>
                <a:gd name="T38" fmla="*/ 36 w 64"/>
                <a:gd name="T39" fmla="*/ 24 h 64"/>
                <a:gd name="T40" fmla="*/ 40 w 64"/>
                <a:gd name="T41" fmla="*/ 28 h 64"/>
                <a:gd name="T42" fmla="*/ 36 w 64"/>
                <a:gd name="T43" fmla="*/ 24 h 64"/>
                <a:gd name="T44" fmla="*/ 40 w 64"/>
                <a:gd name="T45" fmla="*/ 32 h 64"/>
                <a:gd name="T46" fmla="*/ 36 w 64"/>
                <a:gd name="T47" fmla="*/ 36 h 64"/>
                <a:gd name="T48" fmla="*/ 36 w 64"/>
                <a:gd name="T49" fmla="*/ 40 h 64"/>
                <a:gd name="T50" fmla="*/ 40 w 64"/>
                <a:gd name="T51" fmla="*/ 44 h 64"/>
                <a:gd name="T52" fmla="*/ 36 w 64"/>
                <a:gd name="T53" fmla="*/ 40 h 64"/>
                <a:gd name="T54" fmla="*/ 28 w 64"/>
                <a:gd name="T55" fmla="*/ 24 h 64"/>
                <a:gd name="T56" fmla="*/ 12 w 64"/>
                <a:gd name="T57" fmla="*/ 32 h 64"/>
                <a:gd name="T58" fmla="*/ 60 w 64"/>
                <a:gd name="T59" fmla="*/ 56 h 64"/>
                <a:gd name="T60" fmla="*/ 4 w 64"/>
                <a:gd name="T61" fmla="*/ 52 h 64"/>
                <a:gd name="T62" fmla="*/ 60 w 64"/>
                <a:gd name="T63"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4">
                  <a:moveTo>
                    <a:pt x="60" y="48"/>
                  </a:moveTo>
                  <a:cubicBezTo>
                    <a:pt x="56" y="20"/>
                    <a:pt x="56" y="20"/>
                    <a:pt x="56" y="20"/>
                  </a:cubicBezTo>
                  <a:cubicBezTo>
                    <a:pt x="56" y="18"/>
                    <a:pt x="54" y="16"/>
                    <a:pt x="52" y="16"/>
                  </a:cubicBezTo>
                  <a:cubicBezTo>
                    <a:pt x="44" y="16"/>
                    <a:pt x="44" y="16"/>
                    <a:pt x="44" y="16"/>
                  </a:cubicBezTo>
                  <a:cubicBezTo>
                    <a:pt x="44" y="12"/>
                    <a:pt x="44" y="12"/>
                    <a:pt x="44" y="12"/>
                  </a:cubicBezTo>
                  <a:cubicBezTo>
                    <a:pt x="52" y="12"/>
                    <a:pt x="52" y="12"/>
                    <a:pt x="52" y="12"/>
                  </a:cubicBezTo>
                  <a:cubicBezTo>
                    <a:pt x="52" y="0"/>
                    <a:pt x="52" y="0"/>
                    <a:pt x="52" y="0"/>
                  </a:cubicBezTo>
                  <a:cubicBezTo>
                    <a:pt x="28" y="0"/>
                    <a:pt x="28" y="0"/>
                    <a:pt x="28" y="0"/>
                  </a:cubicBezTo>
                  <a:cubicBezTo>
                    <a:pt x="28" y="12"/>
                    <a:pt x="28" y="12"/>
                    <a:pt x="28" y="12"/>
                  </a:cubicBezTo>
                  <a:cubicBezTo>
                    <a:pt x="37" y="12"/>
                    <a:pt x="37" y="12"/>
                    <a:pt x="37" y="12"/>
                  </a:cubicBezTo>
                  <a:cubicBezTo>
                    <a:pt x="37" y="16"/>
                    <a:pt x="37" y="16"/>
                    <a:pt x="37" y="16"/>
                  </a:cubicBezTo>
                  <a:cubicBezTo>
                    <a:pt x="12" y="16"/>
                    <a:pt x="12" y="16"/>
                    <a:pt x="12" y="16"/>
                  </a:cubicBezTo>
                  <a:cubicBezTo>
                    <a:pt x="10" y="16"/>
                    <a:pt x="8" y="18"/>
                    <a:pt x="8" y="20"/>
                  </a:cubicBezTo>
                  <a:cubicBezTo>
                    <a:pt x="4" y="48"/>
                    <a:pt x="4" y="48"/>
                    <a:pt x="4" y="48"/>
                  </a:cubicBezTo>
                  <a:cubicBezTo>
                    <a:pt x="0" y="48"/>
                    <a:pt x="0" y="48"/>
                    <a:pt x="0" y="48"/>
                  </a:cubicBezTo>
                  <a:cubicBezTo>
                    <a:pt x="0" y="64"/>
                    <a:pt x="0" y="64"/>
                    <a:pt x="0" y="64"/>
                  </a:cubicBezTo>
                  <a:cubicBezTo>
                    <a:pt x="64" y="64"/>
                    <a:pt x="64" y="64"/>
                    <a:pt x="64" y="64"/>
                  </a:cubicBezTo>
                  <a:cubicBezTo>
                    <a:pt x="64" y="48"/>
                    <a:pt x="64" y="48"/>
                    <a:pt x="64" y="48"/>
                  </a:cubicBezTo>
                  <a:lnTo>
                    <a:pt x="60" y="48"/>
                  </a:lnTo>
                  <a:close/>
                  <a:moveTo>
                    <a:pt x="44" y="24"/>
                  </a:moveTo>
                  <a:cubicBezTo>
                    <a:pt x="48" y="24"/>
                    <a:pt x="48" y="24"/>
                    <a:pt x="48" y="24"/>
                  </a:cubicBezTo>
                  <a:cubicBezTo>
                    <a:pt x="48" y="28"/>
                    <a:pt x="48" y="28"/>
                    <a:pt x="48" y="28"/>
                  </a:cubicBezTo>
                  <a:cubicBezTo>
                    <a:pt x="44" y="28"/>
                    <a:pt x="44" y="28"/>
                    <a:pt x="44" y="28"/>
                  </a:cubicBezTo>
                  <a:lnTo>
                    <a:pt x="44" y="24"/>
                  </a:lnTo>
                  <a:close/>
                  <a:moveTo>
                    <a:pt x="44" y="32"/>
                  </a:moveTo>
                  <a:cubicBezTo>
                    <a:pt x="48" y="32"/>
                    <a:pt x="48" y="32"/>
                    <a:pt x="48" y="32"/>
                  </a:cubicBezTo>
                  <a:cubicBezTo>
                    <a:pt x="48" y="36"/>
                    <a:pt x="48" y="36"/>
                    <a:pt x="48" y="36"/>
                  </a:cubicBezTo>
                  <a:cubicBezTo>
                    <a:pt x="44" y="36"/>
                    <a:pt x="44" y="36"/>
                    <a:pt x="44" y="36"/>
                  </a:cubicBezTo>
                  <a:lnTo>
                    <a:pt x="44" y="32"/>
                  </a:lnTo>
                  <a:close/>
                  <a:moveTo>
                    <a:pt x="44" y="40"/>
                  </a:moveTo>
                  <a:cubicBezTo>
                    <a:pt x="48" y="40"/>
                    <a:pt x="48" y="40"/>
                    <a:pt x="48" y="40"/>
                  </a:cubicBezTo>
                  <a:cubicBezTo>
                    <a:pt x="48" y="44"/>
                    <a:pt x="48" y="44"/>
                    <a:pt x="48" y="44"/>
                  </a:cubicBezTo>
                  <a:cubicBezTo>
                    <a:pt x="44" y="44"/>
                    <a:pt x="44" y="44"/>
                    <a:pt x="44" y="44"/>
                  </a:cubicBezTo>
                  <a:lnTo>
                    <a:pt x="44" y="40"/>
                  </a:lnTo>
                  <a:close/>
                  <a:moveTo>
                    <a:pt x="32" y="8"/>
                  </a:moveTo>
                  <a:cubicBezTo>
                    <a:pt x="32" y="4"/>
                    <a:pt x="32" y="4"/>
                    <a:pt x="32" y="4"/>
                  </a:cubicBezTo>
                  <a:cubicBezTo>
                    <a:pt x="48" y="4"/>
                    <a:pt x="48" y="4"/>
                    <a:pt x="48" y="4"/>
                  </a:cubicBezTo>
                  <a:cubicBezTo>
                    <a:pt x="48" y="8"/>
                    <a:pt x="48" y="8"/>
                    <a:pt x="48" y="8"/>
                  </a:cubicBezTo>
                  <a:lnTo>
                    <a:pt x="32" y="8"/>
                  </a:lnTo>
                  <a:close/>
                  <a:moveTo>
                    <a:pt x="36" y="24"/>
                  </a:moveTo>
                  <a:cubicBezTo>
                    <a:pt x="40" y="24"/>
                    <a:pt x="40" y="24"/>
                    <a:pt x="40" y="24"/>
                  </a:cubicBezTo>
                  <a:cubicBezTo>
                    <a:pt x="40" y="28"/>
                    <a:pt x="40" y="28"/>
                    <a:pt x="40" y="28"/>
                  </a:cubicBezTo>
                  <a:cubicBezTo>
                    <a:pt x="36" y="28"/>
                    <a:pt x="36" y="28"/>
                    <a:pt x="36" y="28"/>
                  </a:cubicBezTo>
                  <a:lnTo>
                    <a:pt x="36" y="24"/>
                  </a:lnTo>
                  <a:close/>
                  <a:moveTo>
                    <a:pt x="36" y="32"/>
                  </a:moveTo>
                  <a:cubicBezTo>
                    <a:pt x="40" y="32"/>
                    <a:pt x="40" y="32"/>
                    <a:pt x="40" y="32"/>
                  </a:cubicBezTo>
                  <a:cubicBezTo>
                    <a:pt x="40" y="36"/>
                    <a:pt x="40" y="36"/>
                    <a:pt x="40" y="36"/>
                  </a:cubicBezTo>
                  <a:cubicBezTo>
                    <a:pt x="36" y="36"/>
                    <a:pt x="36" y="36"/>
                    <a:pt x="36" y="36"/>
                  </a:cubicBezTo>
                  <a:lnTo>
                    <a:pt x="36" y="32"/>
                  </a:lnTo>
                  <a:close/>
                  <a:moveTo>
                    <a:pt x="36" y="40"/>
                  </a:moveTo>
                  <a:cubicBezTo>
                    <a:pt x="40" y="40"/>
                    <a:pt x="40" y="40"/>
                    <a:pt x="40" y="40"/>
                  </a:cubicBezTo>
                  <a:cubicBezTo>
                    <a:pt x="40" y="44"/>
                    <a:pt x="40" y="44"/>
                    <a:pt x="40" y="44"/>
                  </a:cubicBezTo>
                  <a:cubicBezTo>
                    <a:pt x="36" y="44"/>
                    <a:pt x="36" y="44"/>
                    <a:pt x="36" y="44"/>
                  </a:cubicBezTo>
                  <a:lnTo>
                    <a:pt x="36" y="40"/>
                  </a:lnTo>
                  <a:close/>
                  <a:moveTo>
                    <a:pt x="12" y="24"/>
                  </a:moveTo>
                  <a:cubicBezTo>
                    <a:pt x="28" y="24"/>
                    <a:pt x="28" y="24"/>
                    <a:pt x="28" y="24"/>
                  </a:cubicBezTo>
                  <a:cubicBezTo>
                    <a:pt x="28" y="32"/>
                    <a:pt x="28" y="32"/>
                    <a:pt x="28" y="32"/>
                  </a:cubicBezTo>
                  <a:cubicBezTo>
                    <a:pt x="12" y="32"/>
                    <a:pt x="12" y="32"/>
                    <a:pt x="12" y="32"/>
                  </a:cubicBezTo>
                  <a:lnTo>
                    <a:pt x="12" y="24"/>
                  </a:lnTo>
                  <a:close/>
                  <a:moveTo>
                    <a:pt x="60" y="56"/>
                  </a:moveTo>
                  <a:cubicBezTo>
                    <a:pt x="4" y="56"/>
                    <a:pt x="4" y="56"/>
                    <a:pt x="4" y="56"/>
                  </a:cubicBezTo>
                  <a:cubicBezTo>
                    <a:pt x="4" y="52"/>
                    <a:pt x="4" y="52"/>
                    <a:pt x="4" y="52"/>
                  </a:cubicBezTo>
                  <a:cubicBezTo>
                    <a:pt x="60" y="52"/>
                    <a:pt x="60" y="52"/>
                    <a:pt x="60" y="52"/>
                  </a:cubicBezTo>
                  <a:lnTo>
                    <a:pt x="60" y="56"/>
                  </a:ln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73" name="Freeform 104"/>
            <p:cNvSpPr>
              <a:spLocks/>
            </p:cNvSpPr>
            <p:nvPr/>
          </p:nvSpPr>
          <p:spPr bwMode="auto">
            <a:xfrm>
              <a:off x="4019298" y="4501434"/>
              <a:ext cx="237028" cy="240512"/>
            </a:xfrm>
            <a:custGeom>
              <a:avLst/>
              <a:gdLst>
                <a:gd name="T0" fmla="*/ 136 w 136"/>
                <a:gd name="T1" fmla="*/ 120 h 138"/>
                <a:gd name="T2" fmla="*/ 81 w 136"/>
                <a:gd name="T3" fmla="*/ 65 h 138"/>
                <a:gd name="T4" fmla="*/ 126 w 136"/>
                <a:gd name="T5" fmla="*/ 43 h 138"/>
                <a:gd name="T6" fmla="*/ 0 w 136"/>
                <a:gd name="T7" fmla="*/ 0 h 138"/>
                <a:gd name="T8" fmla="*/ 42 w 136"/>
                <a:gd name="T9" fmla="*/ 128 h 138"/>
                <a:gd name="T10" fmla="*/ 64 w 136"/>
                <a:gd name="T11" fmla="*/ 83 h 138"/>
                <a:gd name="T12" fmla="*/ 118 w 136"/>
                <a:gd name="T13" fmla="*/ 138 h 138"/>
                <a:gd name="T14" fmla="*/ 136 w 136"/>
                <a:gd name="T15" fmla="*/ 120 h 1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138">
                  <a:moveTo>
                    <a:pt x="136" y="120"/>
                  </a:moveTo>
                  <a:lnTo>
                    <a:pt x="81" y="65"/>
                  </a:lnTo>
                  <a:lnTo>
                    <a:pt x="126" y="43"/>
                  </a:lnTo>
                  <a:lnTo>
                    <a:pt x="0" y="0"/>
                  </a:lnTo>
                  <a:lnTo>
                    <a:pt x="42" y="128"/>
                  </a:lnTo>
                  <a:lnTo>
                    <a:pt x="64" y="83"/>
                  </a:lnTo>
                  <a:lnTo>
                    <a:pt x="118" y="138"/>
                  </a:lnTo>
                  <a:lnTo>
                    <a:pt x="136" y="120"/>
                  </a:lnTo>
                  <a:close/>
                </a:path>
              </a:pathLst>
            </a:custGeom>
            <a:solidFill>
              <a:srgbClr val="DDDBDB"/>
            </a:solidFill>
            <a:ln>
              <a:noFill/>
            </a:ln>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nvGrpSpPr>
            <p:cNvPr id="74" name="Group 199"/>
            <p:cNvGrpSpPr/>
            <p:nvPr/>
          </p:nvGrpSpPr>
          <p:grpSpPr>
            <a:xfrm>
              <a:off x="4321795" y="4484377"/>
              <a:ext cx="395321" cy="269619"/>
              <a:chOff x="11706226" y="5008563"/>
              <a:chExt cx="344488" cy="234950"/>
            </a:xfrm>
            <a:solidFill>
              <a:srgbClr val="DDDBDB"/>
            </a:solidFill>
          </p:grpSpPr>
          <p:sp>
            <p:nvSpPr>
              <p:cNvPr id="95" name="Freeform 315"/>
              <p:cNvSpPr>
                <a:spLocks noEditPoints="1"/>
              </p:cNvSpPr>
              <p:nvPr/>
            </p:nvSpPr>
            <p:spPr bwMode="auto">
              <a:xfrm>
                <a:off x="11709401" y="5008563"/>
                <a:ext cx="341313" cy="149225"/>
              </a:xfrm>
              <a:custGeom>
                <a:avLst/>
                <a:gdLst>
                  <a:gd name="T0" fmla="*/ 64 w 128"/>
                  <a:gd name="T1" fmla="*/ 8 h 56"/>
                  <a:gd name="T2" fmla="*/ 120 w 128"/>
                  <a:gd name="T3" fmla="*/ 30 h 56"/>
                  <a:gd name="T4" fmla="*/ 64 w 128"/>
                  <a:gd name="T5" fmla="*/ 48 h 56"/>
                  <a:gd name="T6" fmla="*/ 8 w 128"/>
                  <a:gd name="T7" fmla="*/ 30 h 56"/>
                  <a:gd name="T8" fmla="*/ 64 w 128"/>
                  <a:gd name="T9" fmla="*/ 8 h 56"/>
                  <a:gd name="T10" fmla="*/ 64 w 128"/>
                  <a:gd name="T11" fmla="*/ 0 h 56"/>
                  <a:gd name="T12" fmla="*/ 61 w 128"/>
                  <a:gd name="T13" fmla="*/ 1 h 56"/>
                  <a:gd name="T14" fmla="*/ 5 w 128"/>
                  <a:gd name="T15" fmla="*/ 22 h 56"/>
                  <a:gd name="T16" fmla="*/ 0 w 128"/>
                  <a:gd name="T17" fmla="*/ 30 h 56"/>
                  <a:gd name="T18" fmla="*/ 6 w 128"/>
                  <a:gd name="T19" fmla="*/ 38 h 56"/>
                  <a:gd name="T20" fmla="*/ 62 w 128"/>
                  <a:gd name="T21" fmla="*/ 56 h 56"/>
                  <a:gd name="T22" fmla="*/ 64 w 128"/>
                  <a:gd name="T23" fmla="*/ 56 h 56"/>
                  <a:gd name="T24" fmla="*/ 66 w 128"/>
                  <a:gd name="T25" fmla="*/ 56 h 56"/>
                  <a:gd name="T26" fmla="*/ 122 w 128"/>
                  <a:gd name="T27" fmla="*/ 38 h 56"/>
                  <a:gd name="T28" fmla="*/ 128 w 128"/>
                  <a:gd name="T29" fmla="*/ 30 h 56"/>
                  <a:gd name="T30" fmla="*/ 123 w 128"/>
                  <a:gd name="T31" fmla="*/ 22 h 56"/>
                  <a:gd name="T32" fmla="*/ 67 w 128"/>
                  <a:gd name="T33" fmla="*/ 1 h 56"/>
                  <a:gd name="T34" fmla="*/ 64 w 128"/>
                  <a:gd name="T3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 h="56">
                    <a:moveTo>
                      <a:pt x="64" y="8"/>
                    </a:moveTo>
                    <a:cubicBezTo>
                      <a:pt x="120" y="30"/>
                      <a:pt x="120" y="30"/>
                      <a:pt x="120" y="30"/>
                    </a:cubicBezTo>
                    <a:cubicBezTo>
                      <a:pt x="64" y="48"/>
                      <a:pt x="64" y="48"/>
                      <a:pt x="64" y="48"/>
                    </a:cubicBezTo>
                    <a:cubicBezTo>
                      <a:pt x="8" y="30"/>
                      <a:pt x="8" y="30"/>
                      <a:pt x="8" y="30"/>
                    </a:cubicBezTo>
                    <a:cubicBezTo>
                      <a:pt x="64" y="8"/>
                      <a:pt x="64" y="8"/>
                      <a:pt x="64" y="8"/>
                    </a:cubicBezTo>
                    <a:moveTo>
                      <a:pt x="64" y="0"/>
                    </a:moveTo>
                    <a:cubicBezTo>
                      <a:pt x="63" y="0"/>
                      <a:pt x="62" y="0"/>
                      <a:pt x="61" y="1"/>
                    </a:cubicBezTo>
                    <a:cubicBezTo>
                      <a:pt x="5" y="22"/>
                      <a:pt x="5" y="22"/>
                      <a:pt x="5" y="22"/>
                    </a:cubicBezTo>
                    <a:cubicBezTo>
                      <a:pt x="2" y="24"/>
                      <a:pt x="0" y="27"/>
                      <a:pt x="0" y="30"/>
                    </a:cubicBezTo>
                    <a:cubicBezTo>
                      <a:pt x="0" y="34"/>
                      <a:pt x="2" y="37"/>
                      <a:pt x="6" y="38"/>
                    </a:cubicBezTo>
                    <a:cubicBezTo>
                      <a:pt x="62" y="56"/>
                      <a:pt x="62" y="56"/>
                      <a:pt x="62" y="56"/>
                    </a:cubicBezTo>
                    <a:cubicBezTo>
                      <a:pt x="62" y="56"/>
                      <a:pt x="63" y="56"/>
                      <a:pt x="64" y="56"/>
                    </a:cubicBezTo>
                    <a:cubicBezTo>
                      <a:pt x="65" y="56"/>
                      <a:pt x="66" y="56"/>
                      <a:pt x="66" y="56"/>
                    </a:cubicBezTo>
                    <a:cubicBezTo>
                      <a:pt x="122" y="38"/>
                      <a:pt x="122" y="38"/>
                      <a:pt x="122" y="38"/>
                    </a:cubicBezTo>
                    <a:cubicBezTo>
                      <a:pt x="126" y="37"/>
                      <a:pt x="128" y="34"/>
                      <a:pt x="128" y="30"/>
                    </a:cubicBezTo>
                    <a:cubicBezTo>
                      <a:pt x="128" y="27"/>
                      <a:pt x="126" y="24"/>
                      <a:pt x="123" y="22"/>
                    </a:cubicBezTo>
                    <a:cubicBezTo>
                      <a:pt x="67" y="1"/>
                      <a:pt x="67" y="1"/>
                      <a:pt x="67" y="1"/>
                    </a:cubicBezTo>
                    <a:cubicBezTo>
                      <a:pt x="66" y="0"/>
                      <a:pt x="65" y="0"/>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96" name="Freeform 316"/>
              <p:cNvSpPr>
                <a:spLocks/>
              </p:cNvSpPr>
              <p:nvPr/>
            </p:nvSpPr>
            <p:spPr bwMode="auto">
              <a:xfrm>
                <a:off x="11706226" y="5126038"/>
                <a:ext cx="344488" cy="74613"/>
              </a:xfrm>
              <a:custGeom>
                <a:avLst/>
                <a:gdLst>
                  <a:gd name="T0" fmla="*/ 65 w 129"/>
                  <a:gd name="T1" fmla="*/ 28 h 28"/>
                  <a:gd name="T2" fmla="*/ 64 w 129"/>
                  <a:gd name="T3" fmla="*/ 28 h 28"/>
                  <a:gd name="T4" fmla="*/ 4 w 129"/>
                  <a:gd name="T5" fmla="*/ 8 h 28"/>
                  <a:gd name="T6" fmla="*/ 1 w 129"/>
                  <a:gd name="T7" fmla="*/ 3 h 28"/>
                  <a:gd name="T8" fmla="*/ 6 w 129"/>
                  <a:gd name="T9" fmla="*/ 0 h 28"/>
                  <a:gd name="T10" fmla="*/ 65 w 129"/>
                  <a:gd name="T11" fmla="*/ 20 h 28"/>
                  <a:gd name="T12" fmla="*/ 124 w 129"/>
                  <a:gd name="T13" fmla="*/ 0 h 28"/>
                  <a:gd name="T14" fmla="*/ 129 w 129"/>
                  <a:gd name="T15" fmla="*/ 3 h 28"/>
                  <a:gd name="T16" fmla="*/ 126 w 129"/>
                  <a:gd name="T17" fmla="*/ 8 h 28"/>
                  <a:gd name="T18" fmla="*/ 66 w 129"/>
                  <a:gd name="T19" fmla="*/ 28 h 28"/>
                  <a:gd name="T20" fmla="*/ 65 w 129"/>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28">
                    <a:moveTo>
                      <a:pt x="65" y="28"/>
                    </a:moveTo>
                    <a:cubicBezTo>
                      <a:pt x="65" y="28"/>
                      <a:pt x="64" y="28"/>
                      <a:pt x="64" y="28"/>
                    </a:cubicBezTo>
                    <a:cubicBezTo>
                      <a:pt x="4" y="8"/>
                      <a:pt x="4" y="8"/>
                      <a:pt x="4" y="8"/>
                    </a:cubicBezTo>
                    <a:cubicBezTo>
                      <a:pt x="2" y="7"/>
                      <a:pt x="0" y="5"/>
                      <a:pt x="1" y="3"/>
                    </a:cubicBezTo>
                    <a:cubicBezTo>
                      <a:pt x="2" y="1"/>
                      <a:pt x="4" y="0"/>
                      <a:pt x="6" y="0"/>
                    </a:cubicBezTo>
                    <a:cubicBezTo>
                      <a:pt x="65" y="20"/>
                      <a:pt x="65" y="20"/>
                      <a:pt x="65" y="20"/>
                    </a:cubicBezTo>
                    <a:cubicBezTo>
                      <a:pt x="124" y="0"/>
                      <a:pt x="124" y="0"/>
                      <a:pt x="124" y="0"/>
                    </a:cubicBezTo>
                    <a:cubicBezTo>
                      <a:pt x="126" y="0"/>
                      <a:pt x="128" y="1"/>
                      <a:pt x="129" y="3"/>
                    </a:cubicBezTo>
                    <a:cubicBezTo>
                      <a:pt x="129" y="5"/>
                      <a:pt x="128" y="7"/>
                      <a:pt x="126" y="8"/>
                    </a:cubicBezTo>
                    <a:cubicBezTo>
                      <a:pt x="66" y="28"/>
                      <a:pt x="66" y="28"/>
                      <a:pt x="66" y="28"/>
                    </a:cubicBezTo>
                    <a:cubicBezTo>
                      <a:pt x="66" y="28"/>
                      <a:pt x="65" y="28"/>
                      <a:pt x="6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97" name="Freeform 317"/>
              <p:cNvSpPr>
                <a:spLocks/>
              </p:cNvSpPr>
              <p:nvPr/>
            </p:nvSpPr>
            <p:spPr bwMode="auto">
              <a:xfrm>
                <a:off x="11706226" y="5168900"/>
                <a:ext cx="344488" cy="74613"/>
              </a:xfrm>
              <a:custGeom>
                <a:avLst/>
                <a:gdLst>
                  <a:gd name="T0" fmla="*/ 65 w 129"/>
                  <a:gd name="T1" fmla="*/ 28 h 28"/>
                  <a:gd name="T2" fmla="*/ 64 w 129"/>
                  <a:gd name="T3" fmla="*/ 28 h 28"/>
                  <a:gd name="T4" fmla="*/ 4 w 129"/>
                  <a:gd name="T5" fmla="*/ 8 h 28"/>
                  <a:gd name="T6" fmla="*/ 1 w 129"/>
                  <a:gd name="T7" fmla="*/ 3 h 28"/>
                  <a:gd name="T8" fmla="*/ 6 w 129"/>
                  <a:gd name="T9" fmla="*/ 0 h 28"/>
                  <a:gd name="T10" fmla="*/ 65 w 129"/>
                  <a:gd name="T11" fmla="*/ 20 h 28"/>
                  <a:gd name="T12" fmla="*/ 124 w 129"/>
                  <a:gd name="T13" fmla="*/ 0 h 28"/>
                  <a:gd name="T14" fmla="*/ 129 w 129"/>
                  <a:gd name="T15" fmla="*/ 3 h 28"/>
                  <a:gd name="T16" fmla="*/ 126 w 129"/>
                  <a:gd name="T17" fmla="*/ 8 h 28"/>
                  <a:gd name="T18" fmla="*/ 66 w 129"/>
                  <a:gd name="T19" fmla="*/ 28 h 28"/>
                  <a:gd name="T20" fmla="*/ 65 w 129"/>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28">
                    <a:moveTo>
                      <a:pt x="65" y="28"/>
                    </a:moveTo>
                    <a:cubicBezTo>
                      <a:pt x="65" y="28"/>
                      <a:pt x="64" y="28"/>
                      <a:pt x="64" y="28"/>
                    </a:cubicBezTo>
                    <a:cubicBezTo>
                      <a:pt x="4" y="8"/>
                      <a:pt x="4" y="8"/>
                      <a:pt x="4" y="8"/>
                    </a:cubicBezTo>
                    <a:cubicBezTo>
                      <a:pt x="2" y="7"/>
                      <a:pt x="0" y="5"/>
                      <a:pt x="1" y="3"/>
                    </a:cubicBezTo>
                    <a:cubicBezTo>
                      <a:pt x="2" y="1"/>
                      <a:pt x="4" y="0"/>
                      <a:pt x="6" y="0"/>
                    </a:cubicBezTo>
                    <a:cubicBezTo>
                      <a:pt x="65" y="20"/>
                      <a:pt x="65" y="20"/>
                      <a:pt x="65" y="20"/>
                    </a:cubicBezTo>
                    <a:cubicBezTo>
                      <a:pt x="124" y="0"/>
                      <a:pt x="124" y="0"/>
                      <a:pt x="124" y="0"/>
                    </a:cubicBezTo>
                    <a:cubicBezTo>
                      <a:pt x="126" y="0"/>
                      <a:pt x="128" y="1"/>
                      <a:pt x="129" y="3"/>
                    </a:cubicBezTo>
                    <a:cubicBezTo>
                      <a:pt x="129" y="5"/>
                      <a:pt x="128" y="7"/>
                      <a:pt x="126" y="8"/>
                    </a:cubicBezTo>
                    <a:cubicBezTo>
                      <a:pt x="66" y="28"/>
                      <a:pt x="66" y="28"/>
                      <a:pt x="66" y="28"/>
                    </a:cubicBezTo>
                    <a:cubicBezTo>
                      <a:pt x="66" y="28"/>
                      <a:pt x="65" y="28"/>
                      <a:pt x="6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75" name="Group 203"/>
            <p:cNvGrpSpPr/>
            <p:nvPr/>
          </p:nvGrpSpPr>
          <p:grpSpPr>
            <a:xfrm>
              <a:off x="4533244" y="4037009"/>
              <a:ext cx="438149" cy="438149"/>
              <a:chOff x="1493839" y="2932113"/>
              <a:chExt cx="298450" cy="298450"/>
            </a:xfrm>
            <a:solidFill>
              <a:srgbClr val="DDDBDB"/>
            </a:solidFill>
          </p:grpSpPr>
          <p:sp>
            <p:nvSpPr>
              <p:cNvPr id="92" name="Freeform 93"/>
              <p:cNvSpPr>
                <a:spLocks noEditPoints="1"/>
              </p:cNvSpPr>
              <p:nvPr/>
            </p:nvSpPr>
            <p:spPr bwMode="auto">
              <a:xfrm>
                <a:off x="1493839" y="2932113"/>
                <a:ext cx="298450" cy="298450"/>
              </a:xfrm>
              <a:custGeom>
                <a:avLst/>
                <a:gdLst>
                  <a:gd name="T0" fmla="*/ 64 w 112"/>
                  <a:gd name="T1" fmla="*/ 12 h 112"/>
                  <a:gd name="T2" fmla="*/ 78 w 112"/>
                  <a:gd name="T3" fmla="*/ 23 h 112"/>
                  <a:gd name="T4" fmla="*/ 84 w 112"/>
                  <a:gd name="T5" fmla="*/ 18 h 112"/>
                  <a:gd name="T6" fmla="*/ 93 w 112"/>
                  <a:gd name="T7" fmla="*/ 25 h 112"/>
                  <a:gd name="T8" fmla="*/ 89 w 112"/>
                  <a:gd name="T9" fmla="*/ 34 h 112"/>
                  <a:gd name="T10" fmla="*/ 100 w 112"/>
                  <a:gd name="T11" fmla="*/ 48 h 112"/>
                  <a:gd name="T12" fmla="*/ 104 w 112"/>
                  <a:gd name="T13" fmla="*/ 60 h 112"/>
                  <a:gd name="T14" fmla="*/ 95 w 112"/>
                  <a:gd name="T15" fmla="*/ 64 h 112"/>
                  <a:gd name="T16" fmla="*/ 93 w 112"/>
                  <a:gd name="T17" fmla="*/ 81 h 112"/>
                  <a:gd name="T18" fmla="*/ 87 w 112"/>
                  <a:gd name="T19" fmla="*/ 93 h 112"/>
                  <a:gd name="T20" fmla="*/ 81 w 112"/>
                  <a:gd name="T21" fmla="*/ 93 h 112"/>
                  <a:gd name="T22" fmla="*/ 64 w 112"/>
                  <a:gd name="T23" fmla="*/ 95 h 112"/>
                  <a:gd name="T24" fmla="*/ 60 w 112"/>
                  <a:gd name="T25" fmla="*/ 104 h 112"/>
                  <a:gd name="T26" fmla="*/ 48 w 112"/>
                  <a:gd name="T27" fmla="*/ 100 h 112"/>
                  <a:gd name="T28" fmla="*/ 34 w 112"/>
                  <a:gd name="T29" fmla="*/ 89 h 112"/>
                  <a:gd name="T30" fmla="*/ 28 w 112"/>
                  <a:gd name="T31" fmla="*/ 94 h 112"/>
                  <a:gd name="T32" fmla="*/ 19 w 112"/>
                  <a:gd name="T33" fmla="*/ 87 h 112"/>
                  <a:gd name="T34" fmla="*/ 23 w 112"/>
                  <a:gd name="T35" fmla="*/ 78 h 112"/>
                  <a:gd name="T36" fmla="*/ 12 w 112"/>
                  <a:gd name="T37" fmla="*/ 64 h 112"/>
                  <a:gd name="T38" fmla="*/ 8 w 112"/>
                  <a:gd name="T39" fmla="*/ 52 h 112"/>
                  <a:gd name="T40" fmla="*/ 17 w 112"/>
                  <a:gd name="T41" fmla="*/ 48 h 112"/>
                  <a:gd name="T42" fmla="*/ 19 w 112"/>
                  <a:gd name="T43" fmla="*/ 31 h 112"/>
                  <a:gd name="T44" fmla="*/ 25 w 112"/>
                  <a:gd name="T45" fmla="*/ 19 h 112"/>
                  <a:gd name="T46" fmla="*/ 31 w 112"/>
                  <a:gd name="T47" fmla="*/ 19 h 112"/>
                  <a:gd name="T48" fmla="*/ 48 w 112"/>
                  <a:gd name="T49" fmla="*/ 17 h 112"/>
                  <a:gd name="T50" fmla="*/ 52 w 112"/>
                  <a:gd name="T51" fmla="*/ 8 h 112"/>
                  <a:gd name="T52" fmla="*/ 60 w 112"/>
                  <a:gd name="T53" fmla="*/ 0 h 112"/>
                  <a:gd name="T54" fmla="*/ 40 w 112"/>
                  <a:gd name="T55" fmla="*/ 11 h 112"/>
                  <a:gd name="T56" fmla="*/ 28 w 112"/>
                  <a:gd name="T57" fmla="*/ 10 h 112"/>
                  <a:gd name="T58" fmla="*/ 14 w 112"/>
                  <a:gd name="T59" fmla="*/ 19 h 112"/>
                  <a:gd name="T60" fmla="*/ 13 w 112"/>
                  <a:gd name="T61" fmla="*/ 35 h 112"/>
                  <a:gd name="T62" fmla="*/ 0 w 112"/>
                  <a:gd name="T63" fmla="*/ 52 h 112"/>
                  <a:gd name="T64" fmla="*/ 11 w 112"/>
                  <a:gd name="T65" fmla="*/ 72 h 112"/>
                  <a:gd name="T66" fmla="*/ 10 w 112"/>
                  <a:gd name="T67" fmla="*/ 84 h 112"/>
                  <a:gd name="T68" fmla="*/ 19 w 112"/>
                  <a:gd name="T69" fmla="*/ 98 h 112"/>
                  <a:gd name="T70" fmla="*/ 35 w 112"/>
                  <a:gd name="T71" fmla="*/ 99 h 112"/>
                  <a:gd name="T72" fmla="*/ 52 w 112"/>
                  <a:gd name="T73" fmla="*/ 112 h 112"/>
                  <a:gd name="T74" fmla="*/ 72 w 112"/>
                  <a:gd name="T75" fmla="*/ 101 h 112"/>
                  <a:gd name="T76" fmla="*/ 84 w 112"/>
                  <a:gd name="T77" fmla="*/ 102 h 112"/>
                  <a:gd name="T78" fmla="*/ 98 w 112"/>
                  <a:gd name="T79" fmla="*/ 93 h 112"/>
                  <a:gd name="T80" fmla="*/ 99 w 112"/>
                  <a:gd name="T81" fmla="*/ 77 h 112"/>
                  <a:gd name="T82" fmla="*/ 112 w 112"/>
                  <a:gd name="T83" fmla="*/ 60 h 112"/>
                  <a:gd name="T84" fmla="*/ 101 w 112"/>
                  <a:gd name="T85" fmla="*/ 40 h 112"/>
                  <a:gd name="T86" fmla="*/ 102 w 112"/>
                  <a:gd name="T87" fmla="*/ 28 h 112"/>
                  <a:gd name="T88" fmla="*/ 93 w 112"/>
                  <a:gd name="T89" fmla="*/ 14 h 112"/>
                  <a:gd name="T90" fmla="*/ 77 w 112"/>
                  <a:gd name="T91" fmla="*/ 13 h 112"/>
                  <a:gd name="T92" fmla="*/ 60 w 112"/>
                  <a:gd name="T93"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 h="112">
                    <a:moveTo>
                      <a:pt x="60" y="8"/>
                    </a:moveTo>
                    <a:cubicBezTo>
                      <a:pt x="62" y="8"/>
                      <a:pt x="64" y="10"/>
                      <a:pt x="64" y="12"/>
                    </a:cubicBezTo>
                    <a:cubicBezTo>
                      <a:pt x="64" y="17"/>
                      <a:pt x="64" y="17"/>
                      <a:pt x="64" y="17"/>
                    </a:cubicBezTo>
                    <a:cubicBezTo>
                      <a:pt x="69" y="18"/>
                      <a:pt x="74" y="20"/>
                      <a:pt x="78" y="23"/>
                    </a:cubicBezTo>
                    <a:cubicBezTo>
                      <a:pt x="81" y="19"/>
                      <a:pt x="81" y="19"/>
                      <a:pt x="81" y="19"/>
                    </a:cubicBezTo>
                    <a:cubicBezTo>
                      <a:pt x="82" y="18"/>
                      <a:pt x="83" y="18"/>
                      <a:pt x="84" y="18"/>
                    </a:cubicBezTo>
                    <a:cubicBezTo>
                      <a:pt x="85" y="18"/>
                      <a:pt x="86" y="18"/>
                      <a:pt x="87" y="19"/>
                    </a:cubicBezTo>
                    <a:cubicBezTo>
                      <a:pt x="93" y="25"/>
                      <a:pt x="93" y="25"/>
                      <a:pt x="93" y="25"/>
                    </a:cubicBezTo>
                    <a:cubicBezTo>
                      <a:pt x="94" y="26"/>
                      <a:pt x="94" y="29"/>
                      <a:pt x="93" y="31"/>
                    </a:cubicBezTo>
                    <a:cubicBezTo>
                      <a:pt x="89" y="34"/>
                      <a:pt x="89" y="34"/>
                      <a:pt x="89" y="34"/>
                    </a:cubicBezTo>
                    <a:cubicBezTo>
                      <a:pt x="92" y="38"/>
                      <a:pt x="94" y="43"/>
                      <a:pt x="95" y="48"/>
                    </a:cubicBezTo>
                    <a:cubicBezTo>
                      <a:pt x="100" y="48"/>
                      <a:pt x="100" y="48"/>
                      <a:pt x="100" y="48"/>
                    </a:cubicBezTo>
                    <a:cubicBezTo>
                      <a:pt x="102" y="48"/>
                      <a:pt x="104" y="50"/>
                      <a:pt x="104" y="52"/>
                    </a:cubicBezTo>
                    <a:cubicBezTo>
                      <a:pt x="104" y="60"/>
                      <a:pt x="104" y="60"/>
                      <a:pt x="104" y="60"/>
                    </a:cubicBezTo>
                    <a:cubicBezTo>
                      <a:pt x="104" y="62"/>
                      <a:pt x="102" y="64"/>
                      <a:pt x="100" y="64"/>
                    </a:cubicBezTo>
                    <a:cubicBezTo>
                      <a:pt x="95" y="64"/>
                      <a:pt x="95" y="64"/>
                      <a:pt x="95" y="64"/>
                    </a:cubicBezTo>
                    <a:cubicBezTo>
                      <a:pt x="94" y="69"/>
                      <a:pt x="92" y="74"/>
                      <a:pt x="89" y="78"/>
                    </a:cubicBezTo>
                    <a:cubicBezTo>
                      <a:pt x="93" y="81"/>
                      <a:pt x="93" y="81"/>
                      <a:pt x="93" y="81"/>
                    </a:cubicBezTo>
                    <a:cubicBezTo>
                      <a:pt x="94" y="83"/>
                      <a:pt x="94" y="86"/>
                      <a:pt x="93" y="87"/>
                    </a:cubicBezTo>
                    <a:cubicBezTo>
                      <a:pt x="87" y="93"/>
                      <a:pt x="87" y="93"/>
                      <a:pt x="87" y="93"/>
                    </a:cubicBezTo>
                    <a:cubicBezTo>
                      <a:pt x="86" y="94"/>
                      <a:pt x="85" y="94"/>
                      <a:pt x="84" y="94"/>
                    </a:cubicBezTo>
                    <a:cubicBezTo>
                      <a:pt x="83" y="94"/>
                      <a:pt x="82" y="94"/>
                      <a:pt x="81" y="93"/>
                    </a:cubicBezTo>
                    <a:cubicBezTo>
                      <a:pt x="78" y="89"/>
                      <a:pt x="78" y="89"/>
                      <a:pt x="78" y="89"/>
                    </a:cubicBezTo>
                    <a:cubicBezTo>
                      <a:pt x="74" y="92"/>
                      <a:pt x="69" y="94"/>
                      <a:pt x="64" y="95"/>
                    </a:cubicBezTo>
                    <a:cubicBezTo>
                      <a:pt x="64" y="100"/>
                      <a:pt x="64" y="100"/>
                      <a:pt x="64" y="100"/>
                    </a:cubicBezTo>
                    <a:cubicBezTo>
                      <a:pt x="64" y="102"/>
                      <a:pt x="62" y="104"/>
                      <a:pt x="60" y="104"/>
                    </a:cubicBezTo>
                    <a:cubicBezTo>
                      <a:pt x="52" y="104"/>
                      <a:pt x="52" y="104"/>
                      <a:pt x="52" y="104"/>
                    </a:cubicBezTo>
                    <a:cubicBezTo>
                      <a:pt x="50" y="104"/>
                      <a:pt x="48" y="102"/>
                      <a:pt x="48" y="100"/>
                    </a:cubicBezTo>
                    <a:cubicBezTo>
                      <a:pt x="48" y="95"/>
                      <a:pt x="48" y="95"/>
                      <a:pt x="48" y="95"/>
                    </a:cubicBezTo>
                    <a:cubicBezTo>
                      <a:pt x="43" y="94"/>
                      <a:pt x="38" y="92"/>
                      <a:pt x="34" y="89"/>
                    </a:cubicBezTo>
                    <a:cubicBezTo>
                      <a:pt x="31" y="93"/>
                      <a:pt x="31" y="93"/>
                      <a:pt x="31" y="93"/>
                    </a:cubicBezTo>
                    <a:cubicBezTo>
                      <a:pt x="30" y="94"/>
                      <a:pt x="29" y="94"/>
                      <a:pt x="28" y="94"/>
                    </a:cubicBezTo>
                    <a:cubicBezTo>
                      <a:pt x="27" y="94"/>
                      <a:pt x="26" y="94"/>
                      <a:pt x="25" y="93"/>
                    </a:cubicBezTo>
                    <a:cubicBezTo>
                      <a:pt x="19" y="87"/>
                      <a:pt x="19" y="87"/>
                      <a:pt x="19" y="87"/>
                    </a:cubicBezTo>
                    <a:cubicBezTo>
                      <a:pt x="18" y="86"/>
                      <a:pt x="18" y="83"/>
                      <a:pt x="19" y="81"/>
                    </a:cubicBezTo>
                    <a:cubicBezTo>
                      <a:pt x="23" y="78"/>
                      <a:pt x="23" y="78"/>
                      <a:pt x="23" y="78"/>
                    </a:cubicBezTo>
                    <a:cubicBezTo>
                      <a:pt x="20" y="74"/>
                      <a:pt x="18" y="69"/>
                      <a:pt x="17" y="64"/>
                    </a:cubicBezTo>
                    <a:cubicBezTo>
                      <a:pt x="12" y="64"/>
                      <a:pt x="12" y="64"/>
                      <a:pt x="12" y="64"/>
                    </a:cubicBezTo>
                    <a:cubicBezTo>
                      <a:pt x="10" y="64"/>
                      <a:pt x="8" y="62"/>
                      <a:pt x="8" y="60"/>
                    </a:cubicBezTo>
                    <a:cubicBezTo>
                      <a:pt x="8" y="52"/>
                      <a:pt x="8" y="52"/>
                      <a:pt x="8" y="52"/>
                    </a:cubicBezTo>
                    <a:cubicBezTo>
                      <a:pt x="8" y="50"/>
                      <a:pt x="10" y="48"/>
                      <a:pt x="12" y="48"/>
                    </a:cubicBezTo>
                    <a:cubicBezTo>
                      <a:pt x="17" y="48"/>
                      <a:pt x="17" y="48"/>
                      <a:pt x="17" y="48"/>
                    </a:cubicBezTo>
                    <a:cubicBezTo>
                      <a:pt x="18" y="43"/>
                      <a:pt x="20" y="38"/>
                      <a:pt x="23" y="34"/>
                    </a:cubicBezTo>
                    <a:cubicBezTo>
                      <a:pt x="19" y="31"/>
                      <a:pt x="19" y="31"/>
                      <a:pt x="19" y="31"/>
                    </a:cubicBezTo>
                    <a:cubicBezTo>
                      <a:pt x="18" y="29"/>
                      <a:pt x="18" y="26"/>
                      <a:pt x="19" y="25"/>
                    </a:cubicBezTo>
                    <a:cubicBezTo>
                      <a:pt x="25" y="19"/>
                      <a:pt x="25" y="19"/>
                      <a:pt x="25" y="19"/>
                    </a:cubicBezTo>
                    <a:cubicBezTo>
                      <a:pt x="26" y="18"/>
                      <a:pt x="27" y="18"/>
                      <a:pt x="28" y="18"/>
                    </a:cubicBezTo>
                    <a:cubicBezTo>
                      <a:pt x="29" y="18"/>
                      <a:pt x="30" y="18"/>
                      <a:pt x="31" y="19"/>
                    </a:cubicBezTo>
                    <a:cubicBezTo>
                      <a:pt x="34" y="23"/>
                      <a:pt x="34" y="23"/>
                      <a:pt x="34" y="23"/>
                    </a:cubicBezTo>
                    <a:cubicBezTo>
                      <a:pt x="38" y="20"/>
                      <a:pt x="43" y="18"/>
                      <a:pt x="48" y="17"/>
                    </a:cubicBezTo>
                    <a:cubicBezTo>
                      <a:pt x="48" y="12"/>
                      <a:pt x="48" y="12"/>
                      <a:pt x="48" y="12"/>
                    </a:cubicBezTo>
                    <a:cubicBezTo>
                      <a:pt x="48" y="10"/>
                      <a:pt x="50" y="8"/>
                      <a:pt x="52" y="8"/>
                    </a:cubicBezTo>
                    <a:cubicBezTo>
                      <a:pt x="60" y="8"/>
                      <a:pt x="60" y="8"/>
                      <a:pt x="60" y="8"/>
                    </a:cubicBezTo>
                    <a:moveTo>
                      <a:pt x="60" y="0"/>
                    </a:moveTo>
                    <a:cubicBezTo>
                      <a:pt x="52" y="0"/>
                      <a:pt x="52" y="0"/>
                      <a:pt x="52" y="0"/>
                    </a:cubicBezTo>
                    <a:cubicBezTo>
                      <a:pt x="46" y="0"/>
                      <a:pt x="41" y="5"/>
                      <a:pt x="40" y="11"/>
                    </a:cubicBezTo>
                    <a:cubicBezTo>
                      <a:pt x="38" y="11"/>
                      <a:pt x="37" y="12"/>
                      <a:pt x="35" y="13"/>
                    </a:cubicBezTo>
                    <a:cubicBezTo>
                      <a:pt x="33" y="11"/>
                      <a:pt x="31" y="10"/>
                      <a:pt x="28" y="10"/>
                    </a:cubicBezTo>
                    <a:cubicBezTo>
                      <a:pt x="25" y="10"/>
                      <a:pt x="21" y="11"/>
                      <a:pt x="19" y="14"/>
                    </a:cubicBezTo>
                    <a:cubicBezTo>
                      <a:pt x="14" y="19"/>
                      <a:pt x="14" y="19"/>
                      <a:pt x="14" y="19"/>
                    </a:cubicBezTo>
                    <a:cubicBezTo>
                      <a:pt x="11" y="22"/>
                      <a:pt x="10" y="25"/>
                      <a:pt x="10" y="28"/>
                    </a:cubicBezTo>
                    <a:cubicBezTo>
                      <a:pt x="10" y="31"/>
                      <a:pt x="11" y="33"/>
                      <a:pt x="13" y="35"/>
                    </a:cubicBezTo>
                    <a:cubicBezTo>
                      <a:pt x="12" y="37"/>
                      <a:pt x="11" y="38"/>
                      <a:pt x="11" y="40"/>
                    </a:cubicBezTo>
                    <a:cubicBezTo>
                      <a:pt x="5" y="41"/>
                      <a:pt x="0" y="46"/>
                      <a:pt x="0" y="52"/>
                    </a:cubicBezTo>
                    <a:cubicBezTo>
                      <a:pt x="0" y="60"/>
                      <a:pt x="0" y="60"/>
                      <a:pt x="0" y="60"/>
                    </a:cubicBezTo>
                    <a:cubicBezTo>
                      <a:pt x="0" y="66"/>
                      <a:pt x="5" y="71"/>
                      <a:pt x="11" y="72"/>
                    </a:cubicBezTo>
                    <a:cubicBezTo>
                      <a:pt x="11" y="74"/>
                      <a:pt x="12" y="75"/>
                      <a:pt x="13" y="77"/>
                    </a:cubicBezTo>
                    <a:cubicBezTo>
                      <a:pt x="11" y="79"/>
                      <a:pt x="10" y="81"/>
                      <a:pt x="10" y="84"/>
                    </a:cubicBezTo>
                    <a:cubicBezTo>
                      <a:pt x="10" y="87"/>
                      <a:pt x="11" y="91"/>
                      <a:pt x="14" y="93"/>
                    </a:cubicBezTo>
                    <a:cubicBezTo>
                      <a:pt x="19" y="98"/>
                      <a:pt x="19" y="98"/>
                      <a:pt x="19" y="98"/>
                    </a:cubicBezTo>
                    <a:cubicBezTo>
                      <a:pt x="21" y="101"/>
                      <a:pt x="25" y="102"/>
                      <a:pt x="28" y="102"/>
                    </a:cubicBezTo>
                    <a:cubicBezTo>
                      <a:pt x="31" y="102"/>
                      <a:pt x="33" y="101"/>
                      <a:pt x="35" y="99"/>
                    </a:cubicBezTo>
                    <a:cubicBezTo>
                      <a:pt x="37" y="100"/>
                      <a:pt x="38" y="101"/>
                      <a:pt x="40" y="101"/>
                    </a:cubicBezTo>
                    <a:cubicBezTo>
                      <a:pt x="41" y="107"/>
                      <a:pt x="46" y="112"/>
                      <a:pt x="52" y="112"/>
                    </a:cubicBezTo>
                    <a:cubicBezTo>
                      <a:pt x="60" y="112"/>
                      <a:pt x="60" y="112"/>
                      <a:pt x="60" y="112"/>
                    </a:cubicBezTo>
                    <a:cubicBezTo>
                      <a:pt x="66" y="112"/>
                      <a:pt x="71" y="107"/>
                      <a:pt x="72" y="101"/>
                    </a:cubicBezTo>
                    <a:cubicBezTo>
                      <a:pt x="74" y="101"/>
                      <a:pt x="75" y="100"/>
                      <a:pt x="77" y="99"/>
                    </a:cubicBezTo>
                    <a:cubicBezTo>
                      <a:pt x="79" y="101"/>
                      <a:pt x="81" y="102"/>
                      <a:pt x="84" y="102"/>
                    </a:cubicBezTo>
                    <a:cubicBezTo>
                      <a:pt x="87" y="102"/>
                      <a:pt x="91" y="101"/>
                      <a:pt x="93" y="98"/>
                    </a:cubicBezTo>
                    <a:cubicBezTo>
                      <a:pt x="98" y="93"/>
                      <a:pt x="98" y="93"/>
                      <a:pt x="98" y="93"/>
                    </a:cubicBezTo>
                    <a:cubicBezTo>
                      <a:pt x="101" y="91"/>
                      <a:pt x="102" y="87"/>
                      <a:pt x="102" y="84"/>
                    </a:cubicBezTo>
                    <a:cubicBezTo>
                      <a:pt x="102" y="81"/>
                      <a:pt x="101" y="79"/>
                      <a:pt x="99" y="77"/>
                    </a:cubicBezTo>
                    <a:cubicBezTo>
                      <a:pt x="100" y="75"/>
                      <a:pt x="101" y="74"/>
                      <a:pt x="101" y="72"/>
                    </a:cubicBezTo>
                    <a:cubicBezTo>
                      <a:pt x="107" y="71"/>
                      <a:pt x="112" y="66"/>
                      <a:pt x="112" y="60"/>
                    </a:cubicBezTo>
                    <a:cubicBezTo>
                      <a:pt x="112" y="52"/>
                      <a:pt x="112" y="52"/>
                      <a:pt x="112" y="52"/>
                    </a:cubicBezTo>
                    <a:cubicBezTo>
                      <a:pt x="112" y="46"/>
                      <a:pt x="107" y="41"/>
                      <a:pt x="101" y="40"/>
                    </a:cubicBezTo>
                    <a:cubicBezTo>
                      <a:pt x="101" y="38"/>
                      <a:pt x="100" y="37"/>
                      <a:pt x="99" y="35"/>
                    </a:cubicBezTo>
                    <a:cubicBezTo>
                      <a:pt x="101" y="33"/>
                      <a:pt x="102" y="31"/>
                      <a:pt x="102" y="28"/>
                    </a:cubicBezTo>
                    <a:cubicBezTo>
                      <a:pt x="102" y="25"/>
                      <a:pt x="101" y="22"/>
                      <a:pt x="98" y="19"/>
                    </a:cubicBezTo>
                    <a:cubicBezTo>
                      <a:pt x="93" y="14"/>
                      <a:pt x="93" y="14"/>
                      <a:pt x="93" y="14"/>
                    </a:cubicBezTo>
                    <a:cubicBezTo>
                      <a:pt x="91" y="11"/>
                      <a:pt x="87" y="10"/>
                      <a:pt x="84" y="10"/>
                    </a:cubicBezTo>
                    <a:cubicBezTo>
                      <a:pt x="81" y="10"/>
                      <a:pt x="79" y="11"/>
                      <a:pt x="77" y="13"/>
                    </a:cubicBezTo>
                    <a:cubicBezTo>
                      <a:pt x="75" y="12"/>
                      <a:pt x="74" y="11"/>
                      <a:pt x="72" y="11"/>
                    </a:cubicBezTo>
                    <a:cubicBezTo>
                      <a:pt x="71" y="5"/>
                      <a:pt x="66" y="0"/>
                      <a:pt x="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93" name="Freeform 94"/>
              <p:cNvSpPr>
                <a:spLocks noEditPoints="1"/>
              </p:cNvSpPr>
              <p:nvPr/>
            </p:nvSpPr>
            <p:spPr bwMode="auto">
              <a:xfrm>
                <a:off x="1573214" y="3011488"/>
                <a:ext cx="138113" cy="139700"/>
              </a:xfrm>
              <a:custGeom>
                <a:avLst/>
                <a:gdLst>
                  <a:gd name="T0" fmla="*/ 26 w 52"/>
                  <a:gd name="T1" fmla="*/ 52 h 52"/>
                  <a:gd name="T2" fmla="*/ 0 w 52"/>
                  <a:gd name="T3" fmla="*/ 26 h 52"/>
                  <a:gd name="T4" fmla="*/ 26 w 52"/>
                  <a:gd name="T5" fmla="*/ 0 h 52"/>
                  <a:gd name="T6" fmla="*/ 52 w 52"/>
                  <a:gd name="T7" fmla="*/ 26 h 52"/>
                  <a:gd name="T8" fmla="*/ 26 w 52"/>
                  <a:gd name="T9" fmla="*/ 52 h 52"/>
                  <a:gd name="T10" fmla="*/ 26 w 52"/>
                  <a:gd name="T11" fmla="*/ 4 h 52"/>
                  <a:gd name="T12" fmla="*/ 4 w 52"/>
                  <a:gd name="T13" fmla="*/ 26 h 52"/>
                  <a:gd name="T14" fmla="*/ 26 w 52"/>
                  <a:gd name="T15" fmla="*/ 48 h 52"/>
                  <a:gd name="T16" fmla="*/ 48 w 52"/>
                  <a:gd name="T17" fmla="*/ 26 h 52"/>
                  <a:gd name="T18" fmla="*/ 26 w 52"/>
                  <a:gd name="T19"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52"/>
                    </a:moveTo>
                    <a:cubicBezTo>
                      <a:pt x="12" y="52"/>
                      <a:pt x="0" y="40"/>
                      <a:pt x="0" y="26"/>
                    </a:cubicBezTo>
                    <a:cubicBezTo>
                      <a:pt x="0" y="12"/>
                      <a:pt x="12" y="0"/>
                      <a:pt x="26" y="0"/>
                    </a:cubicBezTo>
                    <a:cubicBezTo>
                      <a:pt x="40" y="0"/>
                      <a:pt x="52" y="12"/>
                      <a:pt x="52" y="26"/>
                    </a:cubicBezTo>
                    <a:cubicBezTo>
                      <a:pt x="52" y="40"/>
                      <a:pt x="40" y="52"/>
                      <a:pt x="26" y="52"/>
                    </a:cubicBezTo>
                    <a:close/>
                    <a:moveTo>
                      <a:pt x="26" y="4"/>
                    </a:moveTo>
                    <a:cubicBezTo>
                      <a:pt x="14" y="4"/>
                      <a:pt x="4" y="14"/>
                      <a:pt x="4" y="26"/>
                    </a:cubicBezTo>
                    <a:cubicBezTo>
                      <a:pt x="4" y="38"/>
                      <a:pt x="14" y="48"/>
                      <a:pt x="26" y="48"/>
                    </a:cubicBezTo>
                    <a:cubicBezTo>
                      <a:pt x="38" y="48"/>
                      <a:pt x="48" y="38"/>
                      <a:pt x="48" y="26"/>
                    </a:cubicBezTo>
                    <a:cubicBezTo>
                      <a:pt x="48" y="14"/>
                      <a:pt x="38" y="4"/>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94" name="Freeform 95"/>
              <p:cNvSpPr>
                <a:spLocks noEditPoints="1"/>
              </p:cNvSpPr>
              <p:nvPr/>
            </p:nvSpPr>
            <p:spPr bwMode="auto">
              <a:xfrm>
                <a:off x="1604964" y="3043238"/>
                <a:ext cx="74613" cy="74613"/>
              </a:xfrm>
              <a:custGeom>
                <a:avLst/>
                <a:gdLst>
                  <a:gd name="T0" fmla="*/ 14 w 28"/>
                  <a:gd name="T1" fmla="*/ 28 h 28"/>
                  <a:gd name="T2" fmla="*/ 0 w 28"/>
                  <a:gd name="T3" fmla="*/ 14 h 28"/>
                  <a:gd name="T4" fmla="*/ 14 w 28"/>
                  <a:gd name="T5" fmla="*/ 0 h 28"/>
                  <a:gd name="T6" fmla="*/ 28 w 28"/>
                  <a:gd name="T7" fmla="*/ 14 h 28"/>
                  <a:gd name="T8" fmla="*/ 14 w 28"/>
                  <a:gd name="T9" fmla="*/ 28 h 28"/>
                  <a:gd name="T10" fmla="*/ 14 w 28"/>
                  <a:gd name="T11" fmla="*/ 4 h 28"/>
                  <a:gd name="T12" fmla="*/ 4 w 28"/>
                  <a:gd name="T13" fmla="*/ 14 h 28"/>
                  <a:gd name="T14" fmla="*/ 14 w 28"/>
                  <a:gd name="T15" fmla="*/ 24 h 28"/>
                  <a:gd name="T16" fmla="*/ 24 w 28"/>
                  <a:gd name="T17" fmla="*/ 14 h 28"/>
                  <a:gd name="T18" fmla="*/ 14 w 28"/>
                  <a:gd name="T1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28"/>
                    </a:moveTo>
                    <a:cubicBezTo>
                      <a:pt x="6" y="28"/>
                      <a:pt x="0" y="22"/>
                      <a:pt x="0" y="14"/>
                    </a:cubicBezTo>
                    <a:cubicBezTo>
                      <a:pt x="0" y="6"/>
                      <a:pt x="6" y="0"/>
                      <a:pt x="14" y="0"/>
                    </a:cubicBezTo>
                    <a:cubicBezTo>
                      <a:pt x="22" y="0"/>
                      <a:pt x="28" y="6"/>
                      <a:pt x="28" y="14"/>
                    </a:cubicBezTo>
                    <a:cubicBezTo>
                      <a:pt x="28" y="22"/>
                      <a:pt x="22" y="28"/>
                      <a:pt x="14" y="28"/>
                    </a:cubicBezTo>
                    <a:close/>
                    <a:moveTo>
                      <a:pt x="14" y="4"/>
                    </a:moveTo>
                    <a:cubicBezTo>
                      <a:pt x="8" y="4"/>
                      <a:pt x="4" y="8"/>
                      <a:pt x="4" y="14"/>
                    </a:cubicBezTo>
                    <a:cubicBezTo>
                      <a:pt x="4" y="20"/>
                      <a:pt x="8" y="24"/>
                      <a:pt x="14" y="24"/>
                    </a:cubicBezTo>
                    <a:cubicBezTo>
                      <a:pt x="20" y="24"/>
                      <a:pt x="24" y="20"/>
                      <a:pt x="24" y="14"/>
                    </a:cubicBezTo>
                    <a:cubicBezTo>
                      <a:pt x="24" y="8"/>
                      <a:pt x="20" y="4"/>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sp>
          <p:nvSpPr>
            <p:cNvPr id="76" name="Freeform 113"/>
            <p:cNvSpPr>
              <a:spLocks noEditPoints="1"/>
            </p:cNvSpPr>
            <p:nvPr/>
          </p:nvSpPr>
          <p:spPr bwMode="auto">
            <a:xfrm>
              <a:off x="4810354" y="4412227"/>
              <a:ext cx="288648" cy="280321"/>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nvGrpSpPr>
            <p:cNvPr id="77" name="Group 211"/>
            <p:cNvGrpSpPr/>
            <p:nvPr/>
          </p:nvGrpSpPr>
          <p:grpSpPr>
            <a:xfrm rot="20646933">
              <a:off x="4951653" y="3837138"/>
              <a:ext cx="318760" cy="329457"/>
              <a:chOff x="4054476" y="1160463"/>
              <a:chExt cx="236537" cy="244475"/>
            </a:xfrm>
            <a:solidFill>
              <a:srgbClr val="DDDBDB"/>
            </a:solidFill>
          </p:grpSpPr>
          <p:sp>
            <p:nvSpPr>
              <p:cNvPr id="90" name="Freeform 58"/>
              <p:cNvSpPr>
                <a:spLocks/>
              </p:cNvSpPr>
              <p:nvPr/>
            </p:nvSpPr>
            <p:spPr bwMode="auto">
              <a:xfrm>
                <a:off x="4144963" y="1160463"/>
                <a:ext cx="146050" cy="146050"/>
              </a:xfrm>
              <a:custGeom>
                <a:avLst/>
                <a:gdLst>
                  <a:gd name="T0" fmla="*/ 37 w 39"/>
                  <a:gd name="T1" fmla="*/ 2 h 39"/>
                  <a:gd name="T2" fmla="*/ 31 w 39"/>
                  <a:gd name="T3" fmla="*/ 3 h 39"/>
                  <a:gd name="T4" fmla="*/ 12 w 39"/>
                  <a:gd name="T5" fmla="*/ 22 h 39"/>
                  <a:gd name="T6" fmla="*/ 0 w 39"/>
                  <a:gd name="T7" fmla="*/ 29 h 39"/>
                  <a:gd name="T8" fmla="*/ 10 w 39"/>
                  <a:gd name="T9" fmla="*/ 39 h 39"/>
                  <a:gd name="T10" fmla="*/ 17 w 39"/>
                  <a:gd name="T11" fmla="*/ 27 h 39"/>
                  <a:gd name="T12" fmla="*/ 36 w 39"/>
                  <a:gd name="T13" fmla="*/ 8 h 39"/>
                  <a:gd name="T14" fmla="*/ 37 w 39"/>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9">
                    <a:moveTo>
                      <a:pt x="37" y="2"/>
                    </a:moveTo>
                    <a:cubicBezTo>
                      <a:pt x="34" y="0"/>
                      <a:pt x="31" y="3"/>
                      <a:pt x="31" y="3"/>
                    </a:cubicBezTo>
                    <a:cubicBezTo>
                      <a:pt x="31" y="3"/>
                      <a:pt x="15" y="19"/>
                      <a:pt x="12" y="22"/>
                    </a:cubicBezTo>
                    <a:cubicBezTo>
                      <a:pt x="9" y="25"/>
                      <a:pt x="0" y="29"/>
                      <a:pt x="0" y="29"/>
                    </a:cubicBezTo>
                    <a:cubicBezTo>
                      <a:pt x="10" y="39"/>
                      <a:pt x="10" y="39"/>
                      <a:pt x="10" y="39"/>
                    </a:cubicBezTo>
                    <a:cubicBezTo>
                      <a:pt x="10" y="39"/>
                      <a:pt x="14" y="30"/>
                      <a:pt x="17" y="27"/>
                    </a:cubicBezTo>
                    <a:cubicBezTo>
                      <a:pt x="20" y="24"/>
                      <a:pt x="36" y="8"/>
                      <a:pt x="36" y="8"/>
                    </a:cubicBezTo>
                    <a:cubicBezTo>
                      <a:pt x="36" y="8"/>
                      <a:pt x="39" y="5"/>
                      <a:pt x="3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91" name="Freeform 59"/>
              <p:cNvSpPr>
                <a:spLocks noEditPoints="1"/>
              </p:cNvSpPr>
              <p:nvPr/>
            </p:nvSpPr>
            <p:spPr bwMode="auto">
              <a:xfrm>
                <a:off x="4054476" y="1281113"/>
                <a:ext cx="115888" cy="123825"/>
              </a:xfrm>
              <a:custGeom>
                <a:avLst/>
                <a:gdLst>
                  <a:gd name="T0" fmla="*/ 12 w 31"/>
                  <a:gd name="T1" fmla="*/ 7 h 33"/>
                  <a:gd name="T2" fmla="*/ 0 w 31"/>
                  <a:gd name="T3" fmla="*/ 27 h 33"/>
                  <a:gd name="T4" fmla="*/ 31 w 31"/>
                  <a:gd name="T5" fmla="*/ 10 h 33"/>
                  <a:gd name="T6" fmla="*/ 21 w 31"/>
                  <a:gd name="T7" fmla="*/ 0 h 33"/>
                  <a:gd name="T8" fmla="*/ 12 w 31"/>
                  <a:gd name="T9" fmla="*/ 7 h 33"/>
                  <a:gd name="T10" fmla="*/ 9 w 31"/>
                  <a:gd name="T11" fmla="*/ 24 h 33"/>
                  <a:gd name="T12" fmla="*/ 20 w 31"/>
                  <a:gd name="T13" fmla="*/ 4 h 33"/>
                  <a:gd name="T14" fmla="*/ 9 w 31"/>
                  <a:gd name="T15" fmla="*/ 24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3">
                    <a:moveTo>
                      <a:pt x="12" y="7"/>
                    </a:moveTo>
                    <a:cubicBezTo>
                      <a:pt x="7" y="19"/>
                      <a:pt x="8" y="25"/>
                      <a:pt x="0" y="27"/>
                    </a:cubicBezTo>
                    <a:cubicBezTo>
                      <a:pt x="31" y="33"/>
                      <a:pt x="31" y="10"/>
                      <a:pt x="31" y="10"/>
                    </a:cubicBezTo>
                    <a:cubicBezTo>
                      <a:pt x="21" y="0"/>
                      <a:pt x="21" y="0"/>
                      <a:pt x="21" y="0"/>
                    </a:cubicBezTo>
                    <a:cubicBezTo>
                      <a:pt x="21" y="0"/>
                      <a:pt x="14" y="2"/>
                      <a:pt x="12" y="7"/>
                    </a:cubicBezTo>
                    <a:close/>
                    <a:moveTo>
                      <a:pt x="9" y="24"/>
                    </a:moveTo>
                    <a:cubicBezTo>
                      <a:pt x="11" y="21"/>
                      <a:pt x="15" y="8"/>
                      <a:pt x="20" y="4"/>
                    </a:cubicBezTo>
                    <a:cubicBezTo>
                      <a:pt x="23" y="7"/>
                      <a:pt x="20" y="17"/>
                      <a:pt x="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78" name="Group 214"/>
            <p:cNvGrpSpPr/>
            <p:nvPr/>
          </p:nvGrpSpPr>
          <p:grpSpPr>
            <a:xfrm>
              <a:off x="5255546" y="3792748"/>
              <a:ext cx="365184" cy="204216"/>
              <a:chOff x="6457951" y="3654426"/>
              <a:chExt cx="241300" cy="134938"/>
            </a:xfrm>
            <a:solidFill>
              <a:srgbClr val="DDDBDB"/>
            </a:solidFill>
          </p:grpSpPr>
          <p:sp>
            <p:nvSpPr>
              <p:cNvPr id="88" name="Freeform 380"/>
              <p:cNvSpPr>
                <a:spLocks noEditPoints="1"/>
              </p:cNvSpPr>
              <p:nvPr/>
            </p:nvSpPr>
            <p:spPr bwMode="auto">
              <a:xfrm>
                <a:off x="6457951" y="3654426"/>
                <a:ext cx="241300" cy="134938"/>
              </a:xfrm>
              <a:custGeom>
                <a:avLst/>
                <a:gdLst>
                  <a:gd name="T0" fmla="*/ 142 w 152"/>
                  <a:gd name="T1" fmla="*/ 28 h 85"/>
                  <a:gd name="T2" fmla="*/ 142 w 152"/>
                  <a:gd name="T3" fmla="*/ 0 h 85"/>
                  <a:gd name="T4" fmla="*/ 0 w 152"/>
                  <a:gd name="T5" fmla="*/ 0 h 85"/>
                  <a:gd name="T6" fmla="*/ 0 w 152"/>
                  <a:gd name="T7" fmla="*/ 85 h 85"/>
                  <a:gd name="T8" fmla="*/ 142 w 152"/>
                  <a:gd name="T9" fmla="*/ 85 h 85"/>
                  <a:gd name="T10" fmla="*/ 142 w 152"/>
                  <a:gd name="T11" fmla="*/ 66 h 85"/>
                  <a:gd name="T12" fmla="*/ 152 w 152"/>
                  <a:gd name="T13" fmla="*/ 66 h 85"/>
                  <a:gd name="T14" fmla="*/ 152 w 152"/>
                  <a:gd name="T15" fmla="*/ 28 h 85"/>
                  <a:gd name="T16" fmla="*/ 142 w 152"/>
                  <a:gd name="T17" fmla="*/ 28 h 85"/>
                  <a:gd name="T18" fmla="*/ 123 w 152"/>
                  <a:gd name="T19" fmla="*/ 66 h 85"/>
                  <a:gd name="T20" fmla="*/ 19 w 152"/>
                  <a:gd name="T21" fmla="*/ 66 h 85"/>
                  <a:gd name="T22" fmla="*/ 19 w 152"/>
                  <a:gd name="T23" fmla="*/ 19 h 85"/>
                  <a:gd name="T24" fmla="*/ 123 w 152"/>
                  <a:gd name="T25" fmla="*/ 19 h 85"/>
                  <a:gd name="T26" fmla="*/ 123 w 152"/>
                  <a:gd name="T27" fmla="*/ 6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85">
                    <a:moveTo>
                      <a:pt x="142" y="28"/>
                    </a:moveTo>
                    <a:lnTo>
                      <a:pt x="142" y="0"/>
                    </a:lnTo>
                    <a:lnTo>
                      <a:pt x="0" y="0"/>
                    </a:lnTo>
                    <a:lnTo>
                      <a:pt x="0" y="85"/>
                    </a:lnTo>
                    <a:lnTo>
                      <a:pt x="142" y="85"/>
                    </a:lnTo>
                    <a:lnTo>
                      <a:pt x="142" y="66"/>
                    </a:lnTo>
                    <a:lnTo>
                      <a:pt x="152" y="66"/>
                    </a:lnTo>
                    <a:lnTo>
                      <a:pt x="152" y="28"/>
                    </a:lnTo>
                    <a:lnTo>
                      <a:pt x="142" y="28"/>
                    </a:lnTo>
                    <a:close/>
                    <a:moveTo>
                      <a:pt x="123" y="66"/>
                    </a:moveTo>
                    <a:lnTo>
                      <a:pt x="19" y="66"/>
                    </a:lnTo>
                    <a:lnTo>
                      <a:pt x="19" y="19"/>
                    </a:lnTo>
                    <a:lnTo>
                      <a:pt x="123" y="19"/>
                    </a:lnTo>
                    <a:lnTo>
                      <a:pt x="123"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89" name="Rectangle 381"/>
              <p:cNvSpPr>
                <a:spLocks noChangeArrowheads="1"/>
              </p:cNvSpPr>
              <p:nvPr/>
            </p:nvSpPr>
            <p:spPr bwMode="auto">
              <a:xfrm>
                <a:off x="6503988" y="3698876"/>
                <a:ext cx="134938"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sp>
          <p:nvSpPr>
            <p:cNvPr id="79" name="Freeform 321"/>
            <p:cNvSpPr>
              <a:spLocks noEditPoints="1"/>
            </p:cNvSpPr>
            <p:nvPr/>
          </p:nvSpPr>
          <p:spPr bwMode="auto">
            <a:xfrm>
              <a:off x="5595958" y="3914800"/>
              <a:ext cx="192850" cy="383164"/>
            </a:xfrm>
            <a:custGeom>
              <a:avLst/>
              <a:gdLst>
                <a:gd name="T0" fmla="*/ 24 w 32"/>
                <a:gd name="T1" fmla="*/ 34 h 64"/>
                <a:gd name="T2" fmla="*/ 24 w 32"/>
                <a:gd name="T3" fmla="*/ 28 h 64"/>
                <a:gd name="T4" fmla="*/ 24 w 32"/>
                <a:gd name="T5" fmla="*/ 8 h 64"/>
                <a:gd name="T6" fmla="*/ 16 w 32"/>
                <a:gd name="T7" fmla="*/ 0 h 64"/>
                <a:gd name="T8" fmla="*/ 8 w 32"/>
                <a:gd name="T9" fmla="*/ 8 h 64"/>
                <a:gd name="T10" fmla="*/ 8 w 32"/>
                <a:gd name="T11" fmla="*/ 28 h 64"/>
                <a:gd name="T12" fmla="*/ 8 w 32"/>
                <a:gd name="T13" fmla="*/ 34 h 64"/>
                <a:gd name="T14" fmla="*/ 0 w 32"/>
                <a:gd name="T15" fmla="*/ 48 h 64"/>
                <a:gd name="T16" fmla="*/ 16 w 32"/>
                <a:gd name="T17" fmla="*/ 64 h 64"/>
                <a:gd name="T18" fmla="*/ 32 w 32"/>
                <a:gd name="T19" fmla="*/ 48 h 64"/>
                <a:gd name="T20" fmla="*/ 24 w 32"/>
                <a:gd name="T21" fmla="*/ 34 h 64"/>
                <a:gd name="T22" fmla="*/ 12 w 32"/>
                <a:gd name="T23" fmla="*/ 24 h 64"/>
                <a:gd name="T24" fmla="*/ 16 w 32"/>
                <a:gd name="T25" fmla="*/ 24 h 64"/>
                <a:gd name="T26" fmla="*/ 16 w 32"/>
                <a:gd name="T27" fmla="*/ 20 h 64"/>
                <a:gd name="T28" fmla="*/ 12 w 32"/>
                <a:gd name="T29" fmla="*/ 20 h 64"/>
                <a:gd name="T30" fmla="*/ 12 w 32"/>
                <a:gd name="T31" fmla="*/ 16 h 64"/>
                <a:gd name="T32" fmla="*/ 16 w 32"/>
                <a:gd name="T33" fmla="*/ 16 h 64"/>
                <a:gd name="T34" fmla="*/ 16 w 32"/>
                <a:gd name="T35" fmla="*/ 12 h 64"/>
                <a:gd name="T36" fmla="*/ 12 w 32"/>
                <a:gd name="T37" fmla="*/ 12 h 64"/>
                <a:gd name="T38" fmla="*/ 12 w 32"/>
                <a:gd name="T39" fmla="*/ 8 h 64"/>
                <a:gd name="T40" fmla="*/ 16 w 32"/>
                <a:gd name="T41" fmla="*/ 4 h 64"/>
                <a:gd name="T42" fmla="*/ 20 w 32"/>
                <a:gd name="T43" fmla="*/ 8 h 64"/>
                <a:gd name="T44" fmla="*/ 20 w 32"/>
                <a:gd name="T45" fmla="*/ 28 h 64"/>
                <a:gd name="T46" fmla="*/ 12 w 32"/>
                <a:gd name="T47" fmla="*/ 28 h 64"/>
                <a:gd name="T48" fmla="*/ 12 w 32"/>
                <a:gd name="T49" fmla="*/ 24 h 64"/>
                <a:gd name="T50" fmla="*/ 16 w 32"/>
                <a:gd name="T51" fmla="*/ 60 h 64"/>
                <a:gd name="T52" fmla="*/ 4 w 32"/>
                <a:gd name="T53" fmla="*/ 48 h 64"/>
                <a:gd name="T54" fmla="*/ 4 w 32"/>
                <a:gd name="T55" fmla="*/ 46 h 64"/>
                <a:gd name="T56" fmla="*/ 16 w 32"/>
                <a:gd name="T57" fmla="*/ 56 h 64"/>
                <a:gd name="T58" fmla="*/ 28 w 32"/>
                <a:gd name="T59" fmla="*/ 46 h 64"/>
                <a:gd name="T60" fmla="*/ 28 w 32"/>
                <a:gd name="T61" fmla="*/ 48 h 64"/>
                <a:gd name="T62" fmla="*/ 16 w 32"/>
                <a:gd name="T63"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 h="64">
                  <a:moveTo>
                    <a:pt x="24" y="34"/>
                  </a:moveTo>
                  <a:cubicBezTo>
                    <a:pt x="24" y="28"/>
                    <a:pt x="24" y="28"/>
                    <a:pt x="24" y="28"/>
                  </a:cubicBezTo>
                  <a:cubicBezTo>
                    <a:pt x="24" y="8"/>
                    <a:pt x="24" y="8"/>
                    <a:pt x="24" y="8"/>
                  </a:cubicBezTo>
                  <a:cubicBezTo>
                    <a:pt x="24" y="4"/>
                    <a:pt x="20" y="0"/>
                    <a:pt x="16" y="0"/>
                  </a:cubicBezTo>
                  <a:cubicBezTo>
                    <a:pt x="12" y="0"/>
                    <a:pt x="8" y="4"/>
                    <a:pt x="8" y="8"/>
                  </a:cubicBezTo>
                  <a:cubicBezTo>
                    <a:pt x="8" y="28"/>
                    <a:pt x="8" y="28"/>
                    <a:pt x="8" y="28"/>
                  </a:cubicBezTo>
                  <a:cubicBezTo>
                    <a:pt x="8" y="34"/>
                    <a:pt x="8" y="34"/>
                    <a:pt x="8" y="34"/>
                  </a:cubicBezTo>
                  <a:cubicBezTo>
                    <a:pt x="3" y="37"/>
                    <a:pt x="0" y="42"/>
                    <a:pt x="0" y="48"/>
                  </a:cubicBezTo>
                  <a:cubicBezTo>
                    <a:pt x="0" y="57"/>
                    <a:pt x="7" y="64"/>
                    <a:pt x="16" y="64"/>
                  </a:cubicBezTo>
                  <a:cubicBezTo>
                    <a:pt x="25" y="64"/>
                    <a:pt x="32" y="57"/>
                    <a:pt x="32" y="48"/>
                  </a:cubicBezTo>
                  <a:cubicBezTo>
                    <a:pt x="32" y="42"/>
                    <a:pt x="29" y="37"/>
                    <a:pt x="24" y="34"/>
                  </a:cubicBezTo>
                  <a:close/>
                  <a:moveTo>
                    <a:pt x="12" y="24"/>
                  </a:moveTo>
                  <a:cubicBezTo>
                    <a:pt x="16" y="24"/>
                    <a:pt x="16" y="24"/>
                    <a:pt x="16" y="24"/>
                  </a:cubicBezTo>
                  <a:cubicBezTo>
                    <a:pt x="16" y="20"/>
                    <a:pt x="16" y="20"/>
                    <a:pt x="16" y="20"/>
                  </a:cubicBezTo>
                  <a:cubicBezTo>
                    <a:pt x="12" y="20"/>
                    <a:pt x="12" y="20"/>
                    <a:pt x="12" y="20"/>
                  </a:cubicBezTo>
                  <a:cubicBezTo>
                    <a:pt x="12" y="16"/>
                    <a:pt x="12" y="16"/>
                    <a:pt x="12" y="16"/>
                  </a:cubicBezTo>
                  <a:cubicBezTo>
                    <a:pt x="16" y="16"/>
                    <a:pt x="16" y="16"/>
                    <a:pt x="16" y="16"/>
                  </a:cubicBezTo>
                  <a:cubicBezTo>
                    <a:pt x="16" y="12"/>
                    <a:pt x="16" y="12"/>
                    <a:pt x="16" y="12"/>
                  </a:cubicBezTo>
                  <a:cubicBezTo>
                    <a:pt x="12" y="12"/>
                    <a:pt x="12" y="12"/>
                    <a:pt x="12" y="12"/>
                  </a:cubicBezTo>
                  <a:cubicBezTo>
                    <a:pt x="12" y="8"/>
                    <a:pt x="12" y="8"/>
                    <a:pt x="12" y="8"/>
                  </a:cubicBezTo>
                  <a:cubicBezTo>
                    <a:pt x="12" y="6"/>
                    <a:pt x="14" y="4"/>
                    <a:pt x="16" y="4"/>
                  </a:cubicBezTo>
                  <a:cubicBezTo>
                    <a:pt x="18" y="4"/>
                    <a:pt x="20" y="6"/>
                    <a:pt x="20" y="8"/>
                  </a:cubicBezTo>
                  <a:cubicBezTo>
                    <a:pt x="20" y="28"/>
                    <a:pt x="20" y="28"/>
                    <a:pt x="20" y="28"/>
                  </a:cubicBezTo>
                  <a:cubicBezTo>
                    <a:pt x="12" y="28"/>
                    <a:pt x="12" y="28"/>
                    <a:pt x="12" y="28"/>
                  </a:cubicBezTo>
                  <a:lnTo>
                    <a:pt x="12" y="24"/>
                  </a:lnTo>
                  <a:close/>
                  <a:moveTo>
                    <a:pt x="16" y="60"/>
                  </a:moveTo>
                  <a:cubicBezTo>
                    <a:pt x="9" y="60"/>
                    <a:pt x="4" y="55"/>
                    <a:pt x="4" y="48"/>
                  </a:cubicBezTo>
                  <a:cubicBezTo>
                    <a:pt x="4" y="47"/>
                    <a:pt x="4" y="47"/>
                    <a:pt x="4" y="46"/>
                  </a:cubicBezTo>
                  <a:cubicBezTo>
                    <a:pt x="5" y="52"/>
                    <a:pt x="10" y="56"/>
                    <a:pt x="16" y="56"/>
                  </a:cubicBezTo>
                  <a:cubicBezTo>
                    <a:pt x="22" y="56"/>
                    <a:pt x="27" y="52"/>
                    <a:pt x="28" y="46"/>
                  </a:cubicBezTo>
                  <a:cubicBezTo>
                    <a:pt x="28" y="47"/>
                    <a:pt x="28" y="47"/>
                    <a:pt x="28" y="48"/>
                  </a:cubicBezTo>
                  <a:cubicBezTo>
                    <a:pt x="28" y="55"/>
                    <a:pt x="23" y="60"/>
                    <a:pt x="16" y="60"/>
                  </a:cubicBez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80" name="Freeform 244"/>
            <p:cNvSpPr>
              <a:spLocks/>
            </p:cNvSpPr>
            <p:nvPr/>
          </p:nvSpPr>
          <p:spPr bwMode="auto">
            <a:xfrm>
              <a:off x="4954176" y="3173107"/>
              <a:ext cx="177419" cy="242909"/>
            </a:xfrm>
            <a:custGeom>
              <a:avLst/>
              <a:gdLst>
                <a:gd name="T0" fmla="*/ 118 w 141"/>
                <a:gd name="T1" fmla="*/ 145 h 193"/>
                <a:gd name="T2" fmla="*/ 81 w 141"/>
                <a:gd name="T3" fmla="*/ 145 h 193"/>
                <a:gd name="T4" fmla="*/ 50 w 141"/>
                <a:gd name="T5" fmla="*/ 122 h 193"/>
                <a:gd name="T6" fmla="*/ 51 w 141"/>
                <a:gd name="T7" fmla="*/ 98 h 193"/>
                <a:gd name="T8" fmla="*/ 113 w 141"/>
                <a:gd name="T9" fmla="*/ 98 h 193"/>
                <a:gd name="T10" fmla="*/ 140 w 141"/>
                <a:gd name="T11" fmla="*/ 77 h 193"/>
                <a:gd name="T12" fmla="*/ 121 w 141"/>
                <a:gd name="T13" fmla="*/ 49 h 193"/>
                <a:gd name="T14" fmla="*/ 52 w 141"/>
                <a:gd name="T15" fmla="*/ 49 h 193"/>
                <a:gd name="T16" fmla="*/ 26 w 141"/>
                <a:gd name="T17" fmla="*/ 0 h 193"/>
                <a:gd name="T18" fmla="*/ 5 w 141"/>
                <a:gd name="T19" fmla="*/ 14 h 193"/>
                <a:gd name="T20" fmla="*/ 1 w 141"/>
                <a:gd name="T21" fmla="*/ 57 h 193"/>
                <a:gd name="T22" fmla="*/ 1 w 141"/>
                <a:gd name="T23" fmla="*/ 65 h 193"/>
                <a:gd name="T24" fmla="*/ 2 w 141"/>
                <a:gd name="T25" fmla="*/ 92 h 193"/>
                <a:gd name="T26" fmla="*/ 2 w 141"/>
                <a:gd name="T27" fmla="*/ 121 h 193"/>
                <a:gd name="T28" fmla="*/ 61 w 141"/>
                <a:gd name="T29" fmla="*/ 192 h 193"/>
                <a:gd name="T30" fmla="*/ 115 w 141"/>
                <a:gd name="T31" fmla="*/ 193 h 193"/>
                <a:gd name="T32" fmla="*/ 141 w 141"/>
                <a:gd name="T33" fmla="*/ 171 h 193"/>
                <a:gd name="T34" fmla="*/ 118 w 141"/>
                <a:gd name="T35" fmla="*/ 145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1" h="193">
                  <a:moveTo>
                    <a:pt x="118" y="145"/>
                  </a:moveTo>
                  <a:cubicBezTo>
                    <a:pt x="81" y="145"/>
                    <a:pt x="81" y="145"/>
                    <a:pt x="81" y="145"/>
                  </a:cubicBezTo>
                  <a:cubicBezTo>
                    <a:pt x="55" y="145"/>
                    <a:pt x="50" y="133"/>
                    <a:pt x="50" y="122"/>
                  </a:cubicBezTo>
                  <a:cubicBezTo>
                    <a:pt x="50" y="117"/>
                    <a:pt x="51" y="108"/>
                    <a:pt x="51" y="98"/>
                  </a:cubicBezTo>
                  <a:cubicBezTo>
                    <a:pt x="113" y="98"/>
                    <a:pt x="113" y="98"/>
                    <a:pt x="113" y="98"/>
                  </a:cubicBezTo>
                  <a:cubicBezTo>
                    <a:pt x="123" y="98"/>
                    <a:pt x="140" y="94"/>
                    <a:pt x="140" y="77"/>
                  </a:cubicBezTo>
                  <a:cubicBezTo>
                    <a:pt x="140" y="60"/>
                    <a:pt x="132" y="49"/>
                    <a:pt x="121" y="49"/>
                  </a:cubicBezTo>
                  <a:cubicBezTo>
                    <a:pt x="52" y="49"/>
                    <a:pt x="52" y="49"/>
                    <a:pt x="52" y="49"/>
                  </a:cubicBezTo>
                  <a:cubicBezTo>
                    <a:pt x="52" y="24"/>
                    <a:pt x="50" y="0"/>
                    <a:pt x="26" y="0"/>
                  </a:cubicBezTo>
                  <a:cubicBezTo>
                    <a:pt x="16" y="0"/>
                    <a:pt x="8" y="4"/>
                    <a:pt x="5" y="14"/>
                  </a:cubicBezTo>
                  <a:cubicBezTo>
                    <a:pt x="0" y="27"/>
                    <a:pt x="1" y="43"/>
                    <a:pt x="1" y="57"/>
                  </a:cubicBezTo>
                  <a:cubicBezTo>
                    <a:pt x="1" y="59"/>
                    <a:pt x="1" y="62"/>
                    <a:pt x="1" y="65"/>
                  </a:cubicBezTo>
                  <a:cubicBezTo>
                    <a:pt x="1" y="74"/>
                    <a:pt x="2" y="83"/>
                    <a:pt x="2" y="92"/>
                  </a:cubicBezTo>
                  <a:cubicBezTo>
                    <a:pt x="2" y="102"/>
                    <a:pt x="2" y="111"/>
                    <a:pt x="2" y="121"/>
                  </a:cubicBezTo>
                  <a:cubicBezTo>
                    <a:pt x="2" y="176"/>
                    <a:pt x="52" y="192"/>
                    <a:pt x="61" y="192"/>
                  </a:cubicBezTo>
                  <a:cubicBezTo>
                    <a:pt x="71" y="192"/>
                    <a:pt x="108" y="193"/>
                    <a:pt x="115" y="193"/>
                  </a:cubicBezTo>
                  <a:cubicBezTo>
                    <a:pt x="122" y="193"/>
                    <a:pt x="141" y="191"/>
                    <a:pt x="141" y="171"/>
                  </a:cubicBezTo>
                  <a:cubicBezTo>
                    <a:pt x="141" y="152"/>
                    <a:pt x="128" y="145"/>
                    <a:pt x="118" y="145"/>
                  </a:cubicBez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81" name="Freeform 245"/>
            <p:cNvSpPr>
              <a:spLocks/>
            </p:cNvSpPr>
            <p:nvPr/>
          </p:nvSpPr>
          <p:spPr bwMode="auto">
            <a:xfrm>
              <a:off x="5066120" y="1854995"/>
              <a:ext cx="114310" cy="242909"/>
            </a:xfrm>
            <a:custGeom>
              <a:avLst/>
              <a:gdLst>
                <a:gd name="T0" fmla="*/ 90 w 90"/>
                <a:gd name="T1" fmla="*/ 62 h 193"/>
                <a:gd name="T2" fmla="*/ 60 w 90"/>
                <a:gd name="T3" fmla="*/ 62 h 193"/>
                <a:gd name="T4" fmla="*/ 60 w 90"/>
                <a:gd name="T5" fmla="*/ 42 h 193"/>
                <a:gd name="T6" fmla="*/ 68 w 90"/>
                <a:gd name="T7" fmla="*/ 33 h 193"/>
                <a:gd name="T8" fmla="*/ 90 w 90"/>
                <a:gd name="T9" fmla="*/ 33 h 193"/>
                <a:gd name="T10" fmla="*/ 90 w 90"/>
                <a:gd name="T11" fmla="*/ 0 h 193"/>
                <a:gd name="T12" fmla="*/ 60 w 90"/>
                <a:gd name="T13" fmla="*/ 0 h 193"/>
                <a:gd name="T14" fmla="*/ 20 w 90"/>
                <a:gd name="T15" fmla="*/ 40 h 193"/>
                <a:gd name="T16" fmla="*/ 20 w 90"/>
                <a:gd name="T17" fmla="*/ 62 h 193"/>
                <a:gd name="T18" fmla="*/ 0 w 90"/>
                <a:gd name="T19" fmla="*/ 62 h 193"/>
                <a:gd name="T20" fmla="*/ 0 w 90"/>
                <a:gd name="T21" fmla="*/ 96 h 193"/>
                <a:gd name="T22" fmla="*/ 20 w 90"/>
                <a:gd name="T23" fmla="*/ 96 h 193"/>
                <a:gd name="T24" fmla="*/ 20 w 90"/>
                <a:gd name="T25" fmla="*/ 193 h 193"/>
                <a:gd name="T26" fmla="*/ 60 w 90"/>
                <a:gd name="T27" fmla="*/ 193 h 193"/>
                <a:gd name="T28" fmla="*/ 60 w 90"/>
                <a:gd name="T29" fmla="*/ 96 h 193"/>
                <a:gd name="T30" fmla="*/ 87 w 90"/>
                <a:gd name="T31" fmla="*/ 96 h 193"/>
                <a:gd name="T32" fmla="*/ 90 w 90"/>
                <a:gd name="T33" fmla="*/ 6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90" y="62"/>
                  </a:moveTo>
                  <a:cubicBezTo>
                    <a:pt x="60" y="62"/>
                    <a:pt x="60" y="62"/>
                    <a:pt x="60" y="62"/>
                  </a:cubicBezTo>
                  <a:cubicBezTo>
                    <a:pt x="60" y="42"/>
                    <a:pt x="60" y="42"/>
                    <a:pt x="60" y="42"/>
                  </a:cubicBezTo>
                  <a:cubicBezTo>
                    <a:pt x="60" y="35"/>
                    <a:pt x="65" y="33"/>
                    <a:pt x="68" y="33"/>
                  </a:cubicBezTo>
                  <a:cubicBezTo>
                    <a:pt x="72" y="33"/>
                    <a:pt x="90" y="33"/>
                    <a:pt x="90" y="33"/>
                  </a:cubicBezTo>
                  <a:cubicBezTo>
                    <a:pt x="90" y="0"/>
                    <a:pt x="90" y="0"/>
                    <a:pt x="90" y="0"/>
                  </a:cubicBezTo>
                  <a:cubicBezTo>
                    <a:pt x="60" y="0"/>
                    <a:pt x="60" y="0"/>
                    <a:pt x="60" y="0"/>
                  </a:cubicBezTo>
                  <a:cubicBezTo>
                    <a:pt x="27" y="0"/>
                    <a:pt x="20" y="24"/>
                    <a:pt x="20" y="40"/>
                  </a:cubicBezTo>
                  <a:cubicBezTo>
                    <a:pt x="20" y="62"/>
                    <a:pt x="20" y="62"/>
                    <a:pt x="20" y="62"/>
                  </a:cubicBezTo>
                  <a:cubicBezTo>
                    <a:pt x="0" y="62"/>
                    <a:pt x="0" y="62"/>
                    <a:pt x="0" y="62"/>
                  </a:cubicBezTo>
                  <a:cubicBezTo>
                    <a:pt x="0" y="96"/>
                    <a:pt x="0" y="96"/>
                    <a:pt x="0" y="96"/>
                  </a:cubicBezTo>
                  <a:cubicBezTo>
                    <a:pt x="20" y="96"/>
                    <a:pt x="20" y="96"/>
                    <a:pt x="20" y="96"/>
                  </a:cubicBezTo>
                  <a:cubicBezTo>
                    <a:pt x="20" y="140"/>
                    <a:pt x="20" y="193"/>
                    <a:pt x="20" y="193"/>
                  </a:cubicBezTo>
                  <a:cubicBezTo>
                    <a:pt x="60" y="193"/>
                    <a:pt x="60" y="193"/>
                    <a:pt x="60" y="193"/>
                  </a:cubicBezTo>
                  <a:cubicBezTo>
                    <a:pt x="60" y="193"/>
                    <a:pt x="60" y="139"/>
                    <a:pt x="60" y="96"/>
                  </a:cubicBezTo>
                  <a:cubicBezTo>
                    <a:pt x="87" y="96"/>
                    <a:pt x="87" y="96"/>
                    <a:pt x="87" y="96"/>
                  </a:cubicBezTo>
                  <a:lnTo>
                    <a:pt x="90" y="62"/>
                  </a:ln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82" name="Freeform 246"/>
            <p:cNvSpPr>
              <a:spLocks noEditPoints="1"/>
            </p:cNvSpPr>
            <p:nvPr/>
          </p:nvSpPr>
          <p:spPr bwMode="auto">
            <a:xfrm>
              <a:off x="5192317" y="2522966"/>
              <a:ext cx="248863" cy="250053"/>
            </a:xfrm>
            <a:custGeom>
              <a:avLst/>
              <a:gdLst>
                <a:gd name="T0" fmla="*/ 190 w 198"/>
                <a:gd name="T1" fmla="*/ 61 h 198"/>
                <a:gd name="T2" fmla="*/ 169 w 198"/>
                <a:gd name="T3" fmla="*/ 29 h 198"/>
                <a:gd name="T4" fmla="*/ 138 w 198"/>
                <a:gd name="T5" fmla="*/ 8 h 198"/>
                <a:gd name="T6" fmla="*/ 99 w 198"/>
                <a:gd name="T7" fmla="*/ 0 h 198"/>
                <a:gd name="T8" fmla="*/ 61 w 198"/>
                <a:gd name="T9" fmla="*/ 8 h 198"/>
                <a:gd name="T10" fmla="*/ 29 w 198"/>
                <a:gd name="T11" fmla="*/ 29 h 198"/>
                <a:gd name="T12" fmla="*/ 8 w 198"/>
                <a:gd name="T13" fmla="*/ 61 h 198"/>
                <a:gd name="T14" fmla="*/ 0 w 198"/>
                <a:gd name="T15" fmla="*/ 99 h 198"/>
                <a:gd name="T16" fmla="*/ 8 w 198"/>
                <a:gd name="T17" fmla="*/ 138 h 198"/>
                <a:gd name="T18" fmla="*/ 29 w 198"/>
                <a:gd name="T19" fmla="*/ 169 h 198"/>
                <a:gd name="T20" fmla="*/ 61 w 198"/>
                <a:gd name="T21" fmla="*/ 190 h 198"/>
                <a:gd name="T22" fmla="*/ 99 w 198"/>
                <a:gd name="T23" fmla="*/ 198 h 198"/>
                <a:gd name="T24" fmla="*/ 138 w 198"/>
                <a:gd name="T25" fmla="*/ 190 h 198"/>
                <a:gd name="T26" fmla="*/ 169 w 198"/>
                <a:gd name="T27" fmla="*/ 169 h 198"/>
                <a:gd name="T28" fmla="*/ 190 w 198"/>
                <a:gd name="T29" fmla="*/ 138 h 198"/>
                <a:gd name="T30" fmla="*/ 198 w 198"/>
                <a:gd name="T31" fmla="*/ 99 h 198"/>
                <a:gd name="T32" fmla="*/ 184 w 198"/>
                <a:gd name="T33" fmla="*/ 98 h 198"/>
                <a:gd name="T34" fmla="*/ 123 w 198"/>
                <a:gd name="T35" fmla="*/ 91 h 198"/>
                <a:gd name="T36" fmla="*/ 164 w 198"/>
                <a:gd name="T37" fmla="*/ 45 h 198"/>
                <a:gd name="T38" fmla="*/ 155 w 198"/>
                <a:gd name="T39" fmla="*/ 36 h 198"/>
                <a:gd name="T40" fmla="*/ 79 w 198"/>
                <a:gd name="T41" fmla="*/ 17 h 198"/>
                <a:gd name="T42" fmla="*/ 155 w 198"/>
                <a:gd name="T43" fmla="*/ 36 h 198"/>
                <a:gd name="T44" fmla="*/ 79 w 198"/>
                <a:gd name="T45" fmla="*/ 17 h 198"/>
                <a:gd name="T46" fmla="*/ 79 w 198"/>
                <a:gd name="T47" fmla="*/ 17 h 198"/>
                <a:gd name="T48" fmla="*/ 94 w 198"/>
                <a:gd name="T49" fmla="*/ 71 h 198"/>
                <a:gd name="T50" fmla="*/ 63 w 198"/>
                <a:gd name="T51" fmla="*/ 23 h 198"/>
                <a:gd name="T52" fmla="*/ 15 w 198"/>
                <a:gd name="T53" fmla="*/ 96 h 198"/>
                <a:gd name="T54" fmla="*/ 108 w 198"/>
                <a:gd name="T55" fmla="*/ 99 h 198"/>
                <a:gd name="T56" fmla="*/ 36 w 198"/>
                <a:gd name="T57" fmla="*/ 156 h 198"/>
                <a:gd name="T58" fmla="*/ 15 w 198"/>
                <a:gd name="T59" fmla="*/ 99 h 198"/>
                <a:gd name="T60" fmla="*/ 45 w 198"/>
                <a:gd name="T61" fmla="*/ 164 h 198"/>
                <a:gd name="T62" fmla="*/ 114 w 198"/>
                <a:gd name="T63" fmla="*/ 113 h 198"/>
                <a:gd name="T64" fmla="*/ 132 w 198"/>
                <a:gd name="T65" fmla="*/ 177 h 198"/>
                <a:gd name="T66" fmla="*/ 146 w 198"/>
                <a:gd name="T67" fmla="*/ 169 h 198"/>
                <a:gd name="T68" fmla="*/ 183 w 198"/>
                <a:gd name="T69" fmla="*/ 11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8" h="198">
                  <a:moveTo>
                    <a:pt x="196" y="79"/>
                  </a:moveTo>
                  <a:cubicBezTo>
                    <a:pt x="195" y="73"/>
                    <a:pt x="193" y="67"/>
                    <a:pt x="190" y="61"/>
                  </a:cubicBezTo>
                  <a:cubicBezTo>
                    <a:pt x="188" y="55"/>
                    <a:pt x="185" y="49"/>
                    <a:pt x="181" y="44"/>
                  </a:cubicBezTo>
                  <a:cubicBezTo>
                    <a:pt x="178" y="39"/>
                    <a:pt x="174" y="34"/>
                    <a:pt x="169" y="29"/>
                  </a:cubicBezTo>
                  <a:cubicBezTo>
                    <a:pt x="165" y="25"/>
                    <a:pt x="160" y="21"/>
                    <a:pt x="154" y="17"/>
                  </a:cubicBezTo>
                  <a:cubicBezTo>
                    <a:pt x="149" y="14"/>
                    <a:pt x="144" y="10"/>
                    <a:pt x="138" y="8"/>
                  </a:cubicBezTo>
                  <a:cubicBezTo>
                    <a:pt x="132" y="5"/>
                    <a:pt x="125" y="4"/>
                    <a:pt x="119" y="2"/>
                  </a:cubicBezTo>
                  <a:cubicBezTo>
                    <a:pt x="113" y="1"/>
                    <a:pt x="106" y="0"/>
                    <a:pt x="99" y="0"/>
                  </a:cubicBezTo>
                  <a:cubicBezTo>
                    <a:pt x="92" y="0"/>
                    <a:pt x="86" y="1"/>
                    <a:pt x="79" y="2"/>
                  </a:cubicBezTo>
                  <a:cubicBezTo>
                    <a:pt x="73" y="4"/>
                    <a:pt x="67" y="5"/>
                    <a:pt x="61" y="8"/>
                  </a:cubicBezTo>
                  <a:cubicBezTo>
                    <a:pt x="55" y="10"/>
                    <a:pt x="49" y="14"/>
                    <a:pt x="44" y="17"/>
                  </a:cubicBezTo>
                  <a:cubicBezTo>
                    <a:pt x="39" y="21"/>
                    <a:pt x="34" y="25"/>
                    <a:pt x="29" y="29"/>
                  </a:cubicBezTo>
                  <a:cubicBezTo>
                    <a:pt x="25" y="34"/>
                    <a:pt x="21" y="39"/>
                    <a:pt x="17" y="44"/>
                  </a:cubicBezTo>
                  <a:cubicBezTo>
                    <a:pt x="14" y="49"/>
                    <a:pt x="11" y="55"/>
                    <a:pt x="8" y="61"/>
                  </a:cubicBezTo>
                  <a:cubicBezTo>
                    <a:pt x="6" y="67"/>
                    <a:pt x="4" y="73"/>
                    <a:pt x="2" y="79"/>
                  </a:cubicBezTo>
                  <a:cubicBezTo>
                    <a:pt x="1" y="86"/>
                    <a:pt x="0" y="92"/>
                    <a:pt x="0" y="99"/>
                  </a:cubicBezTo>
                  <a:cubicBezTo>
                    <a:pt x="0" y="106"/>
                    <a:pt x="1" y="113"/>
                    <a:pt x="2" y="119"/>
                  </a:cubicBezTo>
                  <a:cubicBezTo>
                    <a:pt x="4" y="125"/>
                    <a:pt x="6" y="132"/>
                    <a:pt x="8" y="138"/>
                  </a:cubicBezTo>
                  <a:cubicBezTo>
                    <a:pt x="11" y="143"/>
                    <a:pt x="14" y="149"/>
                    <a:pt x="17" y="154"/>
                  </a:cubicBezTo>
                  <a:cubicBezTo>
                    <a:pt x="21" y="160"/>
                    <a:pt x="25" y="165"/>
                    <a:pt x="29" y="169"/>
                  </a:cubicBezTo>
                  <a:cubicBezTo>
                    <a:pt x="34" y="174"/>
                    <a:pt x="39" y="178"/>
                    <a:pt x="44" y="181"/>
                  </a:cubicBezTo>
                  <a:cubicBezTo>
                    <a:pt x="49" y="185"/>
                    <a:pt x="55" y="188"/>
                    <a:pt x="61" y="190"/>
                  </a:cubicBezTo>
                  <a:cubicBezTo>
                    <a:pt x="67" y="193"/>
                    <a:pt x="73" y="195"/>
                    <a:pt x="79" y="196"/>
                  </a:cubicBezTo>
                  <a:cubicBezTo>
                    <a:pt x="86" y="197"/>
                    <a:pt x="92" y="198"/>
                    <a:pt x="99" y="198"/>
                  </a:cubicBezTo>
                  <a:cubicBezTo>
                    <a:pt x="106" y="198"/>
                    <a:pt x="113" y="197"/>
                    <a:pt x="119" y="196"/>
                  </a:cubicBezTo>
                  <a:cubicBezTo>
                    <a:pt x="125" y="195"/>
                    <a:pt x="132" y="193"/>
                    <a:pt x="138" y="190"/>
                  </a:cubicBezTo>
                  <a:cubicBezTo>
                    <a:pt x="144" y="188"/>
                    <a:pt x="149" y="185"/>
                    <a:pt x="154" y="181"/>
                  </a:cubicBezTo>
                  <a:cubicBezTo>
                    <a:pt x="160" y="178"/>
                    <a:pt x="165" y="174"/>
                    <a:pt x="169" y="169"/>
                  </a:cubicBezTo>
                  <a:cubicBezTo>
                    <a:pt x="174" y="165"/>
                    <a:pt x="178" y="160"/>
                    <a:pt x="181" y="154"/>
                  </a:cubicBezTo>
                  <a:cubicBezTo>
                    <a:pt x="185" y="149"/>
                    <a:pt x="188" y="143"/>
                    <a:pt x="190" y="138"/>
                  </a:cubicBezTo>
                  <a:cubicBezTo>
                    <a:pt x="193" y="132"/>
                    <a:pt x="195" y="125"/>
                    <a:pt x="196" y="119"/>
                  </a:cubicBezTo>
                  <a:cubicBezTo>
                    <a:pt x="197" y="113"/>
                    <a:pt x="198" y="106"/>
                    <a:pt x="198" y="99"/>
                  </a:cubicBezTo>
                  <a:cubicBezTo>
                    <a:pt x="198" y="92"/>
                    <a:pt x="197" y="86"/>
                    <a:pt x="196" y="79"/>
                  </a:cubicBezTo>
                  <a:close/>
                  <a:moveTo>
                    <a:pt x="184" y="98"/>
                  </a:moveTo>
                  <a:cubicBezTo>
                    <a:pt x="182" y="98"/>
                    <a:pt x="154" y="92"/>
                    <a:pt x="125" y="96"/>
                  </a:cubicBezTo>
                  <a:cubicBezTo>
                    <a:pt x="124" y="94"/>
                    <a:pt x="124" y="93"/>
                    <a:pt x="123" y="91"/>
                  </a:cubicBezTo>
                  <a:cubicBezTo>
                    <a:pt x="121" y="87"/>
                    <a:pt x="119" y="83"/>
                    <a:pt x="117" y="79"/>
                  </a:cubicBezTo>
                  <a:cubicBezTo>
                    <a:pt x="151" y="65"/>
                    <a:pt x="164" y="46"/>
                    <a:pt x="164" y="45"/>
                  </a:cubicBezTo>
                  <a:cubicBezTo>
                    <a:pt x="176" y="60"/>
                    <a:pt x="183" y="78"/>
                    <a:pt x="184" y="98"/>
                  </a:cubicBezTo>
                  <a:close/>
                  <a:moveTo>
                    <a:pt x="155" y="36"/>
                  </a:moveTo>
                  <a:cubicBezTo>
                    <a:pt x="155" y="36"/>
                    <a:pt x="143" y="54"/>
                    <a:pt x="111" y="66"/>
                  </a:cubicBezTo>
                  <a:cubicBezTo>
                    <a:pt x="96" y="40"/>
                    <a:pt x="81" y="19"/>
                    <a:pt x="79" y="17"/>
                  </a:cubicBezTo>
                  <a:cubicBezTo>
                    <a:pt x="86" y="16"/>
                    <a:pt x="92" y="15"/>
                    <a:pt x="99" y="15"/>
                  </a:cubicBezTo>
                  <a:cubicBezTo>
                    <a:pt x="121" y="15"/>
                    <a:pt x="140" y="23"/>
                    <a:pt x="155" y="36"/>
                  </a:cubicBezTo>
                  <a:close/>
                  <a:moveTo>
                    <a:pt x="79" y="17"/>
                  </a:moveTo>
                  <a:cubicBezTo>
                    <a:pt x="79" y="17"/>
                    <a:pt x="79" y="17"/>
                    <a:pt x="79" y="17"/>
                  </a:cubicBezTo>
                  <a:cubicBezTo>
                    <a:pt x="79" y="17"/>
                    <a:pt x="79" y="17"/>
                    <a:pt x="79" y="17"/>
                  </a:cubicBezTo>
                  <a:cubicBezTo>
                    <a:pt x="79" y="17"/>
                    <a:pt x="79" y="17"/>
                    <a:pt x="79" y="17"/>
                  </a:cubicBezTo>
                  <a:close/>
                  <a:moveTo>
                    <a:pt x="63" y="23"/>
                  </a:moveTo>
                  <a:cubicBezTo>
                    <a:pt x="64" y="24"/>
                    <a:pt x="80" y="45"/>
                    <a:pt x="94" y="71"/>
                  </a:cubicBezTo>
                  <a:cubicBezTo>
                    <a:pt x="54" y="82"/>
                    <a:pt x="19" y="82"/>
                    <a:pt x="17" y="82"/>
                  </a:cubicBezTo>
                  <a:cubicBezTo>
                    <a:pt x="22" y="56"/>
                    <a:pt x="40" y="34"/>
                    <a:pt x="63" y="23"/>
                  </a:cubicBezTo>
                  <a:close/>
                  <a:moveTo>
                    <a:pt x="15" y="99"/>
                  </a:moveTo>
                  <a:cubicBezTo>
                    <a:pt x="15" y="98"/>
                    <a:pt x="15" y="97"/>
                    <a:pt x="15" y="96"/>
                  </a:cubicBezTo>
                  <a:cubicBezTo>
                    <a:pt x="16" y="96"/>
                    <a:pt x="58" y="97"/>
                    <a:pt x="101" y="84"/>
                  </a:cubicBezTo>
                  <a:cubicBezTo>
                    <a:pt x="104" y="89"/>
                    <a:pt x="106" y="94"/>
                    <a:pt x="108" y="99"/>
                  </a:cubicBezTo>
                  <a:cubicBezTo>
                    <a:pt x="107" y="99"/>
                    <a:pt x="106" y="99"/>
                    <a:pt x="105" y="100"/>
                  </a:cubicBezTo>
                  <a:cubicBezTo>
                    <a:pt x="59" y="115"/>
                    <a:pt x="36" y="156"/>
                    <a:pt x="36" y="156"/>
                  </a:cubicBezTo>
                  <a:cubicBezTo>
                    <a:pt x="36" y="156"/>
                    <a:pt x="36" y="156"/>
                    <a:pt x="36" y="156"/>
                  </a:cubicBezTo>
                  <a:cubicBezTo>
                    <a:pt x="23" y="141"/>
                    <a:pt x="15" y="121"/>
                    <a:pt x="15" y="99"/>
                  </a:cubicBezTo>
                  <a:close/>
                  <a:moveTo>
                    <a:pt x="99" y="184"/>
                  </a:moveTo>
                  <a:cubicBezTo>
                    <a:pt x="79" y="184"/>
                    <a:pt x="60" y="176"/>
                    <a:pt x="45" y="164"/>
                  </a:cubicBezTo>
                  <a:cubicBezTo>
                    <a:pt x="46" y="165"/>
                    <a:pt x="47" y="166"/>
                    <a:pt x="47" y="166"/>
                  </a:cubicBezTo>
                  <a:cubicBezTo>
                    <a:pt x="47" y="166"/>
                    <a:pt x="63" y="130"/>
                    <a:pt x="114" y="113"/>
                  </a:cubicBezTo>
                  <a:cubicBezTo>
                    <a:pt x="114" y="113"/>
                    <a:pt x="114" y="113"/>
                    <a:pt x="114" y="113"/>
                  </a:cubicBezTo>
                  <a:cubicBezTo>
                    <a:pt x="126" y="144"/>
                    <a:pt x="131" y="169"/>
                    <a:pt x="132" y="177"/>
                  </a:cubicBezTo>
                  <a:cubicBezTo>
                    <a:pt x="122" y="181"/>
                    <a:pt x="111" y="184"/>
                    <a:pt x="99" y="184"/>
                  </a:cubicBezTo>
                  <a:close/>
                  <a:moveTo>
                    <a:pt x="146" y="169"/>
                  </a:moveTo>
                  <a:cubicBezTo>
                    <a:pt x="145" y="164"/>
                    <a:pt x="141" y="139"/>
                    <a:pt x="130" y="109"/>
                  </a:cubicBezTo>
                  <a:cubicBezTo>
                    <a:pt x="157" y="104"/>
                    <a:pt x="181" y="112"/>
                    <a:pt x="183" y="113"/>
                  </a:cubicBezTo>
                  <a:cubicBezTo>
                    <a:pt x="179" y="136"/>
                    <a:pt x="165" y="156"/>
                    <a:pt x="146" y="169"/>
                  </a:cubicBez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83" name="Freeform 247"/>
            <p:cNvSpPr>
              <a:spLocks noEditPoints="1"/>
            </p:cNvSpPr>
            <p:nvPr/>
          </p:nvSpPr>
          <p:spPr bwMode="auto">
            <a:xfrm>
              <a:off x="3606273" y="1851404"/>
              <a:ext cx="248863" cy="250053"/>
            </a:xfrm>
            <a:custGeom>
              <a:avLst/>
              <a:gdLst>
                <a:gd name="T0" fmla="*/ 183 w 198"/>
                <a:gd name="T1" fmla="*/ 0 h 199"/>
                <a:gd name="T2" fmla="*/ 15 w 198"/>
                <a:gd name="T3" fmla="*/ 0 h 199"/>
                <a:gd name="T4" fmla="*/ 0 w 198"/>
                <a:gd name="T5" fmla="*/ 14 h 199"/>
                <a:gd name="T6" fmla="*/ 0 w 198"/>
                <a:gd name="T7" fmla="*/ 185 h 199"/>
                <a:gd name="T8" fmla="*/ 15 w 198"/>
                <a:gd name="T9" fmla="*/ 199 h 199"/>
                <a:gd name="T10" fmla="*/ 183 w 198"/>
                <a:gd name="T11" fmla="*/ 199 h 199"/>
                <a:gd name="T12" fmla="*/ 198 w 198"/>
                <a:gd name="T13" fmla="*/ 185 h 199"/>
                <a:gd name="T14" fmla="*/ 198 w 198"/>
                <a:gd name="T15" fmla="*/ 14 h 199"/>
                <a:gd name="T16" fmla="*/ 183 w 198"/>
                <a:gd name="T17" fmla="*/ 0 h 199"/>
                <a:gd name="T18" fmla="*/ 60 w 198"/>
                <a:gd name="T19" fmla="*/ 166 h 199"/>
                <a:gd name="T20" fmla="*/ 30 w 198"/>
                <a:gd name="T21" fmla="*/ 166 h 199"/>
                <a:gd name="T22" fmla="*/ 30 w 198"/>
                <a:gd name="T23" fmla="*/ 77 h 199"/>
                <a:gd name="T24" fmla="*/ 60 w 198"/>
                <a:gd name="T25" fmla="*/ 77 h 199"/>
                <a:gd name="T26" fmla="*/ 60 w 198"/>
                <a:gd name="T27" fmla="*/ 166 h 199"/>
                <a:gd name="T28" fmla="*/ 45 w 198"/>
                <a:gd name="T29" fmla="*/ 64 h 199"/>
                <a:gd name="T30" fmla="*/ 45 w 198"/>
                <a:gd name="T31" fmla="*/ 64 h 199"/>
                <a:gd name="T32" fmla="*/ 29 w 198"/>
                <a:gd name="T33" fmla="*/ 49 h 199"/>
                <a:gd name="T34" fmla="*/ 45 w 198"/>
                <a:gd name="T35" fmla="*/ 33 h 199"/>
                <a:gd name="T36" fmla="*/ 62 w 198"/>
                <a:gd name="T37" fmla="*/ 49 h 199"/>
                <a:gd name="T38" fmla="*/ 45 w 198"/>
                <a:gd name="T39" fmla="*/ 64 h 199"/>
                <a:gd name="T40" fmla="*/ 168 w 198"/>
                <a:gd name="T41" fmla="*/ 166 h 199"/>
                <a:gd name="T42" fmla="*/ 138 w 198"/>
                <a:gd name="T43" fmla="*/ 166 h 199"/>
                <a:gd name="T44" fmla="*/ 138 w 198"/>
                <a:gd name="T45" fmla="*/ 118 h 199"/>
                <a:gd name="T46" fmla="*/ 123 w 198"/>
                <a:gd name="T47" fmla="*/ 98 h 199"/>
                <a:gd name="T48" fmla="*/ 108 w 198"/>
                <a:gd name="T49" fmla="*/ 109 h 199"/>
                <a:gd name="T50" fmla="*/ 107 w 198"/>
                <a:gd name="T51" fmla="*/ 116 h 199"/>
                <a:gd name="T52" fmla="*/ 107 w 198"/>
                <a:gd name="T53" fmla="*/ 166 h 199"/>
                <a:gd name="T54" fmla="*/ 77 w 198"/>
                <a:gd name="T55" fmla="*/ 166 h 199"/>
                <a:gd name="T56" fmla="*/ 77 w 198"/>
                <a:gd name="T57" fmla="*/ 77 h 199"/>
                <a:gd name="T58" fmla="*/ 107 w 198"/>
                <a:gd name="T59" fmla="*/ 77 h 199"/>
                <a:gd name="T60" fmla="*/ 107 w 198"/>
                <a:gd name="T61" fmla="*/ 89 h 199"/>
                <a:gd name="T62" fmla="*/ 134 w 198"/>
                <a:gd name="T63" fmla="*/ 74 h 199"/>
                <a:gd name="T64" fmla="*/ 168 w 198"/>
                <a:gd name="T65" fmla="*/ 115 h 199"/>
                <a:gd name="T66" fmla="*/ 168 w 198"/>
                <a:gd name="T67" fmla="*/ 16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8" h="199">
                  <a:moveTo>
                    <a:pt x="183" y="0"/>
                  </a:moveTo>
                  <a:cubicBezTo>
                    <a:pt x="15" y="0"/>
                    <a:pt x="15" y="0"/>
                    <a:pt x="15" y="0"/>
                  </a:cubicBezTo>
                  <a:cubicBezTo>
                    <a:pt x="7" y="0"/>
                    <a:pt x="0" y="6"/>
                    <a:pt x="0" y="14"/>
                  </a:cubicBezTo>
                  <a:cubicBezTo>
                    <a:pt x="0" y="185"/>
                    <a:pt x="0" y="185"/>
                    <a:pt x="0" y="185"/>
                  </a:cubicBezTo>
                  <a:cubicBezTo>
                    <a:pt x="0" y="192"/>
                    <a:pt x="7" y="199"/>
                    <a:pt x="15" y="199"/>
                  </a:cubicBezTo>
                  <a:cubicBezTo>
                    <a:pt x="183" y="199"/>
                    <a:pt x="183" y="199"/>
                    <a:pt x="183" y="199"/>
                  </a:cubicBezTo>
                  <a:cubicBezTo>
                    <a:pt x="191" y="199"/>
                    <a:pt x="198" y="192"/>
                    <a:pt x="198" y="185"/>
                  </a:cubicBezTo>
                  <a:cubicBezTo>
                    <a:pt x="198" y="14"/>
                    <a:pt x="198" y="14"/>
                    <a:pt x="198" y="14"/>
                  </a:cubicBezTo>
                  <a:cubicBezTo>
                    <a:pt x="198" y="6"/>
                    <a:pt x="191" y="0"/>
                    <a:pt x="183" y="0"/>
                  </a:cubicBezTo>
                  <a:close/>
                  <a:moveTo>
                    <a:pt x="60" y="166"/>
                  </a:moveTo>
                  <a:cubicBezTo>
                    <a:pt x="30" y="166"/>
                    <a:pt x="30" y="166"/>
                    <a:pt x="30" y="166"/>
                  </a:cubicBezTo>
                  <a:cubicBezTo>
                    <a:pt x="30" y="77"/>
                    <a:pt x="30" y="77"/>
                    <a:pt x="30" y="77"/>
                  </a:cubicBezTo>
                  <a:cubicBezTo>
                    <a:pt x="60" y="77"/>
                    <a:pt x="60" y="77"/>
                    <a:pt x="60" y="77"/>
                  </a:cubicBezTo>
                  <a:lnTo>
                    <a:pt x="60" y="166"/>
                  </a:lnTo>
                  <a:close/>
                  <a:moveTo>
                    <a:pt x="45" y="64"/>
                  </a:moveTo>
                  <a:cubicBezTo>
                    <a:pt x="45" y="64"/>
                    <a:pt x="45" y="64"/>
                    <a:pt x="45" y="64"/>
                  </a:cubicBezTo>
                  <a:cubicBezTo>
                    <a:pt x="35" y="64"/>
                    <a:pt x="29" y="57"/>
                    <a:pt x="29" y="49"/>
                  </a:cubicBezTo>
                  <a:cubicBezTo>
                    <a:pt x="29" y="40"/>
                    <a:pt x="35" y="33"/>
                    <a:pt x="45" y="33"/>
                  </a:cubicBezTo>
                  <a:cubicBezTo>
                    <a:pt x="56" y="33"/>
                    <a:pt x="62" y="40"/>
                    <a:pt x="62" y="49"/>
                  </a:cubicBezTo>
                  <a:cubicBezTo>
                    <a:pt x="62" y="57"/>
                    <a:pt x="56" y="64"/>
                    <a:pt x="45" y="64"/>
                  </a:cubicBezTo>
                  <a:close/>
                  <a:moveTo>
                    <a:pt x="168" y="166"/>
                  </a:moveTo>
                  <a:cubicBezTo>
                    <a:pt x="138" y="166"/>
                    <a:pt x="138" y="166"/>
                    <a:pt x="138" y="166"/>
                  </a:cubicBezTo>
                  <a:cubicBezTo>
                    <a:pt x="138" y="118"/>
                    <a:pt x="138" y="118"/>
                    <a:pt x="138" y="118"/>
                  </a:cubicBezTo>
                  <a:cubicBezTo>
                    <a:pt x="138" y="106"/>
                    <a:pt x="134" y="98"/>
                    <a:pt x="123" y="98"/>
                  </a:cubicBezTo>
                  <a:cubicBezTo>
                    <a:pt x="115" y="98"/>
                    <a:pt x="110" y="104"/>
                    <a:pt x="108" y="109"/>
                  </a:cubicBezTo>
                  <a:cubicBezTo>
                    <a:pt x="107" y="111"/>
                    <a:pt x="107" y="114"/>
                    <a:pt x="107" y="116"/>
                  </a:cubicBezTo>
                  <a:cubicBezTo>
                    <a:pt x="107" y="166"/>
                    <a:pt x="107" y="166"/>
                    <a:pt x="107" y="166"/>
                  </a:cubicBezTo>
                  <a:cubicBezTo>
                    <a:pt x="77" y="166"/>
                    <a:pt x="77" y="166"/>
                    <a:pt x="77" y="166"/>
                  </a:cubicBezTo>
                  <a:cubicBezTo>
                    <a:pt x="77" y="166"/>
                    <a:pt x="77" y="85"/>
                    <a:pt x="77" y="77"/>
                  </a:cubicBezTo>
                  <a:cubicBezTo>
                    <a:pt x="107" y="77"/>
                    <a:pt x="107" y="77"/>
                    <a:pt x="107" y="77"/>
                  </a:cubicBezTo>
                  <a:cubicBezTo>
                    <a:pt x="107" y="89"/>
                    <a:pt x="107" y="89"/>
                    <a:pt x="107" y="89"/>
                  </a:cubicBezTo>
                  <a:cubicBezTo>
                    <a:pt x="111" y="83"/>
                    <a:pt x="118" y="74"/>
                    <a:pt x="134" y="74"/>
                  </a:cubicBezTo>
                  <a:cubicBezTo>
                    <a:pt x="153" y="74"/>
                    <a:pt x="168" y="87"/>
                    <a:pt x="168" y="115"/>
                  </a:cubicBezTo>
                  <a:lnTo>
                    <a:pt x="168" y="166"/>
                  </a:ln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84" name="Freeform 248"/>
            <p:cNvSpPr>
              <a:spLocks/>
            </p:cNvSpPr>
            <p:nvPr/>
          </p:nvSpPr>
          <p:spPr bwMode="auto">
            <a:xfrm>
              <a:off x="3339546" y="2393179"/>
              <a:ext cx="261961" cy="253625"/>
            </a:xfrm>
            <a:custGeom>
              <a:avLst/>
              <a:gdLst>
                <a:gd name="T0" fmla="*/ 0 w 208"/>
                <a:gd name="T1" fmla="*/ 68 h 202"/>
                <a:gd name="T2" fmla="*/ 8 w 208"/>
                <a:gd name="T3" fmla="*/ 79 h 202"/>
                <a:gd name="T4" fmla="*/ 30 w 208"/>
                <a:gd name="T5" fmla="*/ 72 h 202"/>
                <a:gd name="T6" fmla="*/ 64 w 208"/>
                <a:gd name="T7" fmla="*/ 172 h 202"/>
                <a:gd name="T8" fmla="*/ 105 w 208"/>
                <a:gd name="T9" fmla="*/ 190 h 202"/>
                <a:gd name="T10" fmla="*/ 197 w 208"/>
                <a:gd name="T11" fmla="*/ 63 h 202"/>
                <a:gd name="T12" fmla="*/ 113 w 208"/>
                <a:gd name="T13" fmla="*/ 68 h 202"/>
                <a:gd name="T14" fmla="*/ 137 w 208"/>
                <a:gd name="T15" fmla="*/ 95 h 202"/>
                <a:gd name="T16" fmla="*/ 109 w 208"/>
                <a:gd name="T17" fmla="*/ 130 h 202"/>
                <a:gd name="T18" fmla="*/ 93 w 208"/>
                <a:gd name="T19" fmla="*/ 91 h 202"/>
                <a:gd name="T20" fmla="*/ 59 w 208"/>
                <a:gd name="T21" fmla="*/ 23 h 202"/>
                <a:gd name="T22" fmla="*/ 0 w 208"/>
                <a:gd name="T23" fmla="*/ 6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2">
                  <a:moveTo>
                    <a:pt x="0" y="68"/>
                  </a:moveTo>
                  <a:cubicBezTo>
                    <a:pt x="8" y="79"/>
                    <a:pt x="8" y="79"/>
                    <a:pt x="8" y="79"/>
                  </a:cubicBezTo>
                  <a:cubicBezTo>
                    <a:pt x="8" y="79"/>
                    <a:pt x="24" y="66"/>
                    <a:pt x="30" y="72"/>
                  </a:cubicBezTo>
                  <a:cubicBezTo>
                    <a:pt x="36" y="79"/>
                    <a:pt x="57" y="157"/>
                    <a:pt x="64" y="172"/>
                  </a:cubicBezTo>
                  <a:cubicBezTo>
                    <a:pt x="70" y="185"/>
                    <a:pt x="87" y="202"/>
                    <a:pt x="105" y="190"/>
                  </a:cubicBezTo>
                  <a:cubicBezTo>
                    <a:pt x="124" y="178"/>
                    <a:pt x="186" y="125"/>
                    <a:pt x="197" y="63"/>
                  </a:cubicBezTo>
                  <a:cubicBezTo>
                    <a:pt x="208" y="0"/>
                    <a:pt x="122" y="13"/>
                    <a:pt x="113" y="68"/>
                  </a:cubicBezTo>
                  <a:cubicBezTo>
                    <a:pt x="136" y="54"/>
                    <a:pt x="148" y="73"/>
                    <a:pt x="137" y="95"/>
                  </a:cubicBezTo>
                  <a:cubicBezTo>
                    <a:pt x="125" y="116"/>
                    <a:pt x="114" y="130"/>
                    <a:pt x="109" y="130"/>
                  </a:cubicBezTo>
                  <a:cubicBezTo>
                    <a:pt x="103" y="130"/>
                    <a:pt x="99" y="116"/>
                    <a:pt x="93" y="91"/>
                  </a:cubicBezTo>
                  <a:cubicBezTo>
                    <a:pt x="86" y="65"/>
                    <a:pt x="86" y="17"/>
                    <a:pt x="59" y="23"/>
                  </a:cubicBezTo>
                  <a:cubicBezTo>
                    <a:pt x="34" y="28"/>
                    <a:pt x="0" y="68"/>
                    <a:pt x="0" y="68"/>
                  </a:cubicBez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85" name="Freeform 249"/>
            <p:cNvSpPr>
              <a:spLocks/>
            </p:cNvSpPr>
            <p:nvPr/>
          </p:nvSpPr>
          <p:spPr bwMode="auto">
            <a:xfrm>
              <a:off x="4296887" y="3368385"/>
              <a:ext cx="155986" cy="247672"/>
            </a:xfrm>
            <a:custGeom>
              <a:avLst/>
              <a:gdLst>
                <a:gd name="T0" fmla="*/ 71 w 124"/>
                <a:gd name="T1" fmla="*/ 0 h 197"/>
                <a:gd name="T2" fmla="*/ 71 w 124"/>
                <a:gd name="T3" fmla="*/ 45 h 197"/>
                <a:gd name="T4" fmla="*/ 116 w 124"/>
                <a:gd name="T5" fmla="*/ 45 h 197"/>
                <a:gd name="T6" fmla="*/ 116 w 124"/>
                <a:gd name="T7" fmla="*/ 80 h 197"/>
                <a:gd name="T8" fmla="*/ 71 w 124"/>
                <a:gd name="T9" fmla="*/ 80 h 197"/>
                <a:gd name="T10" fmla="*/ 71 w 124"/>
                <a:gd name="T11" fmla="*/ 131 h 197"/>
                <a:gd name="T12" fmla="*/ 72 w 124"/>
                <a:gd name="T13" fmla="*/ 152 h 197"/>
                <a:gd name="T14" fmla="*/ 79 w 124"/>
                <a:gd name="T15" fmla="*/ 161 h 197"/>
                <a:gd name="T16" fmla="*/ 94 w 124"/>
                <a:gd name="T17" fmla="*/ 165 h 197"/>
                <a:gd name="T18" fmla="*/ 124 w 124"/>
                <a:gd name="T19" fmla="*/ 155 h 197"/>
                <a:gd name="T20" fmla="*/ 124 w 124"/>
                <a:gd name="T21" fmla="*/ 186 h 197"/>
                <a:gd name="T22" fmla="*/ 101 w 124"/>
                <a:gd name="T23" fmla="*/ 194 h 197"/>
                <a:gd name="T24" fmla="*/ 79 w 124"/>
                <a:gd name="T25" fmla="*/ 197 h 197"/>
                <a:gd name="T26" fmla="*/ 58 w 124"/>
                <a:gd name="T27" fmla="*/ 193 h 197"/>
                <a:gd name="T28" fmla="*/ 40 w 124"/>
                <a:gd name="T29" fmla="*/ 184 h 197"/>
                <a:gd name="T30" fmla="*/ 30 w 124"/>
                <a:gd name="T31" fmla="*/ 170 h 197"/>
                <a:gd name="T32" fmla="*/ 27 w 124"/>
                <a:gd name="T33" fmla="*/ 149 h 197"/>
                <a:gd name="T34" fmla="*/ 27 w 124"/>
                <a:gd name="T35" fmla="*/ 80 h 197"/>
                <a:gd name="T36" fmla="*/ 0 w 124"/>
                <a:gd name="T37" fmla="*/ 80 h 197"/>
                <a:gd name="T38" fmla="*/ 0 w 124"/>
                <a:gd name="T39" fmla="*/ 53 h 197"/>
                <a:gd name="T40" fmla="*/ 23 w 124"/>
                <a:gd name="T41" fmla="*/ 42 h 197"/>
                <a:gd name="T42" fmla="*/ 36 w 124"/>
                <a:gd name="T43" fmla="*/ 25 h 197"/>
                <a:gd name="T44" fmla="*/ 43 w 124"/>
                <a:gd name="T45" fmla="*/ 0 h 197"/>
                <a:gd name="T46" fmla="*/ 71 w 124"/>
                <a:gd name="T4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4" h="197">
                  <a:moveTo>
                    <a:pt x="71" y="0"/>
                  </a:moveTo>
                  <a:cubicBezTo>
                    <a:pt x="71" y="45"/>
                    <a:pt x="71" y="45"/>
                    <a:pt x="71" y="45"/>
                  </a:cubicBezTo>
                  <a:cubicBezTo>
                    <a:pt x="116" y="45"/>
                    <a:pt x="116" y="45"/>
                    <a:pt x="116" y="45"/>
                  </a:cubicBezTo>
                  <a:cubicBezTo>
                    <a:pt x="116" y="80"/>
                    <a:pt x="116" y="80"/>
                    <a:pt x="116" y="80"/>
                  </a:cubicBezTo>
                  <a:cubicBezTo>
                    <a:pt x="71" y="80"/>
                    <a:pt x="71" y="80"/>
                    <a:pt x="71" y="80"/>
                  </a:cubicBezTo>
                  <a:cubicBezTo>
                    <a:pt x="71" y="131"/>
                    <a:pt x="71" y="131"/>
                    <a:pt x="71" y="131"/>
                  </a:cubicBezTo>
                  <a:cubicBezTo>
                    <a:pt x="71" y="142"/>
                    <a:pt x="71" y="149"/>
                    <a:pt x="72" y="152"/>
                  </a:cubicBezTo>
                  <a:cubicBezTo>
                    <a:pt x="73" y="155"/>
                    <a:pt x="76" y="159"/>
                    <a:pt x="79" y="161"/>
                  </a:cubicBezTo>
                  <a:cubicBezTo>
                    <a:pt x="84" y="163"/>
                    <a:pt x="89" y="165"/>
                    <a:pt x="94" y="165"/>
                  </a:cubicBezTo>
                  <a:cubicBezTo>
                    <a:pt x="104" y="165"/>
                    <a:pt x="114" y="161"/>
                    <a:pt x="124" y="155"/>
                  </a:cubicBezTo>
                  <a:cubicBezTo>
                    <a:pt x="124" y="186"/>
                    <a:pt x="124" y="186"/>
                    <a:pt x="124" y="186"/>
                  </a:cubicBezTo>
                  <a:cubicBezTo>
                    <a:pt x="116" y="190"/>
                    <a:pt x="108" y="193"/>
                    <a:pt x="101" y="194"/>
                  </a:cubicBezTo>
                  <a:cubicBezTo>
                    <a:pt x="94" y="196"/>
                    <a:pt x="87" y="197"/>
                    <a:pt x="79" y="197"/>
                  </a:cubicBezTo>
                  <a:cubicBezTo>
                    <a:pt x="70" y="197"/>
                    <a:pt x="65" y="195"/>
                    <a:pt x="58" y="193"/>
                  </a:cubicBezTo>
                  <a:cubicBezTo>
                    <a:pt x="51" y="191"/>
                    <a:pt x="45" y="188"/>
                    <a:pt x="40" y="184"/>
                  </a:cubicBezTo>
                  <a:cubicBezTo>
                    <a:pt x="35" y="179"/>
                    <a:pt x="32" y="175"/>
                    <a:pt x="30" y="170"/>
                  </a:cubicBezTo>
                  <a:cubicBezTo>
                    <a:pt x="28" y="165"/>
                    <a:pt x="27" y="158"/>
                    <a:pt x="27" y="149"/>
                  </a:cubicBezTo>
                  <a:cubicBezTo>
                    <a:pt x="27" y="80"/>
                    <a:pt x="27" y="80"/>
                    <a:pt x="27" y="80"/>
                  </a:cubicBezTo>
                  <a:cubicBezTo>
                    <a:pt x="0" y="80"/>
                    <a:pt x="0" y="80"/>
                    <a:pt x="0" y="80"/>
                  </a:cubicBezTo>
                  <a:cubicBezTo>
                    <a:pt x="0" y="53"/>
                    <a:pt x="0" y="53"/>
                    <a:pt x="0" y="53"/>
                  </a:cubicBezTo>
                  <a:cubicBezTo>
                    <a:pt x="8" y="50"/>
                    <a:pt x="17" y="46"/>
                    <a:pt x="23" y="42"/>
                  </a:cubicBezTo>
                  <a:cubicBezTo>
                    <a:pt x="28" y="37"/>
                    <a:pt x="33" y="31"/>
                    <a:pt x="36" y="25"/>
                  </a:cubicBezTo>
                  <a:cubicBezTo>
                    <a:pt x="39" y="18"/>
                    <a:pt x="42" y="10"/>
                    <a:pt x="43" y="0"/>
                  </a:cubicBezTo>
                  <a:lnTo>
                    <a:pt x="71" y="0"/>
                  </a:ln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86" name="Freeform 250"/>
            <p:cNvSpPr>
              <a:spLocks noEditPoints="1"/>
            </p:cNvSpPr>
            <p:nvPr/>
          </p:nvSpPr>
          <p:spPr bwMode="auto">
            <a:xfrm>
              <a:off x="3524107" y="3111182"/>
              <a:ext cx="273868" cy="138125"/>
            </a:xfrm>
            <a:custGeom>
              <a:avLst/>
              <a:gdLst>
                <a:gd name="T0" fmla="*/ 92 w 218"/>
                <a:gd name="T1" fmla="*/ 32 h 109"/>
                <a:gd name="T2" fmla="*/ 174 w 218"/>
                <a:gd name="T3" fmla="*/ 46 h 109"/>
                <a:gd name="T4" fmla="*/ 143 w 218"/>
                <a:gd name="T5" fmla="*/ 54 h 109"/>
                <a:gd name="T6" fmla="*/ 135 w 218"/>
                <a:gd name="T7" fmla="*/ 38 h 109"/>
                <a:gd name="T8" fmla="*/ 107 w 218"/>
                <a:gd name="T9" fmla="*/ 37 h 109"/>
                <a:gd name="T10" fmla="*/ 128 w 218"/>
                <a:gd name="T11" fmla="*/ 80 h 109"/>
                <a:gd name="T12" fmla="*/ 218 w 218"/>
                <a:gd name="T13" fmla="*/ 54 h 109"/>
                <a:gd name="T14" fmla="*/ 87 w 218"/>
                <a:gd name="T15" fmla="*/ 19 h 109"/>
                <a:gd name="T16" fmla="*/ 86 w 218"/>
                <a:gd name="T17" fmla="*/ 19 h 109"/>
                <a:gd name="T18" fmla="*/ 76 w 218"/>
                <a:gd name="T19" fmla="*/ 0 h 109"/>
                <a:gd name="T20" fmla="*/ 48 w 218"/>
                <a:gd name="T21" fmla="*/ 3 h 109"/>
                <a:gd name="T22" fmla="*/ 59 w 218"/>
                <a:gd name="T23" fmla="*/ 27 h 109"/>
                <a:gd name="T24" fmla="*/ 26 w 218"/>
                <a:gd name="T25" fmla="*/ 109 h 109"/>
                <a:gd name="T26" fmla="*/ 117 w 218"/>
                <a:gd name="T27" fmla="*/ 83 h 109"/>
                <a:gd name="T28" fmla="*/ 92 w 218"/>
                <a:gd name="T29" fmla="*/ 32 h 109"/>
                <a:gd name="T30" fmla="*/ 51 w 218"/>
                <a:gd name="T31" fmla="*/ 79 h 109"/>
                <a:gd name="T32" fmla="*/ 67 w 218"/>
                <a:gd name="T33" fmla="*/ 43 h 109"/>
                <a:gd name="T34" fmla="*/ 81 w 218"/>
                <a:gd name="T35" fmla="*/ 71 h 109"/>
                <a:gd name="T36" fmla="*/ 51 w 218"/>
                <a:gd name="T37" fmla="*/ 7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8" h="109">
                  <a:moveTo>
                    <a:pt x="92" y="32"/>
                  </a:moveTo>
                  <a:cubicBezTo>
                    <a:pt x="137" y="20"/>
                    <a:pt x="174" y="46"/>
                    <a:pt x="174" y="46"/>
                  </a:cubicBezTo>
                  <a:cubicBezTo>
                    <a:pt x="143" y="54"/>
                    <a:pt x="143" y="54"/>
                    <a:pt x="143" y="54"/>
                  </a:cubicBezTo>
                  <a:cubicBezTo>
                    <a:pt x="135" y="38"/>
                    <a:pt x="135" y="38"/>
                    <a:pt x="135" y="38"/>
                  </a:cubicBezTo>
                  <a:cubicBezTo>
                    <a:pt x="126" y="36"/>
                    <a:pt x="117" y="36"/>
                    <a:pt x="107" y="37"/>
                  </a:cubicBezTo>
                  <a:cubicBezTo>
                    <a:pt x="128" y="80"/>
                    <a:pt x="128" y="80"/>
                    <a:pt x="128" y="80"/>
                  </a:cubicBezTo>
                  <a:cubicBezTo>
                    <a:pt x="218" y="54"/>
                    <a:pt x="218" y="54"/>
                    <a:pt x="218" y="54"/>
                  </a:cubicBezTo>
                  <a:cubicBezTo>
                    <a:pt x="218" y="54"/>
                    <a:pt x="185" y="2"/>
                    <a:pt x="87" y="19"/>
                  </a:cubicBezTo>
                  <a:cubicBezTo>
                    <a:pt x="87" y="19"/>
                    <a:pt x="86" y="19"/>
                    <a:pt x="86" y="19"/>
                  </a:cubicBezTo>
                  <a:cubicBezTo>
                    <a:pt x="76" y="0"/>
                    <a:pt x="76" y="0"/>
                    <a:pt x="76" y="0"/>
                  </a:cubicBezTo>
                  <a:cubicBezTo>
                    <a:pt x="48" y="3"/>
                    <a:pt x="48" y="3"/>
                    <a:pt x="48" y="3"/>
                  </a:cubicBezTo>
                  <a:cubicBezTo>
                    <a:pt x="59" y="27"/>
                    <a:pt x="59" y="27"/>
                    <a:pt x="59" y="27"/>
                  </a:cubicBezTo>
                  <a:cubicBezTo>
                    <a:pt x="0" y="51"/>
                    <a:pt x="26" y="109"/>
                    <a:pt x="26" y="109"/>
                  </a:cubicBezTo>
                  <a:cubicBezTo>
                    <a:pt x="117" y="83"/>
                    <a:pt x="117" y="83"/>
                    <a:pt x="117" y="83"/>
                  </a:cubicBezTo>
                  <a:lnTo>
                    <a:pt x="92" y="32"/>
                  </a:lnTo>
                  <a:close/>
                  <a:moveTo>
                    <a:pt x="51" y="79"/>
                  </a:moveTo>
                  <a:cubicBezTo>
                    <a:pt x="51" y="79"/>
                    <a:pt x="42" y="60"/>
                    <a:pt x="67" y="43"/>
                  </a:cubicBezTo>
                  <a:cubicBezTo>
                    <a:pt x="81" y="71"/>
                    <a:pt x="81" y="71"/>
                    <a:pt x="81" y="71"/>
                  </a:cubicBezTo>
                  <a:lnTo>
                    <a:pt x="51" y="79"/>
                  </a:ln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87" name="Freeform 251"/>
            <p:cNvSpPr>
              <a:spLocks/>
            </p:cNvSpPr>
            <p:nvPr/>
          </p:nvSpPr>
          <p:spPr bwMode="auto">
            <a:xfrm>
              <a:off x="4301663" y="1510852"/>
              <a:ext cx="247672" cy="202424"/>
            </a:xfrm>
            <a:custGeom>
              <a:avLst/>
              <a:gdLst>
                <a:gd name="T0" fmla="*/ 197 w 197"/>
                <a:gd name="T1" fmla="*/ 19 h 160"/>
                <a:gd name="T2" fmla="*/ 174 w 197"/>
                <a:gd name="T3" fmla="*/ 26 h 160"/>
                <a:gd name="T4" fmla="*/ 192 w 197"/>
                <a:gd name="T5" fmla="*/ 3 h 160"/>
                <a:gd name="T6" fmla="*/ 166 w 197"/>
                <a:gd name="T7" fmla="*/ 13 h 160"/>
                <a:gd name="T8" fmla="*/ 137 w 197"/>
                <a:gd name="T9" fmla="*/ 0 h 160"/>
                <a:gd name="T10" fmla="*/ 96 w 197"/>
                <a:gd name="T11" fmla="*/ 41 h 160"/>
                <a:gd name="T12" fmla="*/ 97 w 197"/>
                <a:gd name="T13" fmla="*/ 50 h 160"/>
                <a:gd name="T14" fmla="*/ 14 w 197"/>
                <a:gd name="T15" fmla="*/ 8 h 160"/>
                <a:gd name="T16" fmla="*/ 8 w 197"/>
                <a:gd name="T17" fmla="*/ 28 h 160"/>
                <a:gd name="T18" fmla="*/ 26 w 197"/>
                <a:gd name="T19" fmla="*/ 62 h 160"/>
                <a:gd name="T20" fmla="*/ 8 w 197"/>
                <a:gd name="T21" fmla="*/ 57 h 160"/>
                <a:gd name="T22" fmla="*/ 8 w 197"/>
                <a:gd name="T23" fmla="*/ 57 h 160"/>
                <a:gd name="T24" fmla="*/ 41 w 197"/>
                <a:gd name="T25" fmla="*/ 97 h 160"/>
                <a:gd name="T26" fmla="*/ 30 w 197"/>
                <a:gd name="T27" fmla="*/ 98 h 160"/>
                <a:gd name="T28" fmla="*/ 22 w 197"/>
                <a:gd name="T29" fmla="*/ 97 h 160"/>
                <a:gd name="T30" fmla="*/ 60 w 197"/>
                <a:gd name="T31" fmla="*/ 125 h 160"/>
                <a:gd name="T32" fmla="*/ 10 w 197"/>
                <a:gd name="T33" fmla="*/ 143 h 160"/>
                <a:gd name="T34" fmla="*/ 0 w 197"/>
                <a:gd name="T35" fmla="*/ 142 h 160"/>
                <a:gd name="T36" fmla="*/ 62 w 197"/>
                <a:gd name="T37" fmla="*/ 160 h 160"/>
                <a:gd name="T38" fmla="*/ 177 w 197"/>
                <a:gd name="T39" fmla="*/ 45 h 160"/>
                <a:gd name="T40" fmla="*/ 177 w 197"/>
                <a:gd name="T41" fmla="*/ 40 h 160"/>
                <a:gd name="T42" fmla="*/ 197 w 197"/>
                <a:gd name="T43" fmla="*/ 1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7" h="160">
                  <a:moveTo>
                    <a:pt x="197" y="19"/>
                  </a:moveTo>
                  <a:cubicBezTo>
                    <a:pt x="190" y="22"/>
                    <a:pt x="182" y="25"/>
                    <a:pt x="174" y="26"/>
                  </a:cubicBezTo>
                  <a:cubicBezTo>
                    <a:pt x="182" y="21"/>
                    <a:pt x="189" y="13"/>
                    <a:pt x="192" y="3"/>
                  </a:cubicBezTo>
                  <a:cubicBezTo>
                    <a:pt x="184" y="8"/>
                    <a:pt x="175" y="11"/>
                    <a:pt x="166" y="13"/>
                  </a:cubicBezTo>
                  <a:cubicBezTo>
                    <a:pt x="159" y="5"/>
                    <a:pt x="148" y="0"/>
                    <a:pt x="137" y="0"/>
                  </a:cubicBezTo>
                  <a:cubicBezTo>
                    <a:pt x="114" y="0"/>
                    <a:pt x="96" y="18"/>
                    <a:pt x="96" y="41"/>
                  </a:cubicBezTo>
                  <a:cubicBezTo>
                    <a:pt x="96" y="44"/>
                    <a:pt x="97" y="47"/>
                    <a:pt x="97" y="50"/>
                  </a:cubicBezTo>
                  <a:cubicBezTo>
                    <a:pt x="64" y="48"/>
                    <a:pt x="34" y="32"/>
                    <a:pt x="14" y="8"/>
                  </a:cubicBezTo>
                  <a:cubicBezTo>
                    <a:pt x="10" y="14"/>
                    <a:pt x="8" y="21"/>
                    <a:pt x="8" y="28"/>
                  </a:cubicBezTo>
                  <a:cubicBezTo>
                    <a:pt x="8" y="42"/>
                    <a:pt x="16" y="54"/>
                    <a:pt x="26" y="62"/>
                  </a:cubicBezTo>
                  <a:cubicBezTo>
                    <a:pt x="20" y="61"/>
                    <a:pt x="14" y="60"/>
                    <a:pt x="8" y="57"/>
                  </a:cubicBezTo>
                  <a:cubicBezTo>
                    <a:pt x="8" y="57"/>
                    <a:pt x="8" y="57"/>
                    <a:pt x="8" y="57"/>
                  </a:cubicBezTo>
                  <a:cubicBezTo>
                    <a:pt x="8" y="77"/>
                    <a:pt x="22" y="93"/>
                    <a:pt x="41" y="97"/>
                  </a:cubicBezTo>
                  <a:cubicBezTo>
                    <a:pt x="37" y="98"/>
                    <a:pt x="34" y="98"/>
                    <a:pt x="30" y="98"/>
                  </a:cubicBezTo>
                  <a:cubicBezTo>
                    <a:pt x="27" y="98"/>
                    <a:pt x="25" y="98"/>
                    <a:pt x="22" y="97"/>
                  </a:cubicBezTo>
                  <a:cubicBezTo>
                    <a:pt x="27" y="113"/>
                    <a:pt x="42" y="125"/>
                    <a:pt x="60" y="125"/>
                  </a:cubicBezTo>
                  <a:cubicBezTo>
                    <a:pt x="46" y="136"/>
                    <a:pt x="29" y="143"/>
                    <a:pt x="10" y="143"/>
                  </a:cubicBezTo>
                  <a:cubicBezTo>
                    <a:pt x="7" y="143"/>
                    <a:pt x="3" y="143"/>
                    <a:pt x="0" y="142"/>
                  </a:cubicBezTo>
                  <a:cubicBezTo>
                    <a:pt x="18" y="154"/>
                    <a:pt x="39" y="160"/>
                    <a:pt x="62" y="160"/>
                  </a:cubicBezTo>
                  <a:cubicBezTo>
                    <a:pt x="137" y="160"/>
                    <a:pt x="177" y="99"/>
                    <a:pt x="177" y="45"/>
                  </a:cubicBezTo>
                  <a:cubicBezTo>
                    <a:pt x="177" y="44"/>
                    <a:pt x="177" y="42"/>
                    <a:pt x="177" y="40"/>
                  </a:cubicBezTo>
                  <a:cubicBezTo>
                    <a:pt x="185" y="34"/>
                    <a:pt x="192" y="27"/>
                    <a:pt x="197" y="19"/>
                  </a:cubicBezTo>
                  <a:close/>
                </a:path>
              </a:pathLst>
            </a:custGeom>
            <a:solidFill>
              <a:srgbClr val="DDDBDB"/>
            </a:solidFill>
            <a:ln>
              <a:noFill/>
            </a:ln>
            <a:extLst/>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grpSp>
      <p:grpSp>
        <p:nvGrpSpPr>
          <p:cNvPr id="163" name="组合 162"/>
          <p:cNvGrpSpPr/>
          <p:nvPr/>
        </p:nvGrpSpPr>
        <p:grpSpPr>
          <a:xfrm>
            <a:off x="5113297" y="2814440"/>
            <a:ext cx="2114719" cy="1424329"/>
            <a:chOff x="1414455" y="1670027"/>
            <a:chExt cx="1586039" cy="1068246"/>
          </a:xfrm>
        </p:grpSpPr>
        <p:sp>
          <p:nvSpPr>
            <p:cNvPr id="164" name="Rectangle 68"/>
            <p:cNvSpPr>
              <a:spLocks/>
            </p:cNvSpPr>
            <p:nvPr/>
          </p:nvSpPr>
          <p:spPr bwMode="auto">
            <a:xfrm>
              <a:off x="1414455" y="1670027"/>
              <a:ext cx="1036582" cy="50008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rtlCol="0">
              <a:spAutoFit/>
            </a:bodyPr>
            <a:lstStyle/>
            <a:p>
              <a:r>
                <a:rPr lang="en-US" sz="3733" b="1" kern="2000" dirty="0">
                  <a:solidFill>
                    <a:srgbClr val="595959"/>
                  </a:solidFill>
                  <a:latin typeface="Helvetica" panose="020B0604020202020204" pitchFamily="34" charset="0"/>
                  <a:sym typeface="Bebas Neue" charset="0"/>
                </a:rPr>
                <a:t>2,569</a:t>
              </a:r>
            </a:p>
          </p:txBody>
        </p:sp>
        <p:sp>
          <p:nvSpPr>
            <p:cNvPr id="165" name="文本框 66"/>
            <p:cNvSpPr txBox="1">
              <a:spLocks noChangeArrowheads="1"/>
            </p:cNvSpPr>
            <p:nvPr/>
          </p:nvSpPr>
          <p:spPr bwMode="auto">
            <a:xfrm>
              <a:off x="1414455" y="2288150"/>
              <a:ext cx="1586039" cy="450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ts val="700"/>
                </a:lnSpc>
                <a:defRPr sz="500">
                  <a:solidFill>
                    <a:schemeClr val="bg1">
                      <a:lumMod val="50000"/>
                      <a:lumOff val="50000"/>
                    </a:schemeClr>
                  </a:solidFill>
                  <a:latin typeface="Helvetica" panose="020B0604020202020204" pitchFamily="34" charset="0"/>
                  <a:ea typeface="微软雅黑" panose="020B0503020204020204" pitchFamily="34" charset="-122"/>
                  <a:cs typeface="Arial" panose="020B0604020202020204" pitchFamily="34" charset="0"/>
                </a:defRPr>
              </a:lvl1pPr>
              <a:lvl2pPr marL="742950" indent="-285750">
                <a:defRPr sz="1300">
                  <a:latin typeface="Calibri" panose="020F0502020204030204" pitchFamily="34" charset="0"/>
                  <a:ea typeface="宋体" panose="02010600030101010101" pitchFamily="2" charset="-122"/>
                </a:defRPr>
              </a:lvl2pPr>
              <a:lvl3pPr marL="1143000" indent="-228600">
                <a:defRPr sz="1300">
                  <a:latin typeface="Calibri" panose="020F0502020204030204" pitchFamily="34" charset="0"/>
                  <a:ea typeface="宋体" panose="02010600030101010101" pitchFamily="2" charset="-122"/>
                </a:defRPr>
              </a:lvl3pPr>
              <a:lvl4pPr marL="1600200" indent="-228600">
                <a:defRPr sz="1300">
                  <a:latin typeface="Calibri" panose="020F0502020204030204" pitchFamily="34" charset="0"/>
                  <a:ea typeface="宋体" panose="02010600030101010101" pitchFamily="2" charset="-122"/>
                </a:defRPr>
              </a:lvl4pPr>
              <a:lvl5pPr marL="2057400" indent="-228600">
                <a:defRPr sz="1300">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9pPr>
            </a:lstStyle>
            <a:p>
              <a:pPr>
                <a:lnSpc>
                  <a:spcPct val="150000"/>
                </a:lnSpc>
              </a:pPr>
              <a:r>
                <a:rPr lang="zh-CN" altLang="en-US" sz="1100" dirty="0">
                  <a:solidFill>
                    <a:srgbClr val="595959"/>
                  </a:solidFill>
                </a:rPr>
                <a:t>点击输入替换内容</a:t>
              </a:r>
            </a:p>
            <a:p>
              <a:pPr>
                <a:lnSpc>
                  <a:spcPct val="150000"/>
                </a:lnSpc>
              </a:pPr>
              <a:r>
                <a:rPr lang="zh-CN" altLang="en-US" sz="1100" dirty="0">
                  <a:solidFill>
                    <a:srgbClr val="595959"/>
                  </a:solidFill>
                </a:rPr>
                <a:t>点击输入替换内容</a:t>
              </a:r>
            </a:p>
          </p:txBody>
        </p:sp>
        <p:sp>
          <p:nvSpPr>
            <p:cNvPr id="166" name="矩形 165"/>
            <p:cNvSpPr/>
            <p:nvPr/>
          </p:nvSpPr>
          <p:spPr>
            <a:xfrm>
              <a:off x="1425415" y="2118873"/>
              <a:ext cx="719188" cy="146242"/>
            </a:xfrm>
            <a:prstGeom prst="rect">
              <a:avLst/>
            </a:prstGeom>
          </p:spPr>
          <p:txBody>
            <a:bodyPr wrap="none">
              <a:spAutoFit/>
            </a:bodyPr>
            <a:lstStyle/>
            <a:p>
              <a:r>
                <a:rPr lang="en-US" altLang="zh-CN" sz="667" dirty="0">
                  <a:solidFill>
                    <a:srgbClr val="595959"/>
                  </a:solidFill>
                  <a:latin typeface="Helvetica" panose="020B0604020202020204" pitchFamily="34" charset="0"/>
                </a:rPr>
                <a:t>YOUR TITLE HERE</a:t>
              </a:r>
              <a:endParaRPr lang="zh-CN" altLang="en-US" sz="667" dirty="0">
                <a:solidFill>
                  <a:srgbClr val="595959"/>
                </a:solidFill>
              </a:endParaRPr>
            </a:p>
          </p:txBody>
        </p:sp>
      </p:grpSp>
      <p:grpSp>
        <p:nvGrpSpPr>
          <p:cNvPr id="167" name="组合 166"/>
          <p:cNvGrpSpPr/>
          <p:nvPr/>
        </p:nvGrpSpPr>
        <p:grpSpPr>
          <a:xfrm>
            <a:off x="4300576" y="497131"/>
            <a:ext cx="6314512" cy="5743949"/>
            <a:chOff x="3225432" y="372848"/>
            <a:chExt cx="4735884" cy="4307962"/>
          </a:xfrm>
        </p:grpSpPr>
        <p:grpSp>
          <p:nvGrpSpPr>
            <p:cNvPr id="168" name="Group 3"/>
            <p:cNvGrpSpPr/>
            <p:nvPr/>
          </p:nvGrpSpPr>
          <p:grpSpPr>
            <a:xfrm rot="19173611">
              <a:off x="3225432" y="372848"/>
              <a:ext cx="4735884" cy="4307962"/>
              <a:chOff x="6717003" y="1781001"/>
              <a:chExt cx="6313957" cy="5743446"/>
            </a:xfrm>
          </p:grpSpPr>
          <p:sp>
            <p:nvSpPr>
              <p:cNvPr id="170" name="Freeform 12"/>
              <p:cNvSpPr>
                <a:spLocks noEditPoints="1"/>
              </p:cNvSpPr>
              <p:nvPr/>
            </p:nvSpPr>
            <p:spPr bwMode="auto">
              <a:xfrm flipH="1">
                <a:off x="6717003" y="1781001"/>
                <a:ext cx="3808977" cy="3778489"/>
              </a:xfrm>
              <a:custGeom>
                <a:avLst/>
                <a:gdLst>
                  <a:gd name="T0" fmla="*/ 176 w 349"/>
                  <a:gd name="T1" fmla="*/ 346 h 346"/>
                  <a:gd name="T2" fmla="*/ 176 w 349"/>
                  <a:gd name="T3" fmla="*/ 346 h 346"/>
                  <a:gd name="T4" fmla="*/ 163 w 349"/>
                  <a:gd name="T5" fmla="*/ 345 h 346"/>
                  <a:gd name="T6" fmla="*/ 7 w 349"/>
                  <a:gd name="T7" fmla="*/ 163 h 346"/>
                  <a:gd name="T8" fmla="*/ 190 w 349"/>
                  <a:gd name="T9" fmla="*/ 7 h 346"/>
                  <a:gd name="T10" fmla="*/ 306 w 349"/>
                  <a:gd name="T11" fmla="*/ 67 h 346"/>
                  <a:gd name="T12" fmla="*/ 345 w 349"/>
                  <a:gd name="T13" fmla="*/ 190 h 346"/>
                  <a:gd name="T14" fmla="*/ 176 w 349"/>
                  <a:gd name="T15" fmla="*/ 346 h 346"/>
                  <a:gd name="T16" fmla="*/ 176 w 349"/>
                  <a:gd name="T17" fmla="*/ 34 h 346"/>
                  <a:gd name="T18" fmla="*/ 35 w 349"/>
                  <a:gd name="T19" fmla="*/ 165 h 346"/>
                  <a:gd name="T20" fmla="*/ 68 w 349"/>
                  <a:gd name="T21" fmla="*/ 268 h 346"/>
                  <a:gd name="T22" fmla="*/ 165 w 349"/>
                  <a:gd name="T23" fmla="*/ 318 h 346"/>
                  <a:gd name="T24" fmla="*/ 318 w 349"/>
                  <a:gd name="T25" fmla="*/ 188 h 346"/>
                  <a:gd name="T26" fmla="*/ 285 w 349"/>
                  <a:gd name="T27" fmla="*/ 84 h 346"/>
                  <a:gd name="T28" fmla="*/ 188 w 349"/>
                  <a:gd name="T29" fmla="*/ 35 h 346"/>
                  <a:gd name="T30" fmla="*/ 176 w 349"/>
                  <a:gd name="T31" fmla="*/ 3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9" h="346">
                    <a:moveTo>
                      <a:pt x="176" y="346"/>
                    </a:moveTo>
                    <a:cubicBezTo>
                      <a:pt x="176" y="346"/>
                      <a:pt x="176" y="346"/>
                      <a:pt x="176" y="346"/>
                    </a:cubicBezTo>
                    <a:cubicBezTo>
                      <a:pt x="172" y="346"/>
                      <a:pt x="167" y="346"/>
                      <a:pt x="163" y="345"/>
                    </a:cubicBezTo>
                    <a:cubicBezTo>
                      <a:pt x="69" y="338"/>
                      <a:pt x="0" y="256"/>
                      <a:pt x="7" y="163"/>
                    </a:cubicBezTo>
                    <a:cubicBezTo>
                      <a:pt x="15" y="71"/>
                      <a:pt x="96" y="0"/>
                      <a:pt x="190" y="7"/>
                    </a:cubicBezTo>
                    <a:cubicBezTo>
                      <a:pt x="235" y="11"/>
                      <a:pt x="276" y="32"/>
                      <a:pt x="306" y="67"/>
                    </a:cubicBezTo>
                    <a:cubicBezTo>
                      <a:pt x="335" y="101"/>
                      <a:pt x="349" y="145"/>
                      <a:pt x="345" y="190"/>
                    </a:cubicBezTo>
                    <a:cubicBezTo>
                      <a:pt x="338" y="278"/>
                      <a:pt x="264" y="346"/>
                      <a:pt x="176" y="346"/>
                    </a:cubicBezTo>
                    <a:close/>
                    <a:moveTo>
                      <a:pt x="176" y="34"/>
                    </a:moveTo>
                    <a:cubicBezTo>
                      <a:pt x="103" y="34"/>
                      <a:pt x="41" y="92"/>
                      <a:pt x="35" y="165"/>
                    </a:cubicBezTo>
                    <a:cubicBezTo>
                      <a:pt x="32" y="203"/>
                      <a:pt x="43" y="240"/>
                      <a:pt x="68" y="268"/>
                    </a:cubicBezTo>
                    <a:cubicBezTo>
                      <a:pt x="93" y="297"/>
                      <a:pt x="127" y="315"/>
                      <a:pt x="165" y="318"/>
                    </a:cubicBezTo>
                    <a:cubicBezTo>
                      <a:pt x="244" y="325"/>
                      <a:pt x="312" y="265"/>
                      <a:pt x="318" y="188"/>
                    </a:cubicBezTo>
                    <a:cubicBezTo>
                      <a:pt x="321" y="150"/>
                      <a:pt x="309" y="113"/>
                      <a:pt x="285" y="84"/>
                    </a:cubicBezTo>
                    <a:cubicBezTo>
                      <a:pt x="260" y="55"/>
                      <a:pt x="226" y="38"/>
                      <a:pt x="188" y="35"/>
                    </a:cubicBezTo>
                    <a:cubicBezTo>
                      <a:pt x="184" y="34"/>
                      <a:pt x="180" y="34"/>
                      <a:pt x="176" y="34"/>
                    </a:cubicBezTo>
                    <a:close/>
                  </a:path>
                </a:pathLst>
              </a:custGeom>
              <a:solidFill>
                <a:schemeClr val="tx1">
                  <a:lumMod val="75000"/>
                </a:schemeClr>
              </a:solidFill>
              <a:ln>
                <a:noFill/>
              </a:ln>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71" name="Freeform 13"/>
              <p:cNvSpPr>
                <a:spLocks/>
              </p:cNvSpPr>
              <p:nvPr/>
            </p:nvSpPr>
            <p:spPr bwMode="auto">
              <a:xfrm flipH="1">
                <a:off x="9888658" y="4697188"/>
                <a:ext cx="1101635" cy="993912"/>
              </a:xfrm>
              <a:custGeom>
                <a:avLst/>
                <a:gdLst>
                  <a:gd name="T0" fmla="*/ 97 w 542"/>
                  <a:gd name="T1" fmla="*/ 489 h 489"/>
                  <a:gd name="T2" fmla="*/ 0 w 542"/>
                  <a:gd name="T3" fmla="*/ 381 h 489"/>
                  <a:gd name="T4" fmla="*/ 446 w 542"/>
                  <a:gd name="T5" fmla="*/ 0 h 489"/>
                  <a:gd name="T6" fmla="*/ 542 w 542"/>
                  <a:gd name="T7" fmla="*/ 113 h 489"/>
                  <a:gd name="T8" fmla="*/ 97 w 542"/>
                  <a:gd name="T9" fmla="*/ 489 h 489"/>
                </a:gdLst>
                <a:ahLst/>
                <a:cxnLst>
                  <a:cxn ang="0">
                    <a:pos x="T0" y="T1"/>
                  </a:cxn>
                  <a:cxn ang="0">
                    <a:pos x="T2" y="T3"/>
                  </a:cxn>
                  <a:cxn ang="0">
                    <a:pos x="T4" y="T5"/>
                  </a:cxn>
                  <a:cxn ang="0">
                    <a:pos x="T6" y="T7"/>
                  </a:cxn>
                  <a:cxn ang="0">
                    <a:pos x="T8" y="T9"/>
                  </a:cxn>
                </a:cxnLst>
                <a:rect l="0" t="0" r="r" b="b"/>
                <a:pathLst>
                  <a:path w="542" h="489">
                    <a:moveTo>
                      <a:pt x="97" y="489"/>
                    </a:moveTo>
                    <a:lnTo>
                      <a:pt x="0" y="381"/>
                    </a:lnTo>
                    <a:lnTo>
                      <a:pt x="446" y="0"/>
                    </a:lnTo>
                    <a:lnTo>
                      <a:pt x="542" y="113"/>
                    </a:lnTo>
                    <a:lnTo>
                      <a:pt x="97" y="489"/>
                    </a:lnTo>
                    <a:close/>
                  </a:path>
                </a:pathLst>
              </a:custGeom>
              <a:solidFill>
                <a:schemeClr val="tx1">
                  <a:lumMod val="75000"/>
                </a:schemeClr>
              </a:solidFill>
              <a:ln>
                <a:noFill/>
              </a:ln>
            </p:spPr>
            <p:txBody>
              <a:bodyPr vert="horz" wrap="square" lIns="121920" tIns="60960" rIns="121920" bIns="60960" numCol="1" anchor="t" anchorCtr="0" compatLnSpc="1">
                <a:prstTxWarp prst="textNoShape">
                  <a:avLst/>
                </a:prstTxWarp>
              </a:bodyPr>
              <a:lstStyle/>
              <a:p>
                <a:endParaRPr lang="id-ID" sz="3200">
                  <a:solidFill>
                    <a:srgbClr val="595959"/>
                  </a:solidFill>
                </a:endParaRPr>
              </a:p>
            </p:txBody>
          </p:sp>
          <p:sp>
            <p:nvSpPr>
              <p:cNvPr id="172" name="Freeform 14"/>
              <p:cNvSpPr>
                <a:spLocks/>
              </p:cNvSpPr>
              <p:nvPr/>
            </p:nvSpPr>
            <p:spPr bwMode="auto">
              <a:xfrm flipH="1">
                <a:off x="10598012" y="5276460"/>
                <a:ext cx="2432948" cy="2247987"/>
              </a:xfrm>
              <a:custGeom>
                <a:avLst/>
                <a:gdLst>
                  <a:gd name="T0" fmla="*/ 15 w 223"/>
                  <a:gd name="T1" fmla="*/ 132 h 206"/>
                  <a:gd name="T2" fmla="*/ 15 w 223"/>
                  <a:gd name="T3" fmla="*/ 185 h 206"/>
                  <a:gd name="T4" fmla="*/ 67 w 223"/>
                  <a:gd name="T5" fmla="*/ 194 h 206"/>
                  <a:gd name="T6" fmla="*/ 209 w 223"/>
                  <a:gd name="T7" fmla="*/ 74 h 206"/>
                  <a:gd name="T8" fmla="*/ 208 w 223"/>
                  <a:gd name="T9" fmla="*/ 21 h 206"/>
                  <a:gd name="T10" fmla="*/ 156 w 223"/>
                  <a:gd name="T11" fmla="*/ 12 h 206"/>
                  <a:gd name="T12" fmla="*/ 15 w 223"/>
                  <a:gd name="T13" fmla="*/ 132 h 206"/>
                </a:gdLst>
                <a:ahLst/>
                <a:cxnLst>
                  <a:cxn ang="0">
                    <a:pos x="T0" y="T1"/>
                  </a:cxn>
                  <a:cxn ang="0">
                    <a:pos x="T2" y="T3"/>
                  </a:cxn>
                  <a:cxn ang="0">
                    <a:pos x="T4" y="T5"/>
                  </a:cxn>
                  <a:cxn ang="0">
                    <a:pos x="T6" y="T7"/>
                  </a:cxn>
                  <a:cxn ang="0">
                    <a:pos x="T8" y="T9"/>
                  </a:cxn>
                  <a:cxn ang="0">
                    <a:pos x="T10" y="T11"/>
                  </a:cxn>
                  <a:cxn ang="0">
                    <a:pos x="T12" y="T13"/>
                  </a:cxn>
                </a:cxnLst>
                <a:rect l="0" t="0" r="r" b="b"/>
                <a:pathLst>
                  <a:path w="223" h="206">
                    <a:moveTo>
                      <a:pt x="15" y="132"/>
                    </a:moveTo>
                    <a:cubicBezTo>
                      <a:pt x="0" y="144"/>
                      <a:pt x="0" y="168"/>
                      <a:pt x="15" y="185"/>
                    </a:cubicBezTo>
                    <a:cubicBezTo>
                      <a:pt x="29" y="202"/>
                      <a:pt x="53" y="206"/>
                      <a:pt x="67" y="194"/>
                    </a:cubicBezTo>
                    <a:cubicBezTo>
                      <a:pt x="209" y="74"/>
                      <a:pt x="209" y="74"/>
                      <a:pt x="209" y="74"/>
                    </a:cubicBezTo>
                    <a:cubicBezTo>
                      <a:pt x="223" y="62"/>
                      <a:pt x="223" y="38"/>
                      <a:pt x="208" y="21"/>
                    </a:cubicBezTo>
                    <a:cubicBezTo>
                      <a:pt x="194" y="4"/>
                      <a:pt x="170" y="0"/>
                      <a:pt x="156" y="12"/>
                    </a:cubicBezTo>
                    <a:lnTo>
                      <a:pt x="15" y="132"/>
                    </a:lnTo>
                    <a:close/>
                  </a:path>
                </a:pathLst>
              </a:custGeom>
              <a:solidFill>
                <a:srgbClr val="595959"/>
              </a:solidFill>
              <a:ln>
                <a:noFill/>
              </a:ln>
            </p:spPr>
            <p:txBody>
              <a:bodyPr vert="horz" wrap="square" lIns="121920" tIns="60960" rIns="121920" bIns="60960" numCol="1" anchor="t" anchorCtr="0" compatLnSpc="1">
                <a:prstTxWarp prst="textNoShape">
                  <a:avLst/>
                </a:prstTxWarp>
              </a:bodyPr>
              <a:lstStyle/>
              <a:p>
                <a:endParaRPr lang="id-ID" sz="3200" dirty="0">
                  <a:solidFill>
                    <a:srgbClr val="595959"/>
                  </a:solidFill>
                </a:endParaRPr>
              </a:p>
            </p:txBody>
          </p:sp>
        </p:grpSp>
        <p:sp>
          <p:nvSpPr>
            <p:cNvPr id="169" name="矩形 168"/>
            <p:cNvSpPr/>
            <p:nvPr/>
          </p:nvSpPr>
          <p:spPr>
            <a:xfrm>
              <a:off x="6856043" y="2409463"/>
              <a:ext cx="855042" cy="284742"/>
            </a:xfrm>
            <a:prstGeom prst="rect">
              <a:avLst/>
            </a:prstGeom>
            <a:noFill/>
          </p:spPr>
          <p:txBody>
            <a:bodyPr wrap="none" rtlCol="0">
              <a:spAutoFit/>
            </a:bodyPr>
            <a:lstStyle/>
            <a:p>
              <a:r>
                <a:rPr lang="zh-CN" altLang="en-US" sz="1867" b="1" kern="2000" dirty="0">
                  <a:solidFill>
                    <a:schemeClr val="bg1"/>
                  </a:solidFill>
                  <a:latin typeface="Helvetica" panose="020B0604020202020204" pitchFamily="34" charset="0"/>
                </a:rPr>
                <a:t>标题文本</a:t>
              </a:r>
            </a:p>
          </p:txBody>
        </p:sp>
      </p:grpSp>
      <p:grpSp>
        <p:nvGrpSpPr>
          <p:cNvPr id="173" name="组合 172"/>
          <p:cNvGrpSpPr/>
          <p:nvPr/>
        </p:nvGrpSpPr>
        <p:grpSpPr>
          <a:xfrm>
            <a:off x="1821111" y="1774978"/>
            <a:ext cx="878001" cy="526888"/>
            <a:chOff x="1381073" y="1376953"/>
            <a:chExt cx="658501" cy="395166"/>
          </a:xfrm>
        </p:grpSpPr>
        <p:sp>
          <p:nvSpPr>
            <p:cNvPr id="174" name="矩形 173"/>
            <p:cNvSpPr/>
            <p:nvPr/>
          </p:nvSpPr>
          <p:spPr>
            <a:xfrm>
              <a:off x="1381073" y="1376953"/>
              <a:ext cx="600164" cy="207749"/>
            </a:xfrm>
            <a:prstGeom prst="rect">
              <a:avLst/>
            </a:prstGeom>
            <a:noFill/>
          </p:spPr>
          <p:txBody>
            <a:bodyPr wrap="none" rtlCol="0">
              <a:spAutoFit/>
            </a:bodyPr>
            <a:lstStyle/>
            <a:p>
              <a:r>
                <a:rPr lang="zh-CN" altLang="en-US" sz="1200" b="1" kern="2000" dirty="0">
                  <a:solidFill>
                    <a:srgbClr val="595959"/>
                  </a:solidFill>
                  <a:latin typeface="Helvetica" panose="020B0604020202020204" pitchFamily="34" charset="0"/>
                </a:rPr>
                <a:t>标题文本</a:t>
              </a:r>
            </a:p>
          </p:txBody>
        </p:sp>
        <p:sp>
          <p:nvSpPr>
            <p:cNvPr id="175" name="矩形 174"/>
            <p:cNvSpPr/>
            <p:nvPr/>
          </p:nvSpPr>
          <p:spPr>
            <a:xfrm>
              <a:off x="1391319" y="1548884"/>
              <a:ext cx="648255" cy="223235"/>
            </a:xfrm>
            <a:prstGeom prst="rect">
              <a:avLst/>
            </a:prstGeom>
          </p:spPr>
          <p:txBody>
            <a:bodyPr wrap="none">
              <a:spAutoFit/>
            </a:bodyPr>
            <a:lstStyle/>
            <a:p>
              <a:r>
                <a:rPr lang="zh-CN" altLang="en-US" sz="667" dirty="0">
                  <a:solidFill>
                    <a:srgbClr val="595959"/>
                  </a:solidFill>
                  <a:latin typeface="Helvetica" panose="020B0604020202020204" pitchFamily="34" charset="0"/>
                </a:rPr>
                <a:t>点击输入替换内容</a:t>
              </a:r>
            </a:p>
            <a:p>
              <a:r>
                <a:rPr lang="zh-CN" altLang="en-US" sz="667" dirty="0">
                  <a:solidFill>
                    <a:srgbClr val="595959"/>
                  </a:solidFill>
                  <a:latin typeface="Helvetica" panose="020B0604020202020204" pitchFamily="34" charset="0"/>
                </a:rPr>
                <a:t>点击输入替换内容</a:t>
              </a:r>
            </a:p>
          </p:txBody>
        </p:sp>
      </p:grpSp>
      <p:grpSp>
        <p:nvGrpSpPr>
          <p:cNvPr id="176" name="组合 175"/>
          <p:cNvGrpSpPr/>
          <p:nvPr/>
        </p:nvGrpSpPr>
        <p:grpSpPr>
          <a:xfrm>
            <a:off x="2379911" y="4406418"/>
            <a:ext cx="878001" cy="526888"/>
            <a:chOff x="1381073" y="1376953"/>
            <a:chExt cx="658501" cy="395166"/>
          </a:xfrm>
        </p:grpSpPr>
        <p:sp>
          <p:nvSpPr>
            <p:cNvPr id="177" name="矩形 176"/>
            <p:cNvSpPr/>
            <p:nvPr/>
          </p:nvSpPr>
          <p:spPr>
            <a:xfrm>
              <a:off x="1381073" y="1376953"/>
              <a:ext cx="600164" cy="207749"/>
            </a:xfrm>
            <a:prstGeom prst="rect">
              <a:avLst/>
            </a:prstGeom>
            <a:noFill/>
          </p:spPr>
          <p:txBody>
            <a:bodyPr wrap="none" rtlCol="0">
              <a:spAutoFit/>
            </a:bodyPr>
            <a:lstStyle/>
            <a:p>
              <a:r>
                <a:rPr lang="zh-CN" altLang="en-US" sz="1200" b="1" kern="2000" dirty="0">
                  <a:solidFill>
                    <a:srgbClr val="595959"/>
                  </a:solidFill>
                  <a:latin typeface="Helvetica" panose="020B0604020202020204" pitchFamily="34" charset="0"/>
                </a:rPr>
                <a:t>标题文本</a:t>
              </a:r>
            </a:p>
          </p:txBody>
        </p:sp>
        <p:sp>
          <p:nvSpPr>
            <p:cNvPr id="178" name="矩形 177"/>
            <p:cNvSpPr/>
            <p:nvPr/>
          </p:nvSpPr>
          <p:spPr>
            <a:xfrm>
              <a:off x="1391319" y="1548884"/>
              <a:ext cx="648255" cy="223235"/>
            </a:xfrm>
            <a:prstGeom prst="rect">
              <a:avLst/>
            </a:prstGeom>
          </p:spPr>
          <p:txBody>
            <a:bodyPr wrap="none">
              <a:spAutoFit/>
            </a:bodyPr>
            <a:lstStyle/>
            <a:p>
              <a:r>
                <a:rPr lang="zh-CN" altLang="en-US" sz="667" dirty="0">
                  <a:solidFill>
                    <a:srgbClr val="595959"/>
                  </a:solidFill>
                  <a:latin typeface="Helvetica" panose="020B0604020202020204" pitchFamily="34" charset="0"/>
                </a:rPr>
                <a:t>点击输入替换内容</a:t>
              </a:r>
            </a:p>
            <a:p>
              <a:r>
                <a:rPr lang="zh-CN" altLang="en-US" sz="667" dirty="0">
                  <a:solidFill>
                    <a:srgbClr val="595959"/>
                  </a:solidFill>
                  <a:latin typeface="Helvetica" panose="020B0604020202020204" pitchFamily="34" charset="0"/>
                </a:rPr>
                <a:t>点击输入替换内容</a:t>
              </a:r>
            </a:p>
          </p:txBody>
        </p:sp>
      </p:grpSp>
      <p:grpSp>
        <p:nvGrpSpPr>
          <p:cNvPr id="179" name="组合 178"/>
          <p:cNvGrpSpPr/>
          <p:nvPr/>
        </p:nvGrpSpPr>
        <p:grpSpPr>
          <a:xfrm>
            <a:off x="9398778" y="1095951"/>
            <a:ext cx="878001" cy="526888"/>
            <a:chOff x="1381073" y="1376953"/>
            <a:chExt cx="658501" cy="395166"/>
          </a:xfrm>
        </p:grpSpPr>
        <p:sp>
          <p:nvSpPr>
            <p:cNvPr id="180" name="矩形 179"/>
            <p:cNvSpPr/>
            <p:nvPr/>
          </p:nvSpPr>
          <p:spPr>
            <a:xfrm>
              <a:off x="1381073" y="1376953"/>
              <a:ext cx="600164" cy="207749"/>
            </a:xfrm>
            <a:prstGeom prst="rect">
              <a:avLst/>
            </a:prstGeom>
            <a:noFill/>
          </p:spPr>
          <p:txBody>
            <a:bodyPr wrap="none" rtlCol="0">
              <a:spAutoFit/>
            </a:bodyPr>
            <a:lstStyle/>
            <a:p>
              <a:r>
                <a:rPr lang="zh-CN" altLang="en-US" sz="1200" b="1" kern="2000" dirty="0">
                  <a:solidFill>
                    <a:srgbClr val="595959"/>
                  </a:solidFill>
                  <a:latin typeface="Helvetica" panose="020B0604020202020204" pitchFamily="34" charset="0"/>
                </a:rPr>
                <a:t>标题文本</a:t>
              </a:r>
            </a:p>
          </p:txBody>
        </p:sp>
        <p:sp>
          <p:nvSpPr>
            <p:cNvPr id="181" name="矩形 180"/>
            <p:cNvSpPr/>
            <p:nvPr/>
          </p:nvSpPr>
          <p:spPr>
            <a:xfrm>
              <a:off x="1391319" y="1548884"/>
              <a:ext cx="648255" cy="223235"/>
            </a:xfrm>
            <a:prstGeom prst="rect">
              <a:avLst/>
            </a:prstGeom>
          </p:spPr>
          <p:txBody>
            <a:bodyPr wrap="none">
              <a:spAutoFit/>
            </a:bodyPr>
            <a:lstStyle/>
            <a:p>
              <a:r>
                <a:rPr lang="zh-CN" altLang="en-US" sz="667" dirty="0">
                  <a:solidFill>
                    <a:srgbClr val="595959"/>
                  </a:solidFill>
                  <a:latin typeface="Helvetica" panose="020B0604020202020204" pitchFamily="34" charset="0"/>
                </a:rPr>
                <a:t>点击输入替换内容</a:t>
              </a:r>
            </a:p>
            <a:p>
              <a:r>
                <a:rPr lang="zh-CN" altLang="en-US" sz="667" dirty="0">
                  <a:solidFill>
                    <a:srgbClr val="595959"/>
                  </a:solidFill>
                  <a:latin typeface="Helvetica" panose="020B0604020202020204" pitchFamily="34" charset="0"/>
                </a:rPr>
                <a:t>点击输入替换内容</a:t>
              </a:r>
            </a:p>
          </p:txBody>
        </p:sp>
      </p:grpSp>
      <p:grpSp>
        <p:nvGrpSpPr>
          <p:cNvPr id="182" name="组合 181"/>
          <p:cNvGrpSpPr/>
          <p:nvPr/>
        </p:nvGrpSpPr>
        <p:grpSpPr>
          <a:xfrm>
            <a:off x="9178645" y="4872085"/>
            <a:ext cx="878001" cy="526888"/>
            <a:chOff x="1381073" y="1376953"/>
            <a:chExt cx="658501" cy="395166"/>
          </a:xfrm>
        </p:grpSpPr>
        <p:sp>
          <p:nvSpPr>
            <p:cNvPr id="183" name="矩形 182"/>
            <p:cNvSpPr/>
            <p:nvPr/>
          </p:nvSpPr>
          <p:spPr>
            <a:xfrm>
              <a:off x="1381073" y="1376953"/>
              <a:ext cx="600164" cy="207749"/>
            </a:xfrm>
            <a:prstGeom prst="rect">
              <a:avLst/>
            </a:prstGeom>
            <a:noFill/>
          </p:spPr>
          <p:txBody>
            <a:bodyPr wrap="none" rtlCol="0">
              <a:spAutoFit/>
            </a:bodyPr>
            <a:lstStyle/>
            <a:p>
              <a:r>
                <a:rPr lang="zh-CN" altLang="en-US" sz="1200" b="1" kern="2000" dirty="0">
                  <a:solidFill>
                    <a:srgbClr val="595959"/>
                  </a:solidFill>
                  <a:latin typeface="Helvetica" panose="020B0604020202020204" pitchFamily="34" charset="0"/>
                </a:rPr>
                <a:t>标题文本</a:t>
              </a:r>
            </a:p>
          </p:txBody>
        </p:sp>
        <p:sp>
          <p:nvSpPr>
            <p:cNvPr id="184" name="矩形 183"/>
            <p:cNvSpPr/>
            <p:nvPr/>
          </p:nvSpPr>
          <p:spPr>
            <a:xfrm>
              <a:off x="1391319" y="1548884"/>
              <a:ext cx="648255" cy="223235"/>
            </a:xfrm>
            <a:prstGeom prst="rect">
              <a:avLst/>
            </a:prstGeom>
          </p:spPr>
          <p:txBody>
            <a:bodyPr wrap="none">
              <a:spAutoFit/>
            </a:bodyPr>
            <a:lstStyle/>
            <a:p>
              <a:r>
                <a:rPr lang="zh-CN" altLang="en-US" sz="667" dirty="0">
                  <a:solidFill>
                    <a:srgbClr val="595959"/>
                  </a:solidFill>
                  <a:latin typeface="Helvetica" panose="020B0604020202020204" pitchFamily="34" charset="0"/>
                </a:rPr>
                <a:t>点击输入替换内容</a:t>
              </a:r>
            </a:p>
            <a:p>
              <a:r>
                <a:rPr lang="zh-CN" altLang="en-US" sz="667" dirty="0">
                  <a:solidFill>
                    <a:srgbClr val="595959"/>
                  </a:solidFill>
                  <a:latin typeface="Helvetica" panose="020B0604020202020204" pitchFamily="34" charset="0"/>
                </a:rPr>
                <a:t>点击输入替换内容</a:t>
              </a:r>
            </a:p>
          </p:txBody>
        </p:sp>
      </p:grpSp>
    </p:spTree>
    <p:extLst>
      <p:ext uri="{BB962C8B-B14F-4D97-AF65-F5344CB8AC3E}">
        <p14:creationId xmlns:p14="http://schemas.microsoft.com/office/powerpoint/2010/main" val="262138993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2000" fill="hold"/>
                                        <p:tgtEl>
                                          <p:spTgt spid="25"/>
                                        </p:tgtEl>
                                        <p:attrNameLst>
                                          <p:attrName>ppt_w</p:attrName>
                                        </p:attrNameLst>
                                      </p:cBhvr>
                                      <p:tavLst>
                                        <p:tav tm="0">
                                          <p:val>
                                            <p:fltVal val="0"/>
                                          </p:val>
                                        </p:tav>
                                        <p:tav tm="100000">
                                          <p:val>
                                            <p:strVal val="#ppt_w"/>
                                          </p:val>
                                        </p:tav>
                                      </p:tavLst>
                                    </p:anim>
                                    <p:anim calcmode="lin" valueType="num">
                                      <p:cBhvr>
                                        <p:cTn id="8" dur="2000" fill="hold"/>
                                        <p:tgtEl>
                                          <p:spTgt spid="25"/>
                                        </p:tgtEl>
                                        <p:attrNameLst>
                                          <p:attrName>ppt_h</p:attrName>
                                        </p:attrNameLst>
                                      </p:cBhvr>
                                      <p:tavLst>
                                        <p:tav tm="0">
                                          <p:val>
                                            <p:fltVal val="0"/>
                                          </p:val>
                                        </p:tav>
                                        <p:tav tm="100000">
                                          <p:val>
                                            <p:strVal val="#ppt_h"/>
                                          </p:val>
                                        </p:tav>
                                      </p:tavLst>
                                    </p:anim>
                                    <p:animEffect transition="in" filter="fade">
                                      <p:cBhvr>
                                        <p:cTn id="9" dur="2000"/>
                                        <p:tgtEl>
                                          <p:spTgt spid="25"/>
                                        </p:tgtEl>
                                      </p:cBhvr>
                                    </p:animEffect>
                                  </p:childTnLst>
                                </p:cTn>
                              </p:par>
                              <p:par>
                                <p:cTn id="10" presetID="8" presetClass="emph" presetSubtype="0" fill="hold" nodeType="withEffect">
                                  <p:stCondLst>
                                    <p:cond delay="0"/>
                                  </p:stCondLst>
                                  <p:childTnLst>
                                    <p:animRot by="21600000">
                                      <p:cBhvr>
                                        <p:cTn id="11" dur="2000" fill="hold"/>
                                        <p:tgtEl>
                                          <p:spTgt spid="25"/>
                                        </p:tgtEl>
                                        <p:attrNameLst>
                                          <p:attrName>r</p:attrName>
                                        </p:attrNameLst>
                                      </p:cBhvr>
                                    </p:animRot>
                                  </p:childTnLst>
                                </p:cTn>
                              </p:par>
                              <p:par>
                                <p:cTn id="12" presetID="2" presetClass="entr" presetSubtype="2" fill="hold" nodeType="withEffect">
                                  <p:stCondLst>
                                    <p:cond delay="1000"/>
                                  </p:stCondLst>
                                  <p:childTnLst>
                                    <p:set>
                                      <p:cBhvr>
                                        <p:cTn id="13" dur="1" fill="hold">
                                          <p:stCondLst>
                                            <p:cond delay="0"/>
                                          </p:stCondLst>
                                        </p:cTn>
                                        <p:tgtEl>
                                          <p:spTgt spid="167"/>
                                        </p:tgtEl>
                                        <p:attrNameLst>
                                          <p:attrName>style.visibility</p:attrName>
                                        </p:attrNameLst>
                                      </p:cBhvr>
                                      <p:to>
                                        <p:strVal val="visible"/>
                                      </p:to>
                                    </p:set>
                                    <p:anim calcmode="lin" valueType="num">
                                      <p:cBhvr additive="base">
                                        <p:cTn id="14" dur="1000" fill="hold"/>
                                        <p:tgtEl>
                                          <p:spTgt spid="167"/>
                                        </p:tgtEl>
                                        <p:attrNameLst>
                                          <p:attrName>ppt_x</p:attrName>
                                        </p:attrNameLst>
                                      </p:cBhvr>
                                      <p:tavLst>
                                        <p:tav tm="0">
                                          <p:val>
                                            <p:strVal val="1+#ppt_w/2"/>
                                          </p:val>
                                        </p:tav>
                                        <p:tav tm="100000">
                                          <p:val>
                                            <p:strVal val="#ppt_x"/>
                                          </p:val>
                                        </p:tav>
                                      </p:tavLst>
                                    </p:anim>
                                    <p:anim calcmode="lin" valueType="num">
                                      <p:cBhvr additive="base">
                                        <p:cTn id="15" dur="1000" fill="hold"/>
                                        <p:tgtEl>
                                          <p:spTgt spid="167"/>
                                        </p:tgtEl>
                                        <p:attrNameLst>
                                          <p:attrName>ppt_y</p:attrName>
                                        </p:attrNameLst>
                                      </p:cBhvr>
                                      <p:tavLst>
                                        <p:tav tm="0">
                                          <p:val>
                                            <p:strVal val="#ppt_y"/>
                                          </p:val>
                                        </p:tav>
                                        <p:tav tm="100000">
                                          <p:val>
                                            <p:strVal val="#ppt_y"/>
                                          </p:val>
                                        </p:tav>
                                      </p:tavLst>
                                    </p:anim>
                                  </p:childTnLst>
                                </p:cTn>
                              </p:par>
                              <p:par>
                                <p:cTn id="16" presetID="53" presetClass="entr" presetSubtype="528" fill="hold" nodeType="withEffect">
                                  <p:stCondLst>
                                    <p:cond delay="1000"/>
                                  </p:stCondLst>
                                  <p:childTnLst>
                                    <p:set>
                                      <p:cBhvr>
                                        <p:cTn id="17" dur="1" fill="hold">
                                          <p:stCondLst>
                                            <p:cond delay="0"/>
                                          </p:stCondLst>
                                        </p:cTn>
                                        <p:tgtEl>
                                          <p:spTgt spid="12"/>
                                        </p:tgtEl>
                                        <p:attrNameLst>
                                          <p:attrName>style.visibility</p:attrName>
                                        </p:attrNameLst>
                                      </p:cBhvr>
                                      <p:to>
                                        <p:strVal val="visible"/>
                                      </p:to>
                                    </p:set>
                                    <p:anim calcmode="lin" valueType="num">
                                      <p:cBhvr>
                                        <p:cTn id="18" dur="1000" fill="hold"/>
                                        <p:tgtEl>
                                          <p:spTgt spid="12"/>
                                        </p:tgtEl>
                                        <p:attrNameLst>
                                          <p:attrName>ppt_w</p:attrName>
                                        </p:attrNameLst>
                                      </p:cBhvr>
                                      <p:tavLst>
                                        <p:tav tm="0">
                                          <p:val>
                                            <p:fltVal val="0"/>
                                          </p:val>
                                        </p:tav>
                                        <p:tav tm="100000">
                                          <p:val>
                                            <p:strVal val="#ppt_w"/>
                                          </p:val>
                                        </p:tav>
                                      </p:tavLst>
                                    </p:anim>
                                    <p:anim calcmode="lin" valueType="num">
                                      <p:cBhvr>
                                        <p:cTn id="19" dur="1000" fill="hold"/>
                                        <p:tgtEl>
                                          <p:spTgt spid="12"/>
                                        </p:tgtEl>
                                        <p:attrNameLst>
                                          <p:attrName>ppt_h</p:attrName>
                                        </p:attrNameLst>
                                      </p:cBhvr>
                                      <p:tavLst>
                                        <p:tav tm="0">
                                          <p:val>
                                            <p:fltVal val="0"/>
                                          </p:val>
                                        </p:tav>
                                        <p:tav tm="100000">
                                          <p:val>
                                            <p:strVal val="#ppt_h"/>
                                          </p:val>
                                        </p:tav>
                                      </p:tavLst>
                                    </p:anim>
                                    <p:animEffect transition="in" filter="fade">
                                      <p:cBhvr>
                                        <p:cTn id="20" dur="1000"/>
                                        <p:tgtEl>
                                          <p:spTgt spid="12"/>
                                        </p:tgtEl>
                                      </p:cBhvr>
                                    </p:animEffect>
                                    <p:anim calcmode="lin" valueType="num">
                                      <p:cBhvr>
                                        <p:cTn id="21" dur="1000" fill="hold"/>
                                        <p:tgtEl>
                                          <p:spTgt spid="12"/>
                                        </p:tgtEl>
                                        <p:attrNameLst>
                                          <p:attrName>ppt_x</p:attrName>
                                        </p:attrNameLst>
                                      </p:cBhvr>
                                      <p:tavLst>
                                        <p:tav tm="0">
                                          <p:val>
                                            <p:fltVal val="0.5"/>
                                          </p:val>
                                        </p:tav>
                                        <p:tav tm="100000">
                                          <p:val>
                                            <p:strVal val="#ppt_x"/>
                                          </p:val>
                                        </p:tav>
                                      </p:tavLst>
                                    </p:anim>
                                    <p:anim calcmode="lin" valueType="num">
                                      <p:cBhvr>
                                        <p:cTn id="22" dur="1000" fill="hold"/>
                                        <p:tgtEl>
                                          <p:spTgt spid="12"/>
                                        </p:tgtEl>
                                        <p:attrNameLst>
                                          <p:attrName>ppt_y</p:attrName>
                                        </p:attrNameLst>
                                      </p:cBhvr>
                                      <p:tavLst>
                                        <p:tav tm="0">
                                          <p:val>
                                            <p:fltVal val="0.5"/>
                                          </p:val>
                                        </p:tav>
                                        <p:tav tm="100000">
                                          <p:val>
                                            <p:strVal val="#ppt_y"/>
                                          </p:val>
                                        </p:tav>
                                      </p:tavLst>
                                    </p:anim>
                                  </p:childTnLst>
                                </p:cTn>
                              </p:par>
                              <p:par>
                                <p:cTn id="23" presetID="53" presetClass="entr" presetSubtype="528" fill="hold" grpId="0" nodeType="withEffect">
                                  <p:stCondLst>
                                    <p:cond delay="100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000" fill="hold"/>
                                        <p:tgtEl>
                                          <p:spTgt spid="11"/>
                                        </p:tgtEl>
                                        <p:attrNameLst>
                                          <p:attrName>ppt_w</p:attrName>
                                        </p:attrNameLst>
                                      </p:cBhvr>
                                      <p:tavLst>
                                        <p:tav tm="0">
                                          <p:val>
                                            <p:fltVal val="0"/>
                                          </p:val>
                                        </p:tav>
                                        <p:tav tm="100000">
                                          <p:val>
                                            <p:strVal val="#ppt_w"/>
                                          </p:val>
                                        </p:tav>
                                      </p:tavLst>
                                    </p:anim>
                                    <p:anim calcmode="lin" valueType="num">
                                      <p:cBhvr>
                                        <p:cTn id="26" dur="1000" fill="hold"/>
                                        <p:tgtEl>
                                          <p:spTgt spid="11"/>
                                        </p:tgtEl>
                                        <p:attrNameLst>
                                          <p:attrName>ppt_h</p:attrName>
                                        </p:attrNameLst>
                                      </p:cBhvr>
                                      <p:tavLst>
                                        <p:tav tm="0">
                                          <p:val>
                                            <p:fltVal val="0"/>
                                          </p:val>
                                        </p:tav>
                                        <p:tav tm="100000">
                                          <p:val>
                                            <p:strVal val="#ppt_h"/>
                                          </p:val>
                                        </p:tav>
                                      </p:tavLst>
                                    </p:anim>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fltVal val="0.5"/>
                                          </p:val>
                                        </p:tav>
                                        <p:tav tm="100000">
                                          <p:val>
                                            <p:strVal val="#ppt_x"/>
                                          </p:val>
                                        </p:tav>
                                      </p:tavLst>
                                    </p:anim>
                                    <p:anim calcmode="lin" valueType="num">
                                      <p:cBhvr>
                                        <p:cTn id="29" dur="1000" fill="hold"/>
                                        <p:tgtEl>
                                          <p:spTgt spid="11"/>
                                        </p:tgtEl>
                                        <p:attrNameLst>
                                          <p:attrName>ppt_y</p:attrName>
                                        </p:attrNameLst>
                                      </p:cBhvr>
                                      <p:tavLst>
                                        <p:tav tm="0">
                                          <p:val>
                                            <p:fltVal val="0.5"/>
                                          </p:val>
                                        </p:tav>
                                        <p:tav tm="100000">
                                          <p:val>
                                            <p:strVal val="#ppt_y"/>
                                          </p:val>
                                        </p:tav>
                                      </p:tavLst>
                                    </p:anim>
                                  </p:childTnLst>
                                </p:cTn>
                              </p:par>
                              <p:par>
                                <p:cTn id="30" presetID="53" presetClass="entr" presetSubtype="528" fill="hold" nodeType="withEffect">
                                  <p:stCondLst>
                                    <p:cond delay="100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fltVal val="0.5"/>
                                          </p:val>
                                        </p:tav>
                                        <p:tav tm="100000">
                                          <p:val>
                                            <p:strVal val="#ppt_x"/>
                                          </p:val>
                                        </p:tav>
                                      </p:tavLst>
                                    </p:anim>
                                    <p:anim calcmode="lin" valueType="num">
                                      <p:cBhvr>
                                        <p:cTn id="36" dur="1000" fill="hold"/>
                                        <p:tgtEl>
                                          <p:spTgt spid="21"/>
                                        </p:tgtEl>
                                        <p:attrNameLst>
                                          <p:attrName>ppt_y</p:attrName>
                                        </p:attrNameLst>
                                      </p:cBhvr>
                                      <p:tavLst>
                                        <p:tav tm="0">
                                          <p:val>
                                            <p:fltVal val="0.5"/>
                                          </p:val>
                                        </p:tav>
                                        <p:tav tm="100000">
                                          <p:val>
                                            <p:strVal val="#ppt_y"/>
                                          </p:val>
                                        </p:tav>
                                      </p:tavLst>
                                    </p:anim>
                                  </p:childTnLst>
                                </p:cTn>
                              </p:par>
                              <p:par>
                                <p:cTn id="37" presetID="53" presetClass="entr" presetSubtype="528" fill="hold" grpId="0" nodeType="withEffect">
                                  <p:stCondLst>
                                    <p:cond delay="1000"/>
                                  </p:stCondLst>
                                  <p:childTnLst>
                                    <p:set>
                                      <p:cBhvr>
                                        <p:cTn id="38" dur="1" fill="hold">
                                          <p:stCondLst>
                                            <p:cond delay="0"/>
                                          </p:stCondLst>
                                        </p:cTn>
                                        <p:tgtEl>
                                          <p:spTgt spid="24"/>
                                        </p:tgtEl>
                                        <p:attrNameLst>
                                          <p:attrName>style.visibility</p:attrName>
                                        </p:attrNameLst>
                                      </p:cBhvr>
                                      <p:to>
                                        <p:strVal val="visible"/>
                                      </p:to>
                                    </p:set>
                                    <p:anim calcmode="lin" valueType="num">
                                      <p:cBhvr>
                                        <p:cTn id="39" dur="1000" fill="hold"/>
                                        <p:tgtEl>
                                          <p:spTgt spid="24"/>
                                        </p:tgtEl>
                                        <p:attrNameLst>
                                          <p:attrName>ppt_w</p:attrName>
                                        </p:attrNameLst>
                                      </p:cBhvr>
                                      <p:tavLst>
                                        <p:tav tm="0">
                                          <p:val>
                                            <p:fltVal val="0"/>
                                          </p:val>
                                        </p:tav>
                                        <p:tav tm="100000">
                                          <p:val>
                                            <p:strVal val="#ppt_w"/>
                                          </p:val>
                                        </p:tav>
                                      </p:tavLst>
                                    </p:anim>
                                    <p:anim calcmode="lin" valueType="num">
                                      <p:cBhvr>
                                        <p:cTn id="40" dur="1000" fill="hold"/>
                                        <p:tgtEl>
                                          <p:spTgt spid="24"/>
                                        </p:tgtEl>
                                        <p:attrNameLst>
                                          <p:attrName>ppt_h</p:attrName>
                                        </p:attrNameLst>
                                      </p:cBhvr>
                                      <p:tavLst>
                                        <p:tav tm="0">
                                          <p:val>
                                            <p:fltVal val="0"/>
                                          </p:val>
                                        </p:tav>
                                        <p:tav tm="100000">
                                          <p:val>
                                            <p:strVal val="#ppt_h"/>
                                          </p:val>
                                        </p:tav>
                                      </p:tavLst>
                                    </p:anim>
                                    <p:animEffect transition="in" filter="fade">
                                      <p:cBhvr>
                                        <p:cTn id="41" dur="1000"/>
                                        <p:tgtEl>
                                          <p:spTgt spid="24"/>
                                        </p:tgtEl>
                                      </p:cBhvr>
                                    </p:animEffect>
                                    <p:anim calcmode="lin" valueType="num">
                                      <p:cBhvr>
                                        <p:cTn id="42" dur="1000" fill="hold"/>
                                        <p:tgtEl>
                                          <p:spTgt spid="24"/>
                                        </p:tgtEl>
                                        <p:attrNameLst>
                                          <p:attrName>ppt_x</p:attrName>
                                        </p:attrNameLst>
                                      </p:cBhvr>
                                      <p:tavLst>
                                        <p:tav tm="0">
                                          <p:val>
                                            <p:fltVal val="0.5"/>
                                          </p:val>
                                        </p:tav>
                                        <p:tav tm="100000">
                                          <p:val>
                                            <p:strVal val="#ppt_x"/>
                                          </p:val>
                                        </p:tav>
                                      </p:tavLst>
                                    </p:anim>
                                    <p:anim calcmode="lin" valueType="num">
                                      <p:cBhvr>
                                        <p:cTn id="43" dur="1000" fill="hold"/>
                                        <p:tgtEl>
                                          <p:spTgt spid="24"/>
                                        </p:tgtEl>
                                        <p:attrNameLst>
                                          <p:attrName>ppt_y</p:attrName>
                                        </p:attrNameLst>
                                      </p:cBhvr>
                                      <p:tavLst>
                                        <p:tav tm="0">
                                          <p:val>
                                            <p:fltVal val="0.5"/>
                                          </p:val>
                                        </p:tav>
                                        <p:tav tm="100000">
                                          <p:val>
                                            <p:strVal val="#ppt_y"/>
                                          </p:val>
                                        </p:tav>
                                      </p:tavLst>
                                    </p:anim>
                                  </p:childTnLst>
                                </p:cTn>
                              </p:par>
                              <p:par>
                                <p:cTn id="44" presetID="53" presetClass="entr" presetSubtype="528" fill="hold" nodeType="withEffect">
                                  <p:stCondLst>
                                    <p:cond delay="1000"/>
                                  </p:stCondLst>
                                  <p:childTnLst>
                                    <p:set>
                                      <p:cBhvr>
                                        <p:cTn id="45" dur="1" fill="hold">
                                          <p:stCondLst>
                                            <p:cond delay="0"/>
                                          </p:stCondLst>
                                        </p:cTn>
                                        <p:tgtEl>
                                          <p:spTgt spid="163"/>
                                        </p:tgtEl>
                                        <p:attrNameLst>
                                          <p:attrName>style.visibility</p:attrName>
                                        </p:attrNameLst>
                                      </p:cBhvr>
                                      <p:to>
                                        <p:strVal val="visible"/>
                                      </p:to>
                                    </p:set>
                                    <p:anim calcmode="lin" valueType="num">
                                      <p:cBhvr>
                                        <p:cTn id="46" dur="1000" fill="hold"/>
                                        <p:tgtEl>
                                          <p:spTgt spid="163"/>
                                        </p:tgtEl>
                                        <p:attrNameLst>
                                          <p:attrName>ppt_w</p:attrName>
                                        </p:attrNameLst>
                                      </p:cBhvr>
                                      <p:tavLst>
                                        <p:tav tm="0">
                                          <p:val>
                                            <p:fltVal val="0"/>
                                          </p:val>
                                        </p:tav>
                                        <p:tav tm="100000">
                                          <p:val>
                                            <p:strVal val="#ppt_w"/>
                                          </p:val>
                                        </p:tav>
                                      </p:tavLst>
                                    </p:anim>
                                    <p:anim calcmode="lin" valueType="num">
                                      <p:cBhvr>
                                        <p:cTn id="47" dur="1000" fill="hold"/>
                                        <p:tgtEl>
                                          <p:spTgt spid="163"/>
                                        </p:tgtEl>
                                        <p:attrNameLst>
                                          <p:attrName>ppt_h</p:attrName>
                                        </p:attrNameLst>
                                      </p:cBhvr>
                                      <p:tavLst>
                                        <p:tav tm="0">
                                          <p:val>
                                            <p:fltVal val="0"/>
                                          </p:val>
                                        </p:tav>
                                        <p:tav tm="100000">
                                          <p:val>
                                            <p:strVal val="#ppt_h"/>
                                          </p:val>
                                        </p:tav>
                                      </p:tavLst>
                                    </p:anim>
                                    <p:animEffect transition="in" filter="fade">
                                      <p:cBhvr>
                                        <p:cTn id="48" dur="1000"/>
                                        <p:tgtEl>
                                          <p:spTgt spid="163"/>
                                        </p:tgtEl>
                                      </p:cBhvr>
                                    </p:animEffect>
                                    <p:anim calcmode="lin" valueType="num">
                                      <p:cBhvr>
                                        <p:cTn id="49" dur="1000" fill="hold"/>
                                        <p:tgtEl>
                                          <p:spTgt spid="163"/>
                                        </p:tgtEl>
                                        <p:attrNameLst>
                                          <p:attrName>ppt_x</p:attrName>
                                        </p:attrNameLst>
                                      </p:cBhvr>
                                      <p:tavLst>
                                        <p:tav tm="0">
                                          <p:val>
                                            <p:fltVal val="0.5"/>
                                          </p:val>
                                        </p:tav>
                                        <p:tav tm="100000">
                                          <p:val>
                                            <p:strVal val="#ppt_x"/>
                                          </p:val>
                                        </p:tav>
                                      </p:tavLst>
                                    </p:anim>
                                    <p:anim calcmode="lin" valueType="num">
                                      <p:cBhvr>
                                        <p:cTn id="50" dur="1000" fill="hold"/>
                                        <p:tgtEl>
                                          <p:spTgt spid="163"/>
                                        </p:tgtEl>
                                        <p:attrNameLst>
                                          <p:attrName>ppt_y</p:attrName>
                                        </p:attrNameLst>
                                      </p:cBhvr>
                                      <p:tavLst>
                                        <p:tav tm="0">
                                          <p:val>
                                            <p:fltVal val="0.5"/>
                                          </p:val>
                                        </p:tav>
                                        <p:tav tm="100000">
                                          <p:val>
                                            <p:strVal val="#ppt_y"/>
                                          </p:val>
                                        </p:tav>
                                      </p:tavLst>
                                    </p:anim>
                                  </p:childTnLst>
                                </p:cTn>
                              </p:par>
                              <p:par>
                                <p:cTn id="51" presetID="22" presetClass="entr" presetSubtype="8" fill="hold" nodeType="withEffect">
                                  <p:stCondLst>
                                    <p:cond delay="2000"/>
                                  </p:stCondLst>
                                  <p:childTnLst>
                                    <p:set>
                                      <p:cBhvr>
                                        <p:cTn id="52" dur="1" fill="hold">
                                          <p:stCondLst>
                                            <p:cond delay="0"/>
                                          </p:stCondLst>
                                        </p:cTn>
                                        <p:tgtEl>
                                          <p:spTgt spid="173"/>
                                        </p:tgtEl>
                                        <p:attrNameLst>
                                          <p:attrName>style.visibility</p:attrName>
                                        </p:attrNameLst>
                                      </p:cBhvr>
                                      <p:to>
                                        <p:strVal val="visible"/>
                                      </p:to>
                                    </p:set>
                                    <p:animEffect transition="in" filter="wipe(left)">
                                      <p:cBhvr>
                                        <p:cTn id="53" dur="500"/>
                                        <p:tgtEl>
                                          <p:spTgt spid="173"/>
                                        </p:tgtEl>
                                      </p:cBhvr>
                                    </p:animEffect>
                                  </p:childTnLst>
                                </p:cTn>
                              </p:par>
                              <p:par>
                                <p:cTn id="54" presetID="22" presetClass="entr" presetSubtype="8" fill="hold" nodeType="withEffect">
                                  <p:stCondLst>
                                    <p:cond delay="2000"/>
                                  </p:stCondLst>
                                  <p:childTnLst>
                                    <p:set>
                                      <p:cBhvr>
                                        <p:cTn id="55" dur="1" fill="hold">
                                          <p:stCondLst>
                                            <p:cond delay="0"/>
                                          </p:stCondLst>
                                        </p:cTn>
                                        <p:tgtEl>
                                          <p:spTgt spid="179"/>
                                        </p:tgtEl>
                                        <p:attrNameLst>
                                          <p:attrName>style.visibility</p:attrName>
                                        </p:attrNameLst>
                                      </p:cBhvr>
                                      <p:to>
                                        <p:strVal val="visible"/>
                                      </p:to>
                                    </p:set>
                                    <p:animEffect transition="in" filter="wipe(left)">
                                      <p:cBhvr>
                                        <p:cTn id="56" dur="500"/>
                                        <p:tgtEl>
                                          <p:spTgt spid="179"/>
                                        </p:tgtEl>
                                      </p:cBhvr>
                                    </p:animEffect>
                                  </p:childTnLst>
                                </p:cTn>
                              </p:par>
                              <p:par>
                                <p:cTn id="57" presetID="22" presetClass="entr" presetSubtype="8" fill="hold" nodeType="withEffect">
                                  <p:stCondLst>
                                    <p:cond delay="2000"/>
                                  </p:stCondLst>
                                  <p:childTnLst>
                                    <p:set>
                                      <p:cBhvr>
                                        <p:cTn id="58" dur="1" fill="hold">
                                          <p:stCondLst>
                                            <p:cond delay="0"/>
                                          </p:stCondLst>
                                        </p:cTn>
                                        <p:tgtEl>
                                          <p:spTgt spid="176"/>
                                        </p:tgtEl>
                                        <p:attrNameLst>
                                          <p:attrName>style.visibility</p:attrName>
                                        </p:attrNameLst>
                                      </p:cBhvr>
                                      <p:to>
                                        <p:strVal val="visible"/>
                                      </p:to>
                                    </p:set>
                                    <p:animEffect transition="in" filter="wipe(left)">
                                      <p:cBhvr>
                                        <p:cTn id="59" dur="500"/>
                                        <p:tgtEl>
                                          <p:spTgt spid="176"/>
                                        </p:tgtEl>
                                      </p:cBhvr>
                                    </p:animEffect>
                                  </p:childTnLst>
                                </p:cTn>
                              </p:par>
                              <p:par>
                                <p:cTn id="60" presetID="22" presetClass="entr" presetSubtype="8" fill="hold" nodeType="withEffect">
                                  <p:stCondLst>
                                    <p:cond delay="2000"/>
                                  </p:stCondLst>
                                  <p:childTnLst>
                                    <p:set>
                                      <p:cBhvr>
                                        <p:cTn id="61" dur="1" fill="hold">
                                          <p:stCondLst>
                                            <p:cond delay="0"/>
                                          </p:stCondLst>
                                        </p:cTn>
                                        <p:tgtEl>
                                          <p:spTgt spid="182"/>
                                        </p:tgtEl>
                                        <p:attrNameLst>
                                          <p:attrName>style.visibility</p:attrName>
                                        </p:attrNameLst>
                                      </p:cBhvr>
                                      <p:to>
                                        <p:strVal val="visible"/>
                                      </p:to>
                                    </p:set>
                                    <p:animEffect transition="in" filter="wipe(left)">
                                      <p:cBhvr>
                                        <p:cTn id="62" dur="500"/>
                                        <p:tgtEl>
                                          <p:spTgt spid="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Oval 6"/>
          <p:cNvSpPr/>
          <p:nvPr/>
        </p:nvSpPr>
        <p:spPr>
          <a:xfrm>
            <a:off x="6156325" y="1738313"/>
            <a:ext cx="531813" cy="531812"/>
          </a:xfrm>
          <a:prstGeom prst="ellipse">
            <a:avLst/>
          </a:prstGeom>
          <a:solidFill>
            <a:schemeClr val="tx1">
              <a:lumMod val="65000"/>
              <a:lumOff val="35000"/>
            </a:schemeClr>
          </a:solidFill>
          <a:ln w="12700">
            <a:noFill/>
          </a:ln>
        </p:spPr>
        <p:txBody>
          <a:bodyPr anchor="ctr"/>
          <a:lstStyle/>
          <a:p>
            <a:pPr lvl="0" indent="0" algn="ctr">
              <a:buFont typeface="Arial" panose="020B0604020202020204" pitchFamily="34" charset="0"/>
              <a:buNone/>
            </a:pPr>
            <a:endParaRPr lang="en-US" altLang="zh-CN" dirty="0">
              <a:solidFill>
                <a:srgbClr val="F2F2F2"/>
              </a:solidFill>
              <a:latin typeface="FontAwesome" pitchFamily="2" charset="0"/>
              <a:ea typeface="宋体" panose="02010600030101010101" pitchFamily="2" charset="-122"/>
              <a:sym typeface="FontAwesome" pitchFamily="2" charset="0"/>
            </a:endParaRPr>
          </a:p>
        </p:txBody>
      </p:sp>
      <p:sp>
        <p:nvSpPr>
          <p:cNvPr id="28" name="Oval 4"/>
          <p:cNvSpPr/>
          <p:nvPr/>
        </p:nvSpPr>
        <p:spPr>
          <a:xfrm>
            <a:off x="7208838" y="3397250"/>
            <a:ext cx="819150" cy="819150"/>
          </a:xfrm>
          <a:prstGeom prst="ellipse">
            <a:avLst/>
          </a:prstGeom>
          <a:solidFill>
            <a:srgbClr val="212121"/>
          </a:solidFill>
          <a:ln w="12700">
            <a:noFill/>
          </a:ln>
        </p:spPr>
        <p:txBody>
          <a:bodyPr anchor="ctr"/>
          <a:lstStyle/>
          <a:p>
            <a:pPr lvl="0" indent="0" algn="ctr">
              <a:buFont typeface="Arial" panose="020B0604020202020204" pitchFamily="34" charset="0"/>
              <a:buNone/>
            </a:pPr>
            <a:endParaRPr lang="en-US" altLang="zh-CN" sz="2800" dirty="0">
              <a:solidFill>
                <a:srgbClr val="F2F2F2"/>
              </a:solidFill>
              <a:latin typeface="FontAwesome" pitchFamily="2" charset="0"/>
              <a:ea typeface="宋体" panose="02010600030101010101" pitchFamily="2" charset="-122"/>
              <a:sym typeface="FontAwesome" pitchFamily="2" charset="0"/>
            </a:endParaRPr>
          </a:p>
        </p:txBody>
      </p:sp>
      <p:sp>
        <p:nvSpPr>
          <p:cNvPr id="29" name="Oval 12"/>
          <p:cNvSpPr/>
          <p:nvPr/>
        </p:nvSpPr>
        <p:spPr>
          <a:xfrm>
            <a:off x="2455863" y="2786063"/>
            <a:ext cx="819150" cy="817562"/>
          </a:xfrm>
          <a:prstGeom prst="ellipse">
            <a:avLst/>
          </a:prstGeom>
          <a:solidFill>
            <a:srgbClr val="212121"/>
          </a:solidFill>
          <a:ln w="12700">
            <a:noFill/>
          </a:ln>
        </p:spPr>
        <p:txBody>
          <a:bodyPr anchor="ctr"/>
          <a:lstStyle/>
          <a:p>
            <a:pPr lvl="0" indent="0" algn="ctr">
              <a:buFont typeface="Arial" panose="020B0604020202020204" pitchFamily="34" charset="0"/>
              <a:buNone/>
            </a:pPr>
            <a:endParaRPr lang="en-US" altLang="zh-CN" sz="2800" dirty="0">
              <a:solidFill>
                <a:srgbClr val="F2F2F2"/>
              </a:solidFill>
              <a:latin typeface="FontAwesome" pitchFamily="2" charset="0"/>
              <a:ea typeface="宋体" panose="02010600030101010101" pitchFamily="2" charset="-122"/>
              <a:sym typeface="FontAwesome" pitchFamily="2" charset="0"/>
            </a:endParaRPr>
          </a:p>
        </p:txBody>
      </p:sp>
      <p:sp>
        <p:nvSpPr>
          <p:cNvPr id="30" name="Oval 13"/>
          <p:cNvSpPr/>
          <p:nvPr/>
        </p:nvSpPr>
        <p:spPr>
          <a:xfrm>
            <a:off x="1219200" y="4495800"/>
            <a:ext cx="819150" cy="819150"/>
          </a:xfrm>
          <a:prstGeom prst="ellipse">
            <a:avLst/>
          </a:prstGeom>
          <a:solidFill>
            <a:schemeClr val="tx1">
              <a:lumMod val="65000"/>
              <a:lumOff val="35000"/>
            </a:schemeClr>
          </a:solidFill>
          <a:ln w="12700">
            <a:noFill/>
          </a:ln>
        </p:spPr>
        <p:txBody>
          <a:bodyPr anchor="ctr"/>
          <a:lstStyle/>
          <a:p>
            <a:pPr lvl="0" indent="0" algn="ctr">
              <a:buFont typeface="Arial" panose="020B0604020202020204" pitchFamily="34" charset="0"/>
              <a:buNone/>
            </a:pPr>
            <a:endParaRPr lang="en-US" altLang="zh-CN" sz="2800" dirty="0">
              <a:solidFill>
                <a:srgbClr val="F2F2F2"/>
              </a:solidFill>
              <a:latin typeface="FontAwesome" pitchFamily="2" charset="0"/>
              <a:ea typeface="宋体" panose="02010600030101010101" pitchFamily="2" charset="-122"/>
              <a:sym typeface="FontAwesome" pitchFamily="2" charset="0"/>
            </a:endParaRPr>
          </a:p>
        </p:txBody>
      </p:sp>
      <p:sp>
        <p:nvSpPr>
          <p:cNvPr id="31" name="Oval 15"/>
          <p:cNvSpPr/>
          <p:nvPr/>
        </p:nvSpPr>
        <p:spPr>
          <a:xfrm>
            <a:off x="8186738" y="5160963"/>
            <a:ext cx="531812" cy="531812"/>
          </a:xfrm>
          <a:prstGeom prst="ellipse">
            <a:avLst/>
          </a:prstGeom>
          <a:solidFill>
            <a:schemeClr val="tx1">
              <a:lumMod val="65000"/>
              <a:lumOff val="35000"/>
            </a:schemeClr>
          </a:solidFill>
          <a:ln w="12700">
            <a:noFill/>
          </a:ln>
        </p:spPr>
        <p:txBody>
          <a:bodyPr anchor="ctr"/>
          <a:lstStyle/>
          <a:p>
            <a:pPr lvl="0" indent="0" algn="ctr">
              <a:buFont typeface="Arial" panose="020B0604020202020204" pitchFamily="34" charset="0"/>
              <a:buNone/>
            </a:pPr>
            <a:endParaRPr lang="en-US" altLang="zh-CN" dirty="0">
              <a:solidFill>
                <a:srgbClr val="F2F2F2"/>
              </a:solidFill>
              <a:latin typeface="FontAwesome" pitchFamily="2" charset="0"/>
              <a:ea typeface="宋体" panose="02010600030101010101" pitchFamily="2" charset="-122"/>
              <a:sym typeface="FontAwesome" pitchFamily="2" charset="0"/>
            </a:endParaRPr>
          </a:p>
        </p:txBody>
      </p:sp>
      <p:grpSp>
        <p:nvGrpSpPr>
          <p:cNvPr id="32" name="Group 19"/>
          <p:cNvGrpSpPr/>
          <p:nvPr/>
        </p:nvGrpSpPr>
        <p:grpSpPr>
          <a:xfrm>
            <a:off x="2155825" y="4449763"/>
            <a:ext cx="2390775" cy="911819"/>
            <a:chOff x="0" y="0"/>
            <a:chExt cx="2391371" cy="911620"/>
          </a:xfrm>
        </p:grpSpPr>
        <p:sp>
          <p:nvSpPr>
            <p:cNvPr id="33" name="TextBox 17"/>
            <p:cNvSpPr/>
            <p:nvPr/>
          </p:nvSpPr>
          <p:spPr>
            <a:xfrm>
              <a:off x="0" y="0"/>
              <a:ext cx="755523" cy="369251"/>
            </a:xfrm>
            <a:prstGeom prst="rect">
              <a:avLst/>
            </a:prstGeom>
            <a:noFill/>
            <a:ln w="9525">
              <a:noFill/>
            </a:ln>
          </p:spPr>
          <p:txBody>
            <a:bodyPr wrap="none" anchor="t">
              <a:spAutoFit/>
            </a:bodyPr>
            <a:lstStyle/>
            <a:p>
              <a:pPr lvl="0" indent="0">
                <a:buFont typeface="Arial" panose="020B0604020202020204" pitchFamily="34" charset="0"/>
                <a:buNone/>
              </a:pPr>
              <a:r>
                <a:rPr lang="en-US" altLang="zh-CN" b="1" dirty="0">
                  <a:solidFill>
                    <a:srgbClr val="3F3F3F"/>
                  </a:solidFill>
                  <a:latin typeface="微软雅黑" panose="020B0503020204020204" charset="-122"/>
                  <a:ea typeface="微软雅黑" panose="020B0503020204020204" charset="-122"/>
                  <a:sym typeface="Open Sans" panose="020B0606030504020204" pitchFamily="2" charset="0"/>
                </a:rPr>
                <a:t>2013</a:t>
              </a:r>
            </a:p>
          </p:txBody>
        </p:sp>
        <p:sp>
          <p:nvSpPr>
            <p:cNvPr id="34" name="Rectangle 18"/>
            <p:cNvSpPr/>
            <p:nvPr/>
          </p:nvSpPr>
          <p:spPr>
            <a:xfrm>
              <a:off x="0" y="357743"/>
              <a:ext cx="2391371" cy="553877"/>
            </a:xfrm>
            <a:prstGeom prst="rect">
              <a:avLst/>
            </a:prstGeom>
            <a:noFill/>
            <a:ln w="9525">
              <a:noFill/>
            </a:ln>
          </p:spPr>
          <p:txBody>
            <a:bodyPr anchor="t">
              <a:spAutoFit/>
            </a:bodyPr>
            <a:lstStyle/>
            <a:p>
              <a:pPr lvl="0" indent="0">
                <a:buFont typeface="Arial" panose="020B0604020202020204" pitchFamily="34" charset="0"/>
                <a:buNone/>
              </a:pPr>
              <a:r>
                <a:rPr lang="zh-CN" altLang="en-US" sz="1000" dirty="0">
                  <a:solidFill>
                    <a:schemeClr val="tx1">
                      <a:lumMod val="65000"/>
                      <a:lumOff val="35000"/>
                    </a:schemeClr>
                  </a:solidFill>
                </a:rPr>
                <a:t>您的内容打在这里，或者通过复制您的文本后，在此框中选择粘贴，并选择只保留文字</a:t>
              </a:r>
              <a:endParaRPr lang="en-US" altLang="zh-CN" sz="1000" dirty="0">
                <a:solidFill>
                  <a:srgbClr val="595959"/>
                </a:solidFill>
                <a:latin typeface="Open Sans" panose="020B0606030504020204" pitchFamily="2" charset="0"/>
                <a:ea typeface="宋体" panose="02010600030101010101" pitchFamily="2" charset="-122"/>
                <a:sym typeface="Open Sans" panose="020B0606030504020204" pitchFamily="2" charset="0"/>
              </a:endParaRPr>
            </a:p>
          </p:txBody>
        </p:sp>
      </p:grpSp>
      <p:grpSp>
        <p:nvGrpSpPr>
          <p:cNvPr id="35" name="Group 20"/>
          <p:cNvGrpSpPr/>
          <p:nvPr/>
        </p:nvGrpSpPr>
        <p:grpSpPr>
          <a:xfrm>
            <a:off x="3425825" y="2740025"/>
            <a:ext cx="2390775" cy="911819"/>
            <a:chOff x="0" y="0"/>
            <a:chExt cx="2391371" cy="911620"/>
          </a:xfrm>
        </p:grpSpPr>
        <p:sp>
          <p:nvSpPr>
            <p:cNvPr id="36" name="TextBox 21"/>
            <p:cNvSpPr/>
            <p:nvPr/>
          </p:nvSpPr>
          <p:spPr>
            <a:xfrm>
              <a:off x="0" y="0"/>
              <a:ext cx="755523" cy="369251"/>
            </a:xfrm>
            <a:prstGeom prst="rect">
              <a:avLst/>
            </a:prstGeom>
            <a:noFill/>
            <a:ln w="9525">
              <a:noFill/>
            </a:ln>
          </p:spPr>
          <p:txBody>
            <a:bodyPr wrap="none" anchor="t">
              <a:spAutoFit/>
            </a:bodyPr>
            <a:lstStyle/>
            <a:p>
              <a:pPr lvl="0" indent="0">
                <a:buFont typeface="Arial" panose="020B0604020202020204" pitchFamily="34" charset="0"/>
                <a:buNone/>
              </a:pPr>
              <a:r>
                <a:rPr lang="en-US" altLang="zh-CN" b="1" dirty="0">
                  <a:solidFill>
                    <a:srgbClr val="3F3F3F"/>
                  </a:solidFill>
                  <a:latin typeface="微软雅黑" panose="020B0503020204020204" charset="-122"/>
                  <a:ea typeface="微软雅黑" panose="020B0503020204020204" charset="-122"/>
                  <a:sym typeface="Open Sans" panose="020B0606030504020204" pitchFamily="2" charset="0"/>
                </a:rPr>
                <a:t>2014</a:t>
              </a:r>
            </a:p>
          </p:txBody>
        </p:sp>
        <p:sp>
          <p:nvSpPr>
            <p:cNvPr id="37" name="Rectangle 22"/>
            <p:cNvSpPr/>
            <p:nvPr/>
          </p:nvSpPr>
          <p:spPr>
            <a:xfrm>
              <a:off x="0" y="357743"/>
              <a:ext cx="2391371" cy="553877"/>
            </a:xfrm>
            <a:prstGeom prst="rect">
              <a:avLst/>
            </a:prstGeom>
            <a:noFill/>
            <a:ln w="9525">
              <a:noFill/>
            </a:ln>
          </p:spPr>
          <p:txBody>
            <a:bodyPr anchor="t">
              <a:spAutoFit/>
            </a:bodyPr>
            <a:lstStyle/>
            <a:p>
              <a:pPr lvl="0" indent="0">
                <a:buFont typeface="Arial" panose="020B0604020202020204" pitchFamily="34" charset="0"/>
                <a:buNone/>
              </a:pPr>
              <a:r>
                <a:rPr lang="zh-CN" altLang="en-US" sz="1000" dirty="0">
                  <a:solidFill>
                    <a:schemeClr val="tx1">
                      <a:lumMod val="65000"/>
                      <a:lumOff val="35000"/>
                    </a:schemeClr>
                  </a:solidFill>
                </a:rPr>
                <a:t>您的内容打在这里，或者通过复制您的文本后，在此框中选择粘贴，并选择只保留文字</a:t>
              </a:r>
              <a:endParaRPr lang="en-US" altLang="zh-CN" sz="1000" dirty="0">
                <a:solidFill>
                  <a:srgbClr val="595959"/>
                </a:solidFill>
                <a:latin typeface="Open Sans" panose="020B0606030504020204" pitchFamily="2" charset="0"/>
                <a:ea typeface="宋体" panose="02010600030101010101" pitchFamily="2" charset="-122"/>
                <a:sym typeface="Open Sans" panose="020B0606030504020204" pitchFamily="2" charset="0"/>
              </a:endParaRPr>
            </a:p>
          </p:txBody>
        </p:sp>
      </p:grpSp>
      <p:grpSp>
        <p:nvGrpSpPr>
          <p:cNvPr id="38" name="Group 23"/>
          <p:cNvGrpSpPr/>
          <p:nvPr/>
        </p:nvGrpSpPr>
        <p:grpSpPr>
          <a:xfrm>
            <a:off x="6892925" y="1544638"/>
            <a:ext cx="2390775" cy="912151"/>
            <a:chOff x="0" y="0"/>
            <a:chExt cx="2391371" cy="911108"/>
          </a:xfrm>
        </p:grpSpPr>
        <p:sp>
          <p:nvSpPr>
            <p:cNvPr id="39" name="TextBox 24"/>
            <p:cNvSpPr/>
            <p:nvPr/>
          </p:nvSpPr>
          <p:spPr>
            <a:xfrm>
              <a:off x="0" y="0"/>
              <a:ext cx="755523" cy="368910"/>
            </a:xfrm>
            <a:prstGeom prst="rect">
              <a:avLst/>
            </a:prstGeom>
            <a:noFill/>
            <a:ln w="9525">
              <a:noFill/>
            </a:ln>
          </p:spPr>
          <p:txBody>
            <a:bodyPr wrap="none" anchor="t">
              <a:spAutoFit/>
            </a:bodyPr>
            <a:lstStyle/>
            <a:p>
              <a:pPr lvl="0" indent="0">
                <a:buFont typeface="Arial" panose="020B0604020202020204" pitchFamily="34" charset="0"/>
                <a:buNone/>
              </a:pPr>
              <a:r>
                <a:rPr lang="en-US" altLang="zh-CN" b="1" dirty="0">
                  <a:solidFill>
                    <a:srgbClr val="3F3F3F"/>
                  </a:solidFill>
                  <a:latin typeface="微软雅黑" panose="020B0503020204020204" charset="-122"/>
                  <a:ea typeface="微软雅黑" panose="020B0503020204020204" charset="-122"/>
                  <a:sym typeface="Open Sans" panose="020B0606030504020204" pitchFamily="2" charset="0"/>
                </a:rPr>
                <a:t>2015</a:t>
              </a:r>
            </a:p>
          </p:txBody>
        </p:sp>
        <p:sp>
          <p:nvSpPr>
            <p:cNvPr id="40" name="Rectangle 25"/>
            <p:cNvSpPr/>
            <p:nvPr/>
          </p:nvSpPr>
          <p:spPr>
            <a:xfrm>
              <a:off x="0" y="357743"/>
              <a:ext cx="2391371" cy="553365"/>
            </a:xfrm>
            <a:prstGeom prst="rect">
              <a:avLst/>
            </a:prstGeom>
            <a:noFill/>
            <a:ln w="9525">
              <a:noFill/>
            </a:ln>
          </p:spPr>
          <p:txBody>
            <a:bodyPr anchor="t">
              <a:spAutoFit/>
            </a:bodyPr>
            <a:lstStyle/>
            <a:p>
              <a:pPr lvl="0" indent="0">
                <a:buFont typeface="Arial" panose="020B0604020202020204" pitchFamily="34" charset="0"/>
                <a:buNone/>
              </a:pPr>
              <a:r>
                <a:rPr lang="zh-CN" altLang="en-US" sz="1000" dirty="0">
                  <a:solidFill>
                    <a:schemeClr val="tx1">
                      <a:lumMod val="65000"/>
                      <a:lumOff val="35000"/>
                    </a:schemeClr>
                  </a:solidFill>
                </a:rPr>
                <a:t>您的内容打在这里，或者通过复制您的文本后，在此框中选择粘贴，并选择只保留文字</a:t>
              </a:r>
              <a:endParaRPr lang="en-US" altLang="zh-CN" sz="1000" dirty="0">
                <a:solidFill>
                  <a:srgbClr val="595959"/>
                </a:solidFill>
                <a:latin typeface="Open Sans" panose="020B0606030504020204" pitchFamily="2" charset="0"/>
                <a:ea typeface="宋体" panose="02010600030101010101" pitchFamily="2" charset="-122"/>
                <a:sym typeface="Open Sans" panose="020B0606030504020204" pitchFamily="2" charset="0"/>
              </a:endParaRPr>
            </a:p>
          </p:txBody>
        </p:sp>
      </p:grpSp>
      <p:grpSp>
        <p:nvGrpSpPr>
          <p:cNvPr id="41" name="Group 26"/>
          <p:cNvGrpSpPr/>
          <p:nvPr/>
        </p:nvGrpSpPr>
        <p:grpSpPr>
          <a:xfrm>
            <a:off x="8123238" y="3351213"/>
            <a:ext cx="2390775" cy="911819"/>
            <a:chOff x="0" y="0"/>
            <a:chExt cx="2391371" cy="911620"/>
          </a:xfrm>
        </p:grpSpPr>
        <p:sp>
          <p:nvSpPr>
            <p:cNvPr id="42" name="TextBox 27"/>
            <p:cNvSpPr/>
            <p:nvPr/>
          </p:nvSpPr>
          <p:spPr>
            <a:xfrm>
              <a:off x="0" y="0"/>
              <a:ext cx="755523" cy="369251"/>
            </a:xfrm>
            <a:prstGeom prst="rect">
              <a:avLst/>
            </a:prstGeom>
            <a:noFill/>
            <a:ln w="9525">
              <a:noFill/>
            </a:ln>
          </p:spPr>
          <p:txBody>
            <a:bodyPr wrap="none" anchor="t">
              <a:spAutoFit/>
            </a:bodyPr>
            <a:lstStyle/>
            <a:p>
              <a:pPr lvl="0" indent="0">
                <a:buFont typeface="Arial" panose="020B0604020202020204" pitchFamily="34" charset="0"/>
                <a:buNone/>
              </a:pPr>
              <a:r>
                <a:rPr lang="en-US" altLang="zh-CN" b="1" dirty="0">
                  <a:solidFill>
                    <a:srgbClr val="3F3F3F"/>
                  </a:solidFill>
                  <a:latin typeface="微软雅黑" panose="020B0503020204020204" charset="-122"/>
                  <a:ea typeface="微软雅黑" panose="020B0503020204020204" charset="-122"/>
                  <a:sym typeface="Open Sans" panose="020B0606030504020204" pitchFamily="2" charset="0"/>
                </a:rPr>
                <a:t>2016</a:t>
              </a:r>
            </a:p>
          </p:txBody>
        </p:sp>
        <p:sp>
          <p:nvSpPr>
            <p:cNvPr id="43" name="Rectangle 28"/>
            <p:cNvSpPr/>
            <p:nvPr/>
          </p:nvSpPr>
          <p:spPr>
            <a:xfrm>
              <a:off x="0" y="357743"/>
              <a:ext cx="2391371" cy="553877"/>
            </a:xfrm>
            <a:prstGeom prst="rect">
              <a:avLst/>
            </a:prstGeom>
            <a:noFill/>
            <a:ln w="9525">
              <a:noFill/>
            </a:ln>
          </p:spPr>
          <p:txBody>
            <a:bodyPr anchor="t">
              <a:spAutoFit/>
            </a:bodyPr>
            <a:lstStyle/>
            <a:p>
              <a:pPr lvl="0" indent="0">
                <a:buFont typeface="Arial" panose="020B0604020202020204" pitchFamily="34" charset="0"/>
                <a:buNone/>
              </a:pPr>
              <a:r>
                <a:rPr lang="zh-CN" altLang="en-US" sz="1000" dirty="0">
                  <a:solidFill>
                    <a:schemeClr val="tx1">
                      <a:lumMod val="65000"/>
                      <a:lumOff val="35000"/>
                    </a:schemeClr>
                  </a:solidFill>
                </a:rPr>
                <a:t>您的内容打在这里，或者通过复制您的文本后，在此框中选择粘贴，并选择只保留文字</a:t>
              </a:r>
              <a:endParaRPr lang="en-US" altLang="zh-CN" sz="1000" dirty="0">
                <a:solidFill>
                  <a:srgbClr val="595959"/>
                </a:solidFill>
                <a:latin typeface="Open Sans" panose="020B0606030504020204" pitchFamily="2" charset="0"/>
                <a:ea typeface="宋体" panose="02010600030101010101" pitchFamily="2" charset="-122"/>
                <a:sym typeface="Open Sans" panose="020B0606030504020204" pitchFamily="2" charset="0"/>
              </a:endParaRPr>
            </a:p>
          </p:txBody>
        </p:sp>
      </p:grpSp>
      <p:grpSp>
        <p:nvGrpSpPr>
          <p:cNvPr id="44" name="Group 29"/>
          <p:cNvGrpSpPr/>
          <p:nvPr/>
        </p:nvGrpSpPr>
        <p:grpSpPr>
          <a:xfrm>
            <a:off x="8839200" y="4972050"/>
            <a:ext cx="2390775" cy="911819"/>
            <a:chOff x="0" y="0"/>
            <a:chExt cx="2391371" cy="911620"/>
          </a:xfrm>
        </p:grpSpPr>
        <p:sp>
          <p:nvSpPr>
            <p:cNvPr id="45" name="TextBox 30"/>
            <p:cNvSpPr/>
            <p:nvPr/>
          </p:nvSpPr>
          <p:spPr>
            <a:xfrm>
              <a:off x="0" y="0"/>
              <a:ext cx="755523" cy="369251"/>
            </a:xfrm>
            <a:prstGeom prst="rect">
              <a:avLst/>
            </a:prstGeom>
            <a:noFill/>
            <a:ln w="9525">
              <a:noFill/>
            </a:ln>
          </p:spPr>
          <p:txBody>
            <a:bodyPr wrap="none" anchor="t">
              <a:spAutoFit/>
            </a:bodyPr>
            <a:lstStyle/>
            <a:p>
              <a:pPr lvl="0" indent="0">
                <a:buFont typeface="Arial" panose="020B0604020202020204" pitchFamily="34" charset="0"/>
                <a:buNone/>
              </a:pPr>
              <a:r>
                <a:rPr lang="en-US" altLang="zh-CN" b="1" dirty="0">
                  <a:solidFill>
                    <a:srgbClr val="3F3F3F"/>
                  </a:solidFill>
                  <a:latin typeface="微软雅黑" panose="020B0503020204020204" charset="-122"/>
                  <a:ea typeface="微软雅黑" panose="020B0503020204020204" charset="-122"/>
                  <a:sym typeface="Open Sans" panose="020B0606030504020204" pitchFamily="2" charset="0"/>
                </a:rPr>
                <a:t>2017</a:t>
              </a:r>
            </a:p>
          </p:txBody>
        </p:sp>
        <p:sp>
          <p:nvSpPr>
            <p:cNvPr id="48" name="Rectangle 31"/>
            <p:cNvSpPr/>
            <p:nvPr/>
          </p:nvSpPr>
          <p:spPr>
            <a:xfrm>
              <a:off x="0" y="357743"/>
              <a:ext cx="2391371" cy="553877"/>
            </a:xfrm>
            <a:prstGeom prst="rect">
              <a:avLst/>
            </a:prstGeom>
            <a:noFill/>
            <a:ln w="9525">
              <a:noFill/>
            </a:ln>
          </p:spPr>
          <p:txBody>
            <a:bodyPr anchor="t">
              <a:spAutoFit/>
            </a:bodyPr>
            <a:lstStyle/>
            <a:p>
              <a:pPr lvl="0" indent="0">
                <a:buFont typeface="Arial" panose="020B0604020202020204" pitchFamily="34" charset="0"/>
                <a:buNone/>
              </a:pPr>
              <a:r>
                <a:rPr lang="zh-CN" altLang="en-US" sz="1000" dirty="0">
                  <a:solidFill>
                    <a:schemeClr val="tx1">
                      <a:lumMod val="65000"/>
                      <a:lumOff val="35000"/>
                    </a:schemeClr>
                  </a:solidFill>
                </a:rPr>
                <a:t>您的内容打在这里，或者通过复制您的文本后，在此框中选择粘贴，并选择只保留文字</a:t>
              </a:r>
              <a:endParaRPr lang="en-US" altLang="zh-CN" sz="1000" dirty="0">
                <a:solidFill>
                  <a:srgbClr val="595959"/>
                </a:solidFill>
                <a:latin typeface="Open Sans" panose="020B0606030504020204" pitchFamily="2" charset="0"/>
                <a:ea typeface="宋体" panose="02010600030101010101" pitchFamily="2" charset="-122"/>
                <a:sym typeface="Open Sans" panose="020B0606030504020204" pitchFamily="2" charset="0"/>
              </a:endParaRPr>
            </a:p>
          </p:txBody>
        </p:sp>
      </p:grpSp>
      <p:cxnSp>
        <p:nvCxnSpPr>
          <p:cNvPr id="49" name="Curved Connector 33"/>
          <p:cNvCxnSpPr/>
          <p:nvPr/>
        </p:nvCxnSpPr>
        <p:spPr>
          <a:xfrm rot="5400000" flipH="1" flipV="1">
            <a:off x="1506538" y="3546475"/>
            <a:ext cx="1066800" cy="827088"/>
          </a:xfrm>
          <a:prstGeom prst="curvedConnector3">
            <a:avLst>
              <a:gd name="adj1" fmla="val 50000"/>
            </a:avLst>
          </a:prstGeom>
          <a:ln w="25400" cap="flat" cmpd="sng">
            <a:solidFill>
              <a:srgbClr val="262626"/>
            </a:solidFill>
            <a:prstDash val="sysDot"/>
            <a:bevel/>
            <a:headEnd type="none" w="med" len="med"/>
            <a:tailEnd type="none" w="med" len="med"/>
          </a:ln>
        </p:spPr>
      </p:cxnSp>
      <p:sp>
        <p:nvSpPr>
          <p:cNvPr id="50" name="Freeform 37"/>
          <p:cNvSpPr/>
          <p:nvPr/>
        </p:nvSpPr>
        <p:spPr>
          <a:xfrm>
            <a:off x="3221038" y="2005013"/>
            <a:ext cx="2955925" cy="844550"/>
          </a:xfrm>
          <a:custGeom>
            <a:avLst/>
            <a:gdLst/>
            <a:ahLst/>
            <a:cxnLst>
              <a:cxn ang="0">
                <a:pos x="0" y="844008"/>
              </a:cxn>
              <a:cxn ang="0">
                <a:pos x="935711" y="58208"/>
              </a:cxn>
              <a:cxn ang="0">
                <a:pos x="2955999" y="58208"/>
              </a:cxn>
            </a:cxnLst>
            <a:rect l="0" t="0" r="0" b="0"/>
            <a:pathLst>
              <a:path w="2955851" h="845092">
                <a:moveTo>
                  <a:pt x="0" y="845092"/>
                </a:moveTo>
                <a:cubicBezTo>
                  <a:pt x="221511" y="517254"/>
                  <a:pt x="443023" y="189417"/>
                  <a:pt x="935665" y="58282"/>
                </a:cubicBezTo>
                <a:cubicBezTo>
                  <a:pt x="1428307" y="-72853"/>
                  <a:pt x="2955851" y="58282"/>
                  <a:pt x="2955851" y="58282"/>
                </a:cubicBezTo>
              </a:path>
            </a:pathLst>
          </a:custGeom>
          <a:noFill/>
          <a:ln w="25400" cap="flat" cmpd="sng">
            <a:solidFill>
              <a:srgbClr val="262626"/>
            </a:solidFill>
            <a:prstDash val="sysDot"/>
            <a:bevel/>
            <a:headEnd type="none" w="med" len="med"/>
            <a:tailEnd type="none" w="med" len="med"/>
          </a:ln>
        </p:spPr>
        <p:txBody>
          <a:bodyPr/>
          <a:lstStyle/>
          <a:p>
            <a:endParaRPr lang="zh-CN" altLang="en-US"/>
          </a:p>
        </p:txBody>
      </p:sp>
      <p:cxnSp>
        <p:nvCxnSpPr>
          <p:cNvPr id="51" name="Curved Connector 39"/>
          <p:cNvCxnSpPr>
            <a:endCxn id="28" idx="0"/>
          </p:cNvCxnSpPr>
          <p:nvPr/>
        </p:nvCxnSpPr>
        <p:spPr>
          <a:xfrm rot="10800000" flipH="1" flipV="1">
            <a:off x="6632575" y="2251075"/>
            <a:ext cx="985838" cy="1146175"/>
          </a:xfrm>
          <a:prstGeom prst="curvedConnector4">
            <a:avLst>
              <a:gd name="adj1" fmla="val -23181"/>
              <a:gd name="adj2" fmla="val 53343"/>
            </a:avLst>
          </a:prstGeom>
          <a:ln w="25400" cap="flat" cmpd="sng">
            <a:solidFill>
              <a:srgbClr val="262626"/>
            </a:solidFill>
            <a:prstDash val="sysDot"/>
            <a:bevel/>
            <a:headEnd type="none" w="med" len="med"/>
            <a:tailEnd type="none" w="med" len="med"/>
          </a:ln>
        </p:spPr>
      </p:cxnSp>
      <p:cxnSp>
        <p:nvCxnSpPr>
          <p:cNvPr id="52" name="Curved Connector 41"/>
          <p:cNvCxnSpPr>
            <a:endCxn id="28" idx="0"/>
          </p:cNvCxnSpPr>
          <p:nvPr/>
        </p:nvCxnSpPr>
        <p:spPr>
          <a:xfrm rot="-5400000" flipH="1">
            <a:off x="7607300" y="4227513"/>
            <a:ext cx="881063" cy="858837"/>
          </a:xfrm>
          <a:prstGeom prst="curvedConnector3">
            <a:avLst>
              <a:gd name="adj1" fmla="val 50000"/>
            </a:avLst>
          </a:prstGeom>
          <a:ln w="25400" cap="flat" cmpd="sng">
            <a:solidFill>
              <a:srgbClr val="262626"/>
            </a:solidFill>
            <a:prstDash val="sysDot"/>
            <a:bevel/>
            <a:headEnd type="none" w="med" len="med"/>
            <a:tailEnd type="none" w="med" len="med"/>
          </a:ln>
        </p:spPr>
      </p:cxnSp>
      <p:sp>
        <p:nvSpPr>
          <p:cNvPr id="53" name="Freeform 7"/>
          <p:cNvSpPr>
            <a:spLocks noEditPoints="1"/>
          </p:cNvSpPr>
          <p:nvPr/>
        </p:nvSpPr>
        <p:spPr>
          <a:xfrm>
            <a:off x="1457325" y="4695825"/>
            <a:ext cx="342900" cy="401638"/>
          </a:xfrm>
          <a:custGeom>
            <a:avLst/>
            <a:gdLst/>
            <a:ahLst/>
            <a:cxnLst>
              <a:cxn ang="0">
                <a:pos x="625374098" y="300437490"/>
              </a:cxn>
              <a:cxn ang="0">
                <a:pos x="572378801" y="346656327"/>
              </a:cxn>
              <a:cxn ang="0">
                <a:pos x="572378801" y="439097764"/>
              </a:cxn>
              <a:cxn ang="0">
                <a:pos x="487582197" y="439097764"/>
              </a:cxn>
              <a:cxn ang="0">
                <a:pos x="445183895" y="496875072"/>
              </a:cxn>
              <a:cxn ang="0">
                <a:pos x="487582197" y="543097672"/>
              </a:cxn>
              <a:cxn ang="0">
                <a:pos x="572378801" y="543097672"/>
              </a:cxn>
              <a:cxn ang="0">
                <a:pos x="572378801" y="635539109"/>
              </a:cxn>
              <a:cxn ang="0">
                <a:pos x="625374098" y="693312655"/>
              </a:cxn>
              <a:cxn ang="0">
                <a:pos x="667772400" y="635539109"/>
              </a:cxn>
              <a:cxn ang="0">
                <a:pos x="667772400" y="543097672"/>
              </a:cxn>
              <a:cxn ang="0">
                <a:pos x="752569005" y="543097672"/>
              </a:cxn>
              <a:cxn ang="0">
                <a:pos x="805567743" y="496875072"/>
              </a:cxn>
              <a:cxn ang="0">
                <a:pos x="752569005" y="439097764"/>
              </a:cxn>
              <a:cxn ang="0">
                <a:pos x="667772400" y="439097764"/>
              </a:cxn>
              <a:cxn ang="0">
                <a:pos x="667772400" y="346656327"/>
              </a:cxn>
              <a:cxn ang="0">
                <a:pos x="625374098" y="300437490"/>
              </a:cxn>
              <a:cxn ang="0">
                <a:pos x="105997476" y="1143968891"/>
              </a:cxn>
              <a:cxn ang="0">
                <a:pos x="95397040" y="1132414182"/>
              </a:cxn>
              <a:cxn ang="0">
                <a:pos x="84796604" y="1097746291"/>
              </a:cxn>
              <a:cxn ang="0">
                <a:pos x="95397040" y="1063082164"/>
              </a:cxn>
              <a:cxn ang="0">
                <a:pos x="233192383" y="912863418"/>
              </a:cxn>
              <a:cxn ang="0">
                <a:pos x="243789377" y="901308709"/>
              </a:cxn>
              <a:cxn ang="0">
                <a:pos x="264990249" y="912863418"/>
              </a:cxn>
              <a:cxn ang="0">
                <a:pos x="264990249" y="935972837"/>
              </a:cxn>
              <a:cxn ang="0">
                <a:pos x="127194906" y="1086191582"/>
              </a:cxn>
              <a:cxn ang="0">
                <a:pos x="116594470" y="1097746291"/>
              </a:cxn>
              <a:cxn ang="0">
                <a:pos x="127194906" y="1109301001"/>
              </a:cxn>
              <a:cxn ang="0">
                <a:pos x="127194906" y="1132414182"/>
              </a:cxn>
              <a:cxn ang="0">
                <a:pos x="105997476" y="1143968891"/>
              </a:cxn>
              <a:cxn ang="0">
                <a:pos x="614777104" y="831976691"/>
              </a:cxn>
              <a:cxn ang="0">
                <a:pos x="392185156" y="727980545"/>
              </a:cxn>
              <a:cxn ang="0">
                <a:pos x="296788116" y="485320363"/>
              </a:cxn>
              <a:cxn ang="0">
                <a:pos x="392185156" y="242660181"/>
              </a:cxn>
              <a:cxn ang="0">
                <a:pos x="614777104" y="138664036"/>
              </a:cxn>
              <a:cxn ang="0">
                <a:pos x="847966046" y="242660181"/>
              </a:cxn>
              <a:cxn ang="0">
                <a:pos x="932762650" y="485320363"/>
              </a:cxn>
              <a:cxn ang="0">
                <a:pos x="847966046" y="727980545"/>
              </a:cxn>
              <a:cxn ang="0">
                <a:pos x="614777104" y="831976691"/>
              </a:cxn>
              <a:cxn ang="0">
                <a:pos x="614777104" y="0"/>
              </a:cxn>
              <a:cxn ang="0">
                <a:pos x="180193645" y="485320363"/>
              </a:cxn>
              <a:cxn ang="0">
                <a:pos x="264990249" y="762644673"/>
              </a:cxn>
              <a:cxn ang="0">
                <a:pos x="42398302" y="1005304855"/>
              </a:cxn>
              <a:cxn ang="0">
                <a:pos x="42398302" y="1190187728"/>
              </a:cxn>
              <a:cxn ang="0">
                <a:pos x="127194906" y="1236410327"/>
              </a:cxn>
              <a:cxn ang="0">
                <a:pos x="211991511" y="1190187728"/>
              </a:cxn>
              <a:cxn ang="0">
                <a:pos x="423983023" y="970640727"/>
              </a:cxn>
              <a:cxn ang="0">
                <a:pos x="455780889" y="935972837"/>
              </a:cxn>
              <a:cxn ang="0">
                <a:pos x="614777104" y="970640727"/>
              </a:cxn>
              <a:cxn ang="0">
                <a:pos x="1059957557" y="485320363"/>
              </a:cxn>
              <a:cxn ang="0">
                <a:pos x="614777104" y="0"/>
              </a:cxn>
            </a:cxnLst>
            <a:rect l="0" t="0" r="0" b="0"/>
            <a:pathLst>
              <a:path w="100" h="107">
                <a:moveTo>
                  <a:pt x="59" y="26"/>
                </a:moveTo>
                <a:cubicBezTo>
                  <a:pt x="56" y="26"/>
                  <a:pt x="54" y="28"/>
                  <a:pt x="54" y="30"/>
                </a:cubicBezTo>
                <a:cubicBezTo>
                  <a:pt x="54" y="38"/>
                  <a:pt x="54" y="38"/>
                  <a:pt x="54" y="38"/>
                </a:cubicBezTo>
                <a:cubicBezTo>
                  <a:pt x="46" y="38"/>
                  <a:pt x="46" y="38"/>
                  <a:pt x="46" y="38"/>
                </a:cubicBezTo>
                <a:cubicBezTo>
                  <a:pt x="44" y="38"/>
                  <a:pt x="42" y="40"/>
                  <a:pt x="42" y="43"/>
                </a:cubicBezTo>
                <a:cubicBezTo>
                  <a:pt x="42" y="45"/>
                  <a:pt x="44" y="47"/>
                  <a:pt x="46" y="47"/>
                </a:cubicBezTo>
                <a:cubicBezTo>
                  <a:pt x="54" y="47"/>
                  <a:pt x="54" y="47"/>
                  <a:pt x="54" y="47"/>
                </a:cubicBezTo>
                <a:cubicBezTo>
                  <a:pt x="54" y="55"/>
                  <a:pt x="54" y="55"/>
                  <a:pt x="54" y="55"/>
                </a:cubicBezTo>
                <a:cubicBezTo>
                  <a:pt x="54" y="58"/>
                  <a:pt x="56" y="60"/>
                  <a:pt x="59" y="60"/>
                </a:cubicBezTo>
                <a:cubicBezTo>
                  <a:pt x="61" y="60"/>
                  <a:pt x="63" y="58"/>
                  <a:pt x="63" y="55"/>
                </a:cubicBezTo>
                <a:cubicBezTo>
                  <a:pt x="63" y="47"/>
                  <a:pt x="63" y="47"/>
                  <a:pt x="63" y="47"/>
                </a:cubicBezTo>
                <a:cubicBezTo>
                  <a:pt x="71" y="47"/>
                  <a:pt x="71" y="47"/>
                  <a:pt x="71" y="47"/>
                </a:cubicBezTo>
                <a:cubicBezTo>
                  <a:pt x="74" y="47"/>
                  <a:pt x="76" y="45"/>
                  <a:pt x="76" y="43"/>
                </a:cubicBezTo>
                <a:cubicBezTo>
                  <a:pt x="76" y="40"/>
                  <a:pt x="74" y="38"/>
                  <a:pt x="71" y="38"/>
                </a:cubicBezTo>
                <a:cubicBezTo>
                  <a:pt x="63" y="38"/>
                  <a:pt x="63" y="38"/>
                  <a:pt x="63" y="38"/>
                </a:cubicBezTo>
                <a:cubicBezTo>
                  <a:pt x="63" y="30"/>
                  <a:pt x="63" y="30"/>
                  <a:pt x="63" y="30"/>
                </a:cubicBezTo>
                <a:cubicBezTo>
                  <a:pt x="63" y="28"/>
                  <a:pt x="61" y="26"/>
                  <a:pt x="59" y="26"/>
                </a:cubicBezTo>
                <a:moveTo>
                  <a:pt x="10" y="99"/>
                </a:moveTo>
                <a:cubicBezTo>
                  <a:pt x="10" y="99"/>
                  <a:pt x="9" y="99"/>
                  <a:pt x="9" y="98"/>
                </a:cubicBezTo>
                <a:cubicBezTo>
                  <a:pt x="8" y="97"/>
                  <a:pt x="8" y="96"/>
                  <a:pt x="8" y="95"/>
                </a:cubicBezTo>
                <a:cubicBezTo>
                  <a:pt x="8" y="94"/>
                  <a:pt x="8" y="93"/>
                  <a:pt x="9" y="92"/>
                </a:cubicBezTo>
                <a:cubicBezTo>
                  <a:pt x="22" y="79"/>
                  <a:pt x="22" y="79"/>
                  <a:pt x="22" y="79"/>
                </a:cubicBezTo>
                <a:cubicBezTo>
                  <a:pt x="22" y="78"/>
                  <a:pt x="23" y="78"/>
                  <a:pt x="23" y="78"/>
                </a:cubicBezTo>
                <a:cubicBezTo>
                  <a:pt x="24" y="78"/>
                  <a:pt x="24" y="78"/>
                  <a:pt x="25" y="79"/>
                </a:cubicBezTo>
                <a:cubicBezTo>
                  <a:pt x="25" y="79"/>
                  <a:pt x="25" y="80"/>
                  <a:pt x="25" y="81"/>
                </a:cubicBezTo>
                <a:cubicBezTo>
                  <a:pt x="12" y="94"/>
                  <a:pt x="12" y="94"/>
                  <a:pt x="12" y="94"/>
                </a:cubicBezTo>
                <a:cubicBezTo>
                  <a:pt x="11" y="95"/>
                  <a:pt x="11" y="95"/>
                  <a:pt x="11" y="95"/>
                </a:cubicBezTo>
                <a:cubicBezTo>
                  <a:pt x="12" y="96"/>
                  <a:pt x="12" y="96"/>
                  <a:pt x="12" y="96"/>
                </a:cubicBezTo>
                <a:cubicBezTo>
                  <a:pt x="12" y="97"/>
                  <a:pt x="12" y="98"/>
                  <a:pt x="12" y="98"/>
                </a:cubicBezTo>
                <a:cubicBezTo>
                  <a:pt x="11" y="99"/>
                  <a:pt x="11" y="99"/>
                  <a:pt x="10" y="99"/>
                </a:cubicBezTo>
                <a:moveTo>
                  <a:pt x="58" y="72"/>
                </a:moveTo>
                <a:cubicBezTo>
                  <a:pt x="50" y="72"/>
                  <a:pt x="43" y="69"/>
                  <a:pt x="37" y="63"/>
                </a:cubicBezTo>
                <a:cubicBezTo>
                  <a:pt x="32" y="58"/>
                  <a:pt x="28" y="50"/>
                  <a:pt x="28" y="42"/>
                </a:cubicBezTo>
                <a:cubicBezTo>
                  <a:pt x="28" y="34"/>
                  <a:pt x="32" y="26"/>
                  <a:pt x="37" y="21"/>
                </a:cubicBezTo>
                <a:cubicBezTo>
                  <a:pt x="43" y="15"/>
                  <a:pt x="50" y="12"/>
                  <a:pt x="58" y="12"/>
                </a:cubicBezTo>
                <a:cubicBezTo>
                  <a:pt x="67" y="12"/>
                  <a:pt x="74" y="15"/>
                  <a:pt x="80" y="21"/>
                </a:cubicBezTo>
                <a:cubicBezTo>
                  <a:pt x="85" y="26"/>
                  <a:pt x="88" y="34"/>
                  <a:pt x="88" y="42"/>
                </a:cubicBezTo>
                <a:cubicBezTo>
                  <a:pt x="88" y="50"/>
                  <a:pt x="85" y="58"/>
                  <a:pt x="80" y="63"/>
                </a:cubicBezTo>
                <a:cubicBezTo>
                  <a:pt x="74" y="69"/>
                  <a:pt x="67" y="72"/>
                  <a:pt x="58" y="72"/>
                </a:cubicBezTo>
                <a:moveTo>
                  <a:pt x="58" y="0"/>
                </a:moveTo>
                <a:cubicBezTo>
                  <a:pt x="35" y="0"/>
                  <a:pt x="17" y="19"/>
                  <a:pt x="17" y="42"/>
                </a:cubicBezTo>
                <a:cubicBezTo>
                  <a:pt x="17" y="51"/>
                  <a:pt x="20" y="59"/>
                  <a:pt x="25" y="66"/>
                </a:cubicBezTo>
                <a:cubicBezTo>
                  <a:pt x="4" y="87"/>
                  <a:pt x="4" y="87"/>
                  <a:pt x="4" y="87"/>
                </a:cubicBezTo>
                <a:cubicBezTo>
                  <a:pt x="0" y="91"/>
                  <a:pt x="0" y="99"/>
                  <a:pt x="4" y="103"/>
                </a:cubicBezTo>
                <a:cubicBezTo>
                  <a:pt x="6" y="106"/>
                  <a:pt x="9" y="107"/>
                  <a:pt x="12" y="107"/>
                </a:cubicBezTo>
                <a:cubicBezTo>
                  <a:pt x="15" y="107"/>
                  <a:pt x="18" y="106"/>
                  <a:pt x="20" y="103"/>
                </a:cubicBezTo>
                <a:cubicBezTo>
                  <a:pt x="40" y="84"/>
                  <a:pt x="40" y="84"/>
                  <a:pt x="40" y="84"/>
                </a:cubicBezTo>
                <a:cubicBezTo>
                  <a:pt x="43" y="81"/>
                  <a:pt x="43" y="81"/>
                  <a:pt x="43" y="81"/>
                </a:cubicBezTo>
                <a:cubicBezTo>
                  <a:pt x="48" y="83"/>
                  <a:pt x="53" y="84"/>
                  <a:pt x="58" y="84"/>
                </a:cubicBezTo>
                <a:cubicBezTo>
                  <a:pt x="81" y="84"/>
                  <a:pt x="100" y="65"/>
                  <a:pt x="100" y="42"/>
                </a:cubicBezTo>
                <a:cubicBezTo>
                  <a:pt x="100" y="19"/>
                  <a:pt x="81" y="0"/>
                  <a:pt x="58" y="0"/>
                </a:cubicBezTo>
              </a:path>
            </a:pathLst>
          </a:custGeom>
          <a:solidFill>
            <a:schemeClr val="bg1"/>
          </a:solidFill>
          <a:ln w="9525" cap="flat" cmpd="sng">
            <a:solidFill>
              <a:schemeClr val="bg1"/>
            </a:solidFill>
            <a:prstDash val="solid"/>
            <a:round/>
            <a:headEnd type="none" w="med" len="med"/>
            <a:tailEnd type="none" w="med" len="med"/>
          </a:ln>
        </p:spPr>
        <p:txBody>
          <a:bodyPr/>
          <a:lstStyle/>
          <a:p>
            <a:endParaRPr lang="zh-CN" altLang="en-US"/>
          </a:p>
        </p:txBody>
      </p:sp>
      <p:sp>
        <p:nvSpPr>
          <p:cNvPr id="54" name="Freeform 9"/>
          <p:cNvSpPr>
            <a:spLocks noEditPoints="1"/>
          </p:cNvSpPr>
          <p:nvPr/>
        </p:nvSpPr>
        <p:spPr>
          <a:xfrm>
            <a:off x="6288088" y="1868488"/>
            <a:ext cx="269875" cy="271462"/>
          </a:xfrm>
          <a:custGeom>
            <a:avLst/>
            <a:gdLst/>
            <a:ahLst/>
            <a:cxnLst>
              <a:cxn ang="0">
                <a:pos x="405548911" y="718604737"/>
              </a:cxn>
              <a:cxn ang="0">
                <a:pos x="113837642" y="426893468"/>
              </a:cxn>
              <a:cxn ang="0">
                <a:pos x="170758773" y="249022152"/>
              </a:cxn>
              <a:cxn ang="0">
                <a:pos x="241907300" y="184986168"/>
              </a:cxn>
              <a:cxn ang="0">
                <a:pos x="270366710" y="177871316"/>
              </a:cxn>
              <a:cxn ang="0">
                <a:pos x="305940973" y="192101021"/>
              </a:cxn>
              <a:cxn ang="0">
                <a:pos x="291711268" y="256137005"/>
              </a:cxn>
              <a:cxn ang="0">
                <a:pos x="241907300" y="305940973"/>
              </a:cxn>
              <a:cxn ang="0">
                <a:pos x="206333036" y="426893468"/>
              </a:cxn>
              <a:cxn ang="0">
                <a:pos x="263251858" y="569190521"/>
              </a:cxn>
              <a:cxn ang="0">
                <a:pos x="405548911" y="626111653"/>
              </a:cxn>
              <a:cxn ang="0">
                <a:pos x="554963126" y="569190521"/>
              </a:cxn>
              <a:cxn ang="0">
                <a:pos x="611881947" y="426893468"/>
              </a:cxn>
              <a:cxn ang="0">
                <a:pos x="569192832" y="305940973"/>
              </a:cxn>
              <a:cxn ang="0">
                <a:pos x="533618568" y="263251858"/>
              </a:cxn>
              <a:cxn ang="0">
                <a:pos x="526503716" y="206330726"/>
              </a:cxn>
              <a:cxn ang="0">
                <a:pos x="562077979" y="184986168"/>
              </a:cxn>
              <a:cxn ang="0">
                <a:pos x="590537389" y="199215874"/>
              </a:cxn>
              <a:cxn ang="0">
                <a:pos x="640341358" y="249022152"/>
              </a:cxn>
              <a:cxn ang="0">
                <a:pos x="704377342" y="426893468"/>
              </a:cxn>
              <a:cxn ang="0">
                <a:pos x="405548911" y="718604737"/>
              </a:cxn>
              <a:cxn ang="0">
                <a:pos x="405548911" y="462467732"/>
              </a:cxn>
              <a:cxn ang="0">
                <a:pos x="362859795" y="419778616"/>
              </a:cxn>
              <a:cxn ang="0">
                <a:pos x="362859795" y="120952495"/>
              </a:cxn>
              <a:cxn ang="0">
                <a:pos x="405548911" y="78263379"/>
              </a:cxn>
              <a:cxn ang="0">
                <a:pos x="455355189" y="120952495"/>
              </a:cxn>
              <a:cxn ang="0">
                <a:pos x="455355189" y="419778616"/>
              </a:cxn>
              <a:cxn ang="0">
                <a:pos x="405548911" y="462467732"/>
              </a:cxn>
              <a:cxn ang="0">
                <a:pos x="412663763" y="0"/>
              </a:cxn>
              <a:cxn ang="0">
                <a:pos x="0" y="412663763"/>
              </a:cxn>
              <a:cxn ang="0">
                <a:pos x="412663763" y="832442380"/>
              </a:cxn>
              <a:cxn ang="0">
                <a:pos x="832444690" y="412663763"/>
              </a:cxn>
              <a:cxn ang="0">
                <a:pos x="412663763" y="0"/>
              </a:cxn>
            </a:cxnLst>
            <a:rect l="0" t="0" r="0" b="0"/>
            <a:pathLst>
              <a:path w="117" h="117">
                <a:moveTo>
                  <a:pt x="57" y="101"/>
                </a:moveTo>
                <a:cubicBezTo>
                  <a:pt x="35" y="101"/>
                  <a:pt x="16" y="82"/>
                  <a:pt x="16" y="60"/>
                </a:cubicBezTo>
                <a:cubicBezTo>
                  <a:pt x="16" y="50"/>
                  <a:pt x="19" y="42"/>
                  <a:pt x="24" y="35"/>
                </a:cubicBezTo>
                <a:cubicBezTo>
                  <a:pt x="27" y="31"/>
                  <a:pt x="30" y="28"/>
                  <a:pt x="34" y="26"/>
                </a:cubicBezTo>
                <a:cubicBezTo>
                  <a:pt x="35" y="25"/>
                  <a:pt x="36" y="25"/>
                  <a:pt x="38" y="25"/>
                </a:cubicBezTo>
                <a:cubicBezTo>
                  <a:pt x="39" y="25"/>
                  <a:pt x="41" y="26"/>
                  <a:pt x="43" y="27"/>
                </a:cubicBezTo>
                <a:cubicBezTo>
                  <a:pt x="45" y="30"/>
                  <a:pt x="44" y="34"/>
                  <a:pt x="41" y="36"/>
                </a:cubicBezTo>
                <a:cubicBezTo>
                  <a:pt x="38" y="38"/>
                  <a:pt x="36" y="40"/>
                  <a:pt x="34" y="43"/>
                </a:cubicBezTo>
                <a:cubicBezTo>
                  <a:pt x="31" y="47"/>
                  <a:pt x="29" y="53"/>
                  <a:pt x="29" y="60"/>
                </a:cubicBezTo>
                <a:cubicBezTo>
                  <a:pt x="29" y="68"/>
                  <a:pt x="32" y="75"/>
                  <a:pt x="37" y="80"/>
                </a:cubicBezTo>
                <a:cubicBezTo>
                  <a:pt x="42" y="85"/>
                  <a:pt x="49" y="88"/>
                  <a:pt x="57" y="88"/>
                </a:cubicBezTo>
                <a:cubicBezTo>
                  <a:pt x="65" y="88"/>
                  <a:pt x="72" y="85"/>
                  <a:pt x="78" y="80"/>
                </a:cubicBezTo>
                <a:cubicBezTo>
                  <a:pt x="83" y="75"/>
                  <a:pt x="86" y="68"/>
                  <a:pt x="86" y="60"/>
                </a:cubicBezTo>
                <a:cubicBezTo>
                  <a:pt x="86" y="53"/>
                  <a:pt x="84" y="47"/>
                  <a:pt x="80" y="43"/>
                </a:cubicBezTo>
                <a:cubicBezTo>
                  <a:pt x="79" y="41"/>
                  <a:pt x="77" y="39"/>
                  <a:pt x="75" y="37"/>
                </a:cubicBezTo>
                <a:cubicBezTo>
                  <a:pt x="73" y="35"/>
                  <a:pt x="72" y="31"/>
                  <a:pt x="74" y="29"/>
                </a:cubicBezTo>
                <a:cubicBezTo>
                  <a:pt x="76" y="27"/>
                  <a:pt x="77" y="26"/>
                  <a:pt x="79" y="26"/>
                </a:cubicBezTo>
                <a:cubicBezTo>
                  <a:pt x="81" y="26"/>
                  <a:pt x="82" y="27"/>
                  <a:pt x="83" y="28"/>
                </a:cubicBezTo>
                <a:cubicBezTo>
                  <a:pt x="86" y="30"/>
                  <a:pt x="88" y="32"/>
                  <a:pt x="90" y="35"/>
                </a:cubicBezTo>
                <a:cubicBezTo>
                  <a:pt x="96" y="42"/>
                  <a:pt x="99" y="51"/>
                  <a:pt x="99" y="60"/>
                </a:cubicBezTo>
                <a:cubicBezTo>
                  <a:pt x="99" y="82"/>
                  <a:pt x="80" y="101"/>
                  <a:pt x="57" y="101"/>
                </a:cubicBezTo>
                <a:moveTo>
                  <a:pt x="57" y="65"/>
                </a:moveTo>
                <a:cubicBezTo>
                  <a:pt x="54" y="65"/>
                  <a:pt x="51" y="62"/>
                  <a:pt x="51" y="59"/>
                </a:cubicBezTo>
                <a:cubicBezTo>
                  <a:pt x="51" y="17"/>
                  <a:pt x="51" y="17"/>
                  <a:pt x="51" y="17"/>
                </a:cubicBezTo>
                <a:cubicBezTo>
                  <a:pt x="51" y="14"/>
                  <a:pt x="54" y="11"/>
                  <a:pt x="57" y="11"/>
                </a:cubicBezTo>
                <a:cubicBezTo>
                  <a:pt x="61" y="11"/>
                  <a:pt x="64" y="14"/>
                  <a:pt x="64" y="17"/>
                </a:cubicBezTo>
                <a:cubicBezTo>
                  <a:pt x="64" y="59"/>
                  <a:pt x="64" y="59"/>
                  <a:pt x="64" y="59"/>
                </a:cubicBezTo>
                <a:cubicBezTo>
                  <a:pt x="64" y="62"/>
                  <a:pt x="61" y="65"/>
                  <a:pt x="57" y="65"/>
                </a:cubicBezTo>
                <a:moveTo>
                  <a:pt x="58" y="0"/>
                </a:moveTo>
                <a:cubicBezTo>
                  <a:pt x="26" y="0"/>
                  <a:pt x="0" y="26"/>
                  <a:pt x="0" y="58"/>
                </a:cubicBezTo>
                <a:cubicBezTo>
                  <a:pt x="0" y="90"/>
                  <a:pt x="26" y="117"/>
                  <a:pt x="58" y="117"/>
                </a:cubicBezTo>
                <a:cubicBezTo>
                  <a:pt x="90" y="117"/>
                  <a:pt x="117" y="90"/>
                  <a:pt x="117" y="58"/>
                </a:cubicBezTo>
                <a:cubicBezTo>
                  <a:pt x="117" y="26"/>
                  <a:pt x="90" y="0"/>
                  <a:pt x="58" y="0"/>
                </a:cubicBezTo>
              </a:path>
            </a:pathLst>
          </a:custGeom>
          <a:solidFill>
            <a:schemeClr val="bg1"/>
          </a:solidFill>
          <a:ln w="9525">
            <a:noFill/>
          </a:ln>
        </p:spPr>
        <p:txBody>
          <a:bodyPr/>
          <a:lstStyle/>
          <a:p>
            <a:endParaRPr lang="zh-CN" altLang="en-US"/>
          </a:p>
        </p:txBody>
      </p:sp>
      <p:sp>
        <p:nvSpPr>
          <p:cNvPr id="55" name="Freeform 10"/>
          <p:cNvSpPr>
            <a:spLocks noEditPoints="1"/>
          </p:cNvSpPr>
          <p:nvPr/>
        </p:nvSpPr>
        <p:spPr>
          <a:xfrm>
            <a:off x="2568575" y="2965450"/>
            <a:ext cx="595313" cy="431800"/>
          </a:xfrm>
          <a:custGeom>
            <a:avLst/>
            <a:gdLst/>
            <a:ahLst/>
            <a:cxnLst>
              <a:cxn ang="0">
                <a:pos x="909491562" y="890655822"/>
              </a:cxn>
              <a:cxn ang="0">
                <a:pos x="755048655" y="957874511"/>
              </a:cxn>
              <a:cxn ang="0">
                <a:pos x="755048655" y="1260364075"/>
              </a:cxn>
              <a:cxn ang="0">
                <a:pos x="909491562" y="1327582764"/>
              </a:cxn>
              <a:cxn ang="0">
                <a:pos x="1063934470" y="1260364075"/>
              </a:cxn>
              <a:cxn ang="0">
                <a:pos x="1063934470" y="957874511"/>
              </a:cxn>
              <a:cxn ang="0">
                <a:pos x="909491562" y="890655822"/>
              </a:cxn>
              <a:cxn ang="0">
                <a:pos x="909491562" y="470536286"/>
              </a:cxn>
              <a:cxn ang="0">
                <a:pos x="377527107" y="688999756"/>
              </a:cxn>
              <a:cxn ang="0">
                <a:pos x="377527107" y="857046478"/>
              </a:cxn>
              <a:cxn ang="0">
                <a:pos x="463323162" y="890655822"/>
              </a:cxn>
              <a:cxn ang="0">
                <a:pos x="549124777" y="857046478"/>
              </a:cxn>
              <a:cxn ang="0">
                <a:pos x="909491562" y="722609101"/>
              </a:cxn>
              <a:cxn ang="0">
                <a:pos x="1269858347" y="857046478"/>
              </a:cxn>
              <a:cxn ang="0">
                <a:pos x="1355659962" y="890655822"/>
              </a:cxn>
              <a:cxn ang="0">
                <a:pos x="1441456017" y="857046478"/>
              </a:cxn>
              <a:cxn ang="0">
                <a:pos x="1441456017" y="688999756"/>
              </a:cxn>
              <a:cxn ang="0">
                <a:pos x="909491562" y="470536286"/>
              </a:cxn>
              <a:cxn ang="0">
                <a:pos x="909491562" y="0"/>
              </a:cxn>
              <a:cxn ang="0">
                <a:pos x="34320646" y="369708253"/>
              </a:cxn>
              <a:cxn ang="0">
                <a:pos x="34320646" y="520947569"/>
              </a:cxn>
              <a:cxn ang="0">
                <a:pos x="120122261" y="554562379"/>
              </a:cxn>
              <a:cxn ang="0">
                <a:pos x="205923877" y="520947569"/>
              </a:cxn>
              <a:cxn ang="0">
                <a:pos x="909491562" y="235265410"/>
              </a:cxn>
              <a:cxn ang="0">
                <a:pos x="1630219571" y="520947569"/>
              </a:cxn>
              <a:cxn ang="0">
                <a:pos x="1716021187" y="554562379"/>
              </a:cxn>
              <a:cxn ang="0">
                <a:pos x="1784662479" y="520947569"/>
              </a:cxn>
              <a:cxn ang="0">
                <a:pos x="1784662479" y="369708253"/>
              </a:cxn>
              <a:cxn ang="0">
                <a:pos x="909491562" y="0"/>
              </a:cxn>
            </a:cxnLst>
            <a:rect l="0" t="0" r="0" b="0"/>
            <a:pathLst>
              <a:path w="107" h="79">
                <a:moveTo>
                  <a:pt x="53" y="53"/>
                </a:moveTo>
                <a:cubicBezTo>
                  <a:pt x="50" y="53"/>
                  <a:pt x="46" y="55"/>
                  <a:pt x="44" y="57"/>
                </a:cubicBezTo>
                <a:cubicBezTo>
                  <a:pt x="39" y="62"/>
                  <a:pt x="39" y="70"/>
                  <a:pt x="44" y="75"/>
                </a:cubicBezTo>
                <a:cubicBezTo>
                  <a:pt x="46" y="77"/>
                  <a:pt x="50" y="79"/>
                  <a:pt x="53" y="79"/>
                </a:cubicBezTo>
                <a:cubicBezTo>
                  <a:pt x="56" y="79"/>
                  <a:pt x="59" y="77"/>
                  <a:pt x="62" y="75"/>
                </a:cubicBezTo>
                <a:cubicBezTo>
                  <a:pt x="67" y="70"/>
                  <a:pt x="67" y="62"/>
                  <a:pt x="62" y="57"/>
                </a:cubicBezTo>
                <a:cubicBezTo>
                  <a:pt x="59" y="55"/>
                  <a:pt x="56" y="53"/>
                  <a:pt x="53" y="53"/>
                </a:cubicBezTo>
                <a:moveTo>
                  <a:pt x="53" y="28"/>
                </a:moveTo>
                <a:cubicBezTo>
                  <a:pt x="42" y="28"/>
                  <a:pt x="31" y="32"/>
                  <a:pt x="22" y="41"/>
                </a:cubicBezTo>
                <a:cubicBezTo>
                  <a:pt x="19" y="44"/>
                  <a:pt x="19" y="48"/>
                  <a:pt x="22" y="51"/>
                </a:cubicBezTo>
                <a:cubicBezTo>
                  <a:pt x="24" y="53"/>
                  <a:pt x="25" y="53"/>
                  <a:pt x="27" y="53"/>
                </a:cubicBezTo>
                <a:cubicBezTo>
                  <a:pt x="29" y="53"/>
                  <a:pt x="31" y="53"/>
                  <a:pt x="32" y="51"/>
                </a:cubicBezTo>
                <a:cubicBezTo>
                  <a:pt x="38" y="45"/>
                  <a:pt x="46" y="43"/>
                  <a:pt x="53" y="43"/>
                </a:cubicBezTo>
                <a:cubicBezTo>
                  <a:pt x="61" y="43"/>
                  <a:pt x="68" y="45"/>
                  <a:pt x="74" y="51"/>
                </a:cubicBezTo>
                <a:cubicBezTo>
                  <a:pt x="76" y="53"/>
                  <a:pt x="77" y="53"/>
                  <a:pt x="79" y="53"/>
                </a:cubicBezTo>
                <a:cubicBezTo>
                  <a:pt x="81" y="53"/>
                  <a:pt x="83" y="53"/>
                  <a:pt x="84" y="51"/>
                </a:cubicBezTo>
                <a:cubicBezTo>
                  <a:pt x="87" y="48"/>
                  <a:pt x="87" y="44"/>
                  <a:pt x="84" y="41"/>
                </a:cubicBezTo>
                <a:cubicBezTo>
                  <a:pt x="76" y="32"/>
                  <a:pt x="65" y="28"/>
                  <a:pt x="53" y="28"/>
                </a:cubicBezTo>
                <a:moveTo>
                  <a:pt x="53" y="0"/>
                </a:moveTo>
                <a:cubicBezTo>
                  <a:pt x="35" y="0"/>
                  <a:pt x="16" y="7"/>
                  <a:pt x="2" y="22"/>
                </a:cubicBezTo>
                <a:cubicBezTo>
                  <a:pt x="0" y="24"/>
                  <a:pt x="0" y="28"/>
                  <a:pt x="2" y="31"/>
                </a:cubicBezTo>
                <a:cubicBezTo>
                  <a:pt x="3" y="32"/>
                  <a:pt x="5" y="33"/>
                  <a:pt x="7" y="33"/>
                </a:cubicBezTo>
                <a:cubicBezTo>
                  <a:pt x="9" y="33"/>
                  <a:pt x="10" y="32"/>
                  <a:pt x="12" y="31"/>
                </a:cubicBezTo>
                <a:cubicBezTo>
                  <a:pt x="23" y="20"/>
                  <a:pt x="38" y="14"/>
                  <a:pt x="53" y="14"/>
                </a:cubicBezTo>
                <a:cubicBezTo>
                  <a:pt x="68" y="14"/>
                  <a:pt x="83" y="20"/>
                  <a:pt x="95" y="31"/>
                </a:cubicBezTo>
                <a:cubicBezTo>
                  <a:pt x="96" y="32"/>
                  <a:pt x="98" y="33"/>
                  <a:pt x="100" y="33"/>
                </a:cubicBezTo>
                <a:cubicBezTo>
                  <a:pt x="101" y="33"/>
                  <a:pt x="103" y="32"/>
                  <a:pt x="104" y="31"/>
                </a:cubicBezTo>
                <a:cubicBezTo>
                  <a:pt x="107" y="28"/>
                  <a:pt x="107" y="24"/>
                  <a:pt x="104" y="22"/>
                </a:cubicBezTo>
                <a:cubicBezTo>
                  <a:pt x="90" y="7"/>
                  <a:pt x="72" y="0"/>
                  <a:pt x="53" y="0"/>
                </a:cubicBezTo>
              </a:path>
            </a:pathLst>
          </a:custGeom>
          <a:solidFill>
            <a:schemeClr val="bg1"/>
          </a:solidFill>
          <a:ln w="9525">
            <a:noFill/>
          </a:ln>
        </p:spPr>
        <p:txBody>
          <a:bodyPr/>
          <a:lstStyle/>
          <a:p>
            <a:endParaRPr lang="zh-CN" altLang="en-US"/>
          </a:p>
        </p:txBody>
      </p:sp>
      <p:sp>
        <p:nvSpPr>
          <p:cNvPr id="56" name="Freeform 73"/>
          <p:cNvSpPr>
            <a:spLocks noEditPoints="1"/>
          </p:cNvSpPr>
          <p:nvPr/>
        </p:nvSpPr>
        <p:spPr>
          <a:xfrm>
            <a:off x="7366000" y="3546475"/>
            <a:ext cx="504825" cy="569913"/>
          </a:xfrm>
          <a:custGeom>
            <a:avLst/>
            <a:gdLst/>
            <a:ahLst/>
            <a:cxnLst>
              <a:cxn ang="0">
                <a:pos x="786242555" y="393990353"/>
              </a:cxn>
              <a:cxn ang="0">
                <a:pos x="769866386" y="393990353"/>
              </a:cxn>
              <a:cxn ang="0">
                <a:pos x="769866386" y="393990353"/>
              </a:cxn>
              <a:cxn ang="0">
                <a:pos x="671582737" y="439452861"/>
              </a:cxn>
              <a:cxn ang="0">
                <a:pos x="671582737" y="606140520"/>
              </a:cxn>
              <a:cxn ang="0">
                <a:pos x="687964233" y="621293048"/>
              </a:cxn>
              <a:cxn ang="0">
                <a:pos x="687964233" y="1682043880"/>
              </a:cxn>
              <a:cxn ang="0">
                <a:pos x="769866386" y="1757811445"/>
              </a:cxn>
              <a:cxn ang="0">
                <a:pos x="868144708" y="1682043880"/>
              </a:cxn>
              <a:cxn ang="0">
                <a:pos x="868144708" y="621293048"/>
              </a:cxn>
              <a:cxn ang="0">
                <a:pos x="884526204" y="606140520"/>
              </a:cxn>
              <a:cxn ang="0">
                <a:pos x="884526204" y="439452861"/>
              </a:cxn>
              <a:cxn ang="0">
                <a:pos x="786242555" y="393990353"/>
              </a:cxn>
              <a:cxn ang="0">
                <a:pos x="573304416" y="196997637"/>
              </a:cxn>
              <a:cxn ang="0">
                <a:pos x="524165255" y="212150166"/>
              </a:cxn>
              <a:cxn ang="0">
                <a:pos x="524165255" y="833443215"/>
              </a:cxn>
              <a:cxn ang="0">
                <a:pos x="573304416" y="863753193"/>
              </a:cxn>
              <a:cxn ang="0">
                <a:pos x="622443576" y="833443215"/>
              </a:cxn>
              <a:cxn ang="0">
                <a:pos x="622443576" y="742523121"/>
              </a:cxn>
              <a:cxn ang="0">
                <a:pos x="540541423" y="530372955"/>
              </a:cxn>
              <a:cxn ang="0">
                <a:pos x="622443576" y="318222788"/>
              </a:cxn>
              <a:cxn ang="0">
                <a:pos x="622443576" y="212150166"/>
              </a:cxn>
              <a:cxn ang="0">
                <a:pos x="573304416" y="196997637"/>
              </a:cxn>
              <a:cxn ang="0">
                <a:pos x="982804526" y="196997637"/>
              </a:cxn>
              <a:cxn ang="0">
                <a:pos x="917283869" y="212150166"/>
              </a:cxn>
              <a:cxn ang="0">
                <a:pos x="917283869" y="318222788"/>
              </a:cxn>
              <a:cxn ang="0">
                <a:pos x="1015567518" y="530372955"/>
              </a:cxn>
              <a:cxn ang="0">
                <a:pos x="917283869" y="742523121"/>
              </a:cxn>
              <a:cxn ang="0">
                <a:pos x="917283869" y="833443215"/>
              </a:cxn>
              <a:cxn ang="0">
                <a:pos x="982804526" y="863753193"/>
              </a:cxn>
              <a:cxn ang="0">
                <a:pos x="1031943686" y="833443215"/>
              </a:cxn>
              <a:cxn ang="0">
                <a:pos x="1031943686" y="212150166"/>
              </a:cxn>
              <a:cxn ang="0">
                <a:pos x="982804526" y="196997637"/>
              </a:cxn>
              <a:cxn ang="0">
                <a:pos x="360360949" y="0"/>
              </a:cxn>
              <a:cxn ang="0">
                <a:pos x="311221788" y="15152528"/>
              </a:cxn>
              <a:cxn ang="0">
                <a:pos x="311221788" y="1045593381"/>
              </a:cxn>
              <a:cxn ang="0">
                <a:pos x="360360949" y="1060745910"/>
              </a:cxn>
              <a:cxn ang="0">
                <a:pos x="409500110" y="1045593381"/>
              </a:cxn>
              <a:cxn ang="0">
                <a:pos x="409500110" y="939520758"/>
              </a:cxn>
              <a:cxn ang="0">
                <a:pos x="229319635" y="530372955"/>
              </a:cxn>
              <a:cxn ang="0">
                <a:pos x="409500110" y="106072622"/>
              </a:cxn>
              <a:cxn ang="0">
                <a:pos x="409500110" y="15152528"/>
              </a:cxn>
              <a:cxn ang="0">
                <a:pos x="360360949" y="0"/>
              </a:cxn>
              <a:cxn ang="0">
                <a:pos x="1195747992" y="0"/>
              </a:cxn>
              <a:cxn ang="0">
                <a:pos x="1146608832" y="15152528"/>
              </a:cxn>
              <a:cxn ang="0">
                <a:pos x="1146608832" y="106072622"/>
              </a:cxn>
              <a:cxn ang="0">
                <a:pos x="1326789306" y="530372955"/>
              </a:cxn>
              <a:cxn ang="0">
                <a:pos x="1146608832" y="939520758"/>
              </a:cxn>
              <a:cxn ang="0">
                <a:pos x="1146608832" y="1045593381"/>
              </a:cxn>
              <a:cxn ang="0">
                <a:pos x="1195747992" y="1060745910"/>
              </a:cxn>
              <a:cxn ang="0">
                <a:pos x="1244887153" y="1045593381"/>
              </a:cxn>
              <a:cxn ang="0">
                <a:pos x="1244887153" y="15152528"/>
              </a:cxn>
              <a:cxn ang="0">
                <a:pos x="1195747992" y="0"/>
              </a:cxn>
            </a:cxnLst>
            <a:rect l="0" t="0" r="0" b="0"/>
            <a:pathLst>
              <a:path w="95" h="116">
                <a:moveTo>
                  <a:pt x="48" y="26"/>
                </a:moveTo>
                <a:cubicBezTo>
                  <a:pt x="48" y="26"/>
                  <a:pt x="48" y="26"/>
                  <a:pt x="47" y="26"/>
                </a:cubicBezTo>
                <a:cubicBezTo>
                  <a:pt x="47" y="26"/>
                  <a:pt x="47" y="26"/>
                  <a:pt x="47" y="26"/>
                </a:cubicBezTo>
                <a:cubicBezTo>
                  <a:pt x="45" y="26"/>
                  <a:pt x="42" y="27"/>
                  <a:pt x="41" y="29"/>
                </a:cubicBezTo>
                <a:cubicBezTo>
                  <a:pt x="38" y="32"/>
                  <a:pt x="38" y="37"/>
                  <a:pt x="41" y="40"/>
                </a:cubicBezTo>
                <a:cubicBezTo>
                  <a:pt x="41" y="41"/>
                  <a:pt x="42" y="41"/>
                  <a:pt x="42" y="41"/>
                </a:cubicBezTo>
                <a:cubicBezTo>
                  <a:pt x="42" y="111"/>
                  <a:pt x="42" y="111"/>
                  <a:pt x="42" y="111"/>
                </a:cubicBezTo>
                <a:cubicBezTo>
                  <a:pt x="42" y="114"/>
                  <a:pt x="44" y="116"/>
                  <a:pt x="47" y="116"/>
                </a:cubicBezTo>
                <a:cubicBezTo>
                  <a:pt x="50" y="116"/>
                  <a:pt x="53" y="114"/>
                  <a:pt x="53" y="111"/>
                </a:cubicBezTo>
                <a:cubicBezTo>
                  <a:pt x="53" y="41"/>
                  <a:pt x="53" y="41"/>
                  <a:pt x="53" y="41"/>
                </a:cubicBezTo>
                <a:cubicBezTo>
                  <a:pt x="53" y="41"/>
                  <a:pt x="53" y="41"/>
                  <a:pt x="54" y="40"/>
                </a:cubicBezTo>
                <a:cubicBezTo>
                  <a:pt x="57" y="37"/>
                  <a:pt x="57" y="32"/>
                  <a:pt x="54" y="29"/>
                </a:cubicBezTo>
                <a:cubicBezTo>
                  <a:pt x="52" y="27"/>
                  <a:pt x="50" y="26"/>
                  <a:pt x="48" y="26"/>
                </a:cubicBezTo>
                <a:moveTo>
                  <a:pt x="35" y="13"/>
                </a:moveTo>
                <a:cubicBezTo>
                  <a:pt x="34" y="13"/>
                  <a:pt x="32" y="13"/>
                  <a:pt x="32" y="14"/>
                </a:cubicBezTo>
                <a:cubicBezTo>
                  <a:pt x="20" y="26"/>
                  <a:pt x="20" y="44"/>
                  <a:pt x="32" y="55"/>
                </a:cubicBezTo>
                <a:cubicBezTo>
                  <a:pt x="32" y="56"/>
                  <a:pt x="34" y="57"/>
                  <a:pt x="35" y="57"/>
                </a:cubicBezTo>
                <a:cubicBezTo>
                  <a:pt x="36" y="57"/>
                  <a:pt x="37" y="56"/>
                  <a:pt x="38" y="55"/>
                </a:cubicBezTo>
                <a:cubicBezTo>
                  <a:pt x="40" y="53"/>
                  <a:pt x="40" y="50"/>
                  <a:pt x="38" y="49"/>
                </a:cubicBezTo>
                <a:cubicBezTo>
                  <a:pt x="34" y="45"/>
                  <a:pt x="33" y="40"/>
                  <a:pt x="33" y="35"/>
                </a:cubicBezTo>
                <a:cubicBezTo>
                  <a:pt x="33" y="30"/>
                  <a:pt x="34" y="25"/>
                  <a:pt x="38" y="21"/>
                </a:cubicBezTo>
                <a:cubicBezTo>
                  <a:pt x="40" y="19"/>
                  <a:pt x="40" y="16"/>
                  <a:pt x="38" y="14"/>
                </a:cubicBezTo>
                <a:cubicBezTo>
                  <a:pt x="37" y="13"/>
                  <a:pt x="36" y="13"/>
                  <a:pt x="35" y="13"/>
                </a:cubicBezTo>
                <a:moveTo>
                  <a:pt x="60" y="13"/>
                </a:moveTo>
                <a:cubicBezTo>
                  <a:pt x="59" y="13"/>
                  <a:pt x="57" y="13"/>
                  <a:pt x="56" y="14"/>
                </a:cubicBezTo>
                <a:cubicBezTo>
                  <a:pt x="55" y="16"/>
                  <a:pt x="55" y="19"/>
                  <a:pt x="56" y="21"/>
                </a:cubicBezTo>
                <a:cubicBezTo>
                  <a:pt x="60" y="25"/>
                  <a:pt x="62" y="30"/>
                  <a:pt x="62" y="35"/>
                </a:cubicBezTo>
                <a:cubicBezTo>
                  <a:pt x="62" y="40"/>
                  <a:pt x="60" y="45"/>
                  <a:pt x="56" y="49"/>
                </a:cubicBezTo>
                <a:cubicBezTo>
                  <a:pt x="55" y="50"/>
                  <a:pt x="55" y="53"/>
                  <a:pt x="56" y="55"/>
                </a:cubicBezTo>
                <a:cubicBezTo>
                  <a:pt x="57" y="56"/>
                  <a:pt x="59" y="57"/>
                  <a:pt x="60" y="57"/>
                </a:cubicBezTo>
                <a:cubicBezTo>
                  <a:pt x="61" y="57"/>
                  <a:pt x="62" y="56"/>
                  <a:pt x="63" y="55"/>
                </a:cubicBezTo>
                <a:cubicBezTo>
                  <a:pt x="75" y="44"/>
                  <a:pt x="75" y="26"/>
                  <a:pt x="63" y="14"/>
                </a:cubicBezTo>
                <a:cubicBezTo>
                  <a:pt x="62" y="13"/>
                  <a:pt x="61" y="13"/>
                  <a:pt x="60" y="13"/>
                </a:cubicBezTo>
                <a:moveTo>
                  <a:pt x="22" y="0"/>
                </a:moveTo>
                <a:cubicBezTo>
                  <a:pt x="21" y="0"/>
                  <a:pt x="19" y="0"/>
                  <a:pt x="19" y="1"/>
                </a:cubicBezTo>
                <a:cubicBezTo>
                  <a:pt x="0" y="20"/>
                  <a:pt x="0" y="50"/>
                  <a:pt x="19" y="69"/>
                </a:cubicBezTo>
                <a:cubicBezTo>
                  <a:pt x="19" y="69"/>
                  <a:pt x="21" y="70"/>
                  <a:pt x="22" y="70"/>
                </a:cubicBezTo>
                <a:cubicBezTo>
                  <a:pt x="23" y="70"/>
                  <a:pt x="24" y="69"/>
                  <a:pt x="25" y="69"/>
                </a:cubicBezTo>
                <a:cubicBezTo>
                  <a:pt x="27" y="67"/>
                  <a:pt x="27" y="64"/>
                  <a:pt x="25" y="62"/>
                </a:cubicBezTo>
                <a:cubicBezTo>
                  <a:pt x="17" y="55"/>
                  <a:pt x="14" y="45"/>
                  <a:pt x="14" y="35"/>
                </a:cubicBezTo>
                <a:cubicBezTo>
                  <a:pt x="14" y="25"/>
                  <a:pt x="17" y="15"/>
                  <a:pt x="25" y="7"/>
                </a:cubicBezTo>
                <a:cubicBezTo>
                  <a:pt x="27" y="6"/>
                  <a:pt x="27" y="3"/>
                  <a:pt x="25" y="1"/>
                </a:cubicBezTo>
                <a:cubicBezTo>
                  <a:pt x="24" y="0"/>
                  <a:pt x="23" y="0"/>
                  <a:pt x="22" y="0"/>
                </a:cubicBezTo>
                <a:moveTo>
                  <a:pt x="73" y="0"/>
                </a:moveTo>
                <a:cubicBezTo>
                  <a:pt x="72" y="0"/>
                  <a:pt x="71" y="0"/>
                  <a:pt x="70" y="1"/>
                </a:cubicBezTo>
                <a:cubicBezTo>
                  <a:pt x="68" y="3"/>
                  <a:pt x="68" y="6"/>
                  <a:pt x="70" y="7"/>
                </a:cubicBezTo>
                <a:cubicBezTo>
                  <a:pt x="77" y="15"/>
                  <a:pt x="81" y="25"/>
                  <a:pt x="81" y="35"/>
                </a:cubicBezTo>
                <a:cubicBezTo>
                  <a:pt x="81" y="45"/>
                  <a:pt x="77" y="55"/>
                  <a:pt x="70" y="62"/>
                </a:cubicBezTo>
                <a:cubicBezTo>
                  <a:pt x="68" y="64"/>
                  <a:pt x="68" y="67"/>
                  <a:pt x="70" y="69"/>
                </a:cubicBezTo>
                <a:cubicBezTo>
                  <a:pt x="71" y="69"/>
                  <a:pt x="72" y="70"/>
                  <a:pt x="73" y="70"/>
                </a:cubicBezTo>
                <a:cubicBezTo>
                  <a:pt x="74" y="70"/>
                  <a:pt x="75" y="69"/>
                  <a:pt x="76" y="69"/>
                </a:cubicBezTo>
                <a:cubicBezTo>
                  <a:pt x="95" y="50"/>
                  <a:pt x="95" y="20"/>
                  <a:pt x="76" y="1"/>
                </a:cubicBezTo>
                <a:cubicBezTo>
                  <a:pt x="75" y="0"/>
                  <a:pt x="74" y="0"/>
                  <a:pt x="73" y="0"/>
                </a:cubicBezTo>
              </a:path>
            </a:pathLst>
          </a:custGeom>
          <a:solidFill>
            <a:schemeClr val="bg1"/>
          </a:solidFill>
          <a:ln w="9525">
            <a:noFill/>
          </a:ln>
        </p:spPr>
        <p:txBody>
          <a:bodyPr/>
          <a:lstStyle/>
          <a:p>
            <a:endParaRPr lang="zh-CN" altLang="en-US"/>
          </a:p>
        </p:txBody>
      </p:sp>
      <p:sp>
        <p:nvSpPr>
          <p:cNvPr id="57" name="Freeform 12"/>
          <p:cNvSpPr>
            <a:spLocks noEditPoints="1"/>
          </p:cNvSpPr>
          <p:nvPr/>
        </p:nvSpPr>
        <p:spPr>
          <a:xfrm>
            <a:off x="8326438" y="5314950"/>
            <a:ext cx="252412" cy="241300"/>
          </a:xfrm>
          <a:custGeom>
            <a:avLst/>
            <a:gdLst/>
            <a:ahLst/>
            <a:cxnLst>
              <a:cxn ang="0">
                <a:pos x="100101438" y="541922457"/>
              </a:cxn>
              <a:cxn ang="0">
                <a:pos x="71500034" y="520531298"/>
              </a:cxn>
              <a:cxn ang="0">
                <a:pos x="71500034" y="221048139"/>
              </a:cxn>
              <a:cxn ang="0">
                <a:pos x="100101438" y="199656980"/>
              </a:cxn>
              <a:cxn ang="0">
                <a:pos x="550552120" y="199656980"/>
              </a:cxn>
              <a:cxn ang="0">
                <a:pos x="586302137" y="221048139"/>
              </a:cxn>
              <a:cxn ang="0">
                <a:pos x="586302137" y="520531298"/>
              </a:cxn>
              <a:cxn ang="0">
                <a:pos x="550552120" y="541922457"/>
              </a:cxn>
              <a:cxn ang="0">
                <a:pos x="100101438" y="541922457"/>
              </a:cxn>
              <a:cxn ang="0">
                <a:pos x="200200560" y="128349264"/>
              </a:cxn>
              <a:cxn ang="0">
                <a:pos x="200200560" y="99828490"/>
              </a:cxn>
              <a:cxn ang="0">
                <a:pos x="228801963" y="71305403"/>
              </a:cxn>
              <a:cxn ang="0">
                <a:pos x="679252645" y="71305403"/>
              </a:cxn>
              <a:cxn ang="0">
                <a:pos x="707854049" y="99828490"/>
              </a:cxn>
              <a:cxn ang="0">
                <a:pos x="707854049" y="392182033"/>
              </a:cxn>
              <a:cxn ang="0">
                <a:pos x="679252645" y="413573192"/>
              </a:cxn>
              <a:cxn ang="0">
                <a:pos x="657804488" y="413573192"/>
              </a:cxn>
              <a:cxn ang="0">
                <a:pos x="657804488" y="221048139"/>
              </a:cxn>
              <a:cxn ang="0">
                <a:pos x="550552120" y="128349264"/>
              </a:cxn>
              <a:cxn ang="0">
                <a:pos x="200200560" y="128349264"/>
              </a:cxn>
              <a:cxn ang="0">
                <a:pos x="679252645" y="0"/>
              </a:cxn>
              <a:cxn ang="0">
                <a:pos x="228801963" y="0"/>
              </a:cxn>
              <a:cxn ang="0">
                <a:pos x="128700525" y="99828490"/>
              </a:cxn>
              <a:cxn ang="0">
                <a:pos x="128700525" y="128349264"/>
              </a:cxn>
              <a:cxn ang="0">
                <a:pos x="100101438" y="128349264"/>
              </a:cxn>
              <a:cxn ang="0">
                <a:pos x="0" y="221048139"/>
              </a:cxn>
              <a:cxn ang="0">
                <a:pos x="0" y="520531298"/>
              </a:cxn>
              <a:cxn ang="0">
                <a:pos x="100101438" y="613230173"/>
              </a:cxn>
              <a:cxn ang="0">
                <a:pos x="278851524" y="613230173"/>
              </a:cxn>
              <a:cxn ang="0">
                <a:pos x="278851524" y="663142106"/>
              </a:cxn>
              <a:cxn ang="0">
                <a:pos x="185901016" y="663142106"/>
              </a:cxn>
              <a:cxn ang="0">
                <a:pos x="150150999" y="698797120"/>
              </a:cxn>
              <a:cxn ang="0">
                <a:pos x="185901016" y="741579437"/>
              </a:cxn>
              <a:cxn ang="0">
                <a:pos x="471903471" y="741579437"/>
              </a:cxn>
              <a:cxn ang="0">
                <a:pos x="507653488" y="698797120"/>
              </a:cxn>
              <a:cxn ang="0">
                <a:pos x="471903471" y="663142106"/>
              </a:cxn>
              <a:cxn ang="0">
                <a:pos x="378952963" y="663142106"/>
              </a:cxn>
              <a:cxn ang="0">
                <a:pos x="378952963" y="613230173"/>
              </a:cxn>
              <a:cxn ang="0">
                <a:pos x="550552120" y="613230173"/>
              </a:cxn>
              <a:cxn ang="0">
                <a:pos x="657804488" y="520531298"/>
              </a:cxn>
              <a:cxn ang="0">
                <a:pos x="657804488" y="484878596"/>
              </a:cxn>
              <a:cxn ang="0">
                <a:pos x="679252645" y="484878596"/>
              </a:cxn>
              <a:cxn ang="0">
                <a:pos x="779354083" y="392182033"/>
              </a:cxn>
              <a:cxn ang="0">
                <a:pos x="779354083" y="99828490"/>
              </a:cxn>
              <a:cxn ang="0">
                <a:pos x="679252645" y="0"/>
              </a:cxn>
            </a:cxnLst>
            <a:rect l="0" t="0" r="0" b="0"/>
            <a:pathLst>
              <a:path w="109" h="104">
                <a:moveTo>
                  <a:pt x="14" y="76"/>
                </a:moveTo>
                <a:cubicBezTo>
                  <a:pt x="12" y="76"/>
                  <a:pt x="10" y="74"/>
                  <a:pt x="10" y="73"/>
                </a:cubicBezTo>
                <a:cubicBezTo>
                  <a:pt x="10" y="31"/>
                  <a:pt x="10" y="31"/>
                  <a:pt x="10" y="31"/>
                </a:cubicBezTo>
                <a:cubicBezTo>
                  <a:pt x="10" y="30"/>
                  <a:pt x="12" y="28"/>
                  <a:pt x="14" y="28"/>
                </a:cubicBezTo>
                <a:cubicBezTo>
                  <a:pt x="77" y="28"/>
                  <a:pt x="77" y="28"/>
                  <a:pt x="77" y="28"/>
                </a:cubicBezTo>
                <a:cubicBezTo>
                  <a:pt x="80" y="28"/>
                  <a:pt x="82" y="30"/>
                  <a:pt x="82" y="31"/>
                </a:cubicBezTo>
                <a:cubicBezTo>
                  <a:pt x="82" y="73"/>
                  <a:pt x="82" y="73"/>
                  <a:pt x="82" y="73"/>
                </a:cubicBezTo>
                <a:cubicBezTo>
                  <a:pt x="82" y="74"/>
                  <a:pt x="80" y="76"/>
                  <a:pt x="77" y="76"/>
                </a:cubicBezTo>
                <a:cubicBezTo>
                  <a:pt x="14" y="76"/>
                  <a:pt x="14" y="76"/>
                  <a:pt x="14" y="76"/>
                </a:cubicBezTo>
                <a:moveTo>
                  <a:pt x="28" y="18"/>
                </a:moveTo>
                <a:cubicBezTo>
                  <a:pt x="28" y="14"/>
                  <a:pt x="28" y="14"/>
                  <a:pt x="28" y="14"/>
                </a:cubicBezTo>
                <a:cubicBezTo>
                  <a:pt x="28" y="12"/>
                  <a:pt x="29" y="10"/>
                  <a:pt x="32" y="10"/>
                </a:cubicBezTo>
                <a:cubicBezTo>
                  <a:pt x="95" y="10"/>
                  <a:pt x="95" y="10"/>
                  <a:pt x="95" y="10"/>
                </a:cubicBezTo>
                <a:cubicBezTo>
                  <a:pt x="98" y="10"/>
                  <a:pt x="99" y="12"/>
                  <a:pt x="99" y="14"/>
                </a:cubicBezTo>
                <a:cubicBezTo>
                  <a:pt x="99" y="55"/>
                  <a:pt x="99" y="55"/>
                  <a:pt x="99" y="55"/>
                </a:cubicBezTo>
                <a:cubicBezTo>
                  <a:pt x="99" y="56"/>
                  <a:pt x="98" y="58"/>
                  <a:pt x="95" y="58"/>
                </a:cubicBezTo>
                <a:cubicBezTo>
                  <a:pt x="92" y="58"/>
                  <a:pt x="92" y="58"/>
                  <a:pt x="92" y="58"/>
                </a:cubicBezTo>
                <a:cubicBezTo>
                  <a:pt x="92" y="31"/>
                  <a:pt x="92" y="31"/>
                  <a:pt x="92" y="31"/>
                </a:cubicBezTo>
                <a:cubicBezTo>
                  <a:pt x="92" y="23"/>
                  <a:pt x="85" y="18"/>
                  <a:pt x="77" y="18"/>
                </a:cubicBezTo>
                <a:cubicBezTo>
                  <a:pt x="28" y="18"/>
                  <a:pt x="28" y="18"/>
                  <a:pt x="28" y="18"/>
                </a:cubicBezTo>
                <a:moveTo>
                  <a:pt x="95" y="0"/>
                </a:moveTo>
                <a:cubicBezTo>
                  <a:pt x="32" y="0"/>
                  <a:pt x="32" y="0"/>
                  <a:pt x="32" y="0"/>
                </a:cubicBezTo>
                <a:cubicBezTo>
                  <a:pt x="24" y="0"/>
                  <a:pt x="18" y="6"/>
                  <a:pt x="18" y="14"/>
                </a:cubicBezTo>
                <a:cubicBezTo>
                  <a:pt x="18" y="18"/>
                  <a:pt x="18" y="18"/>
                  <a:pt x="18" y="18"/>
                </a:cubicBezTo>
                <a:cubicBezTo>
                  <a:pt x="14" y="18"/>
                  <a:pt x="14" y="18"/>
                  <a:pt x="14" y="18"/>
                </a:cubicBezTo>
                <a:cubicBezTo>
                  <a:pt x="7" y="18"/>
                  <a:pt x="0" y="23"/>
                  <a:pt x="0" y="31"/>
                </a:cubicBezTo>
                <a:cubicBezTo>
                  <a:pt x="0" y="73"/>
                  <a:pt x="0" y="73"/>
                  <a:pt x="0" y="73"/>
                </a:cubicBezTo>
                <a:cubicBezTo>
                  <a:pt x="0" y="81"/>
                  <a:pt x="7" y="86"/>
                  <a:pt x="14" y="86"/>
                </a:cubicBezTo>
                <a:cubicBezTo>
                  <a:pt x="39" y="86"/>
                  <a:pt x="39" y="86"/>
                  <a:pt x="39" y="86"/>
                </a:cubicBezTo>
                <a:cubicBezTo>
                  <a:pt x="39" y="93"/>
                  <a:pt x="39" y="93"/>
                  <a:pt x="39" y="93"/>
                </a:cubicBezTo>
                <a:cubicBezTo>
                  <a:pt x="26" y="93"/>
                  <a:pt x="26" y="93"/>
                  <a:pt x="26" y="93"/>
                </a:cubicBezTo>
                <a:cubicBezTo>
                  <a:pt x="23" y="93"/>
                  <a:pt x="21" y="95"/>
                  <a:pt x="21" y="98"/>
                </a:cubicBezTo>
                <a:cubicBezTo>
                  <a:pt x="21" y="101"/>
                  <a:pt x="23" y="104"/>
                  <a:pt x="26" y="104"/>
                </a:cubicBezTo>
                <a:cubicBezTo>
                  <a:pt x="66" y="104"/>
                  <a:pt x="66" y="104"/>
                  <a:pt x="66" y="104"/>
                </a:cubicBezTo>
                <a:cubicBezTo>
                  <a:pt x="68" y="104"/>
                  <a:pt x="71" y="101"/>
                  <a:pt x="71" y="98"/>
                </a:cubicBezTo>
                <a:cubicBezTo>
                  <a:pt x="71" y="95"/>
                  <a:pt x="68" y="93"/>
                  <a:pt x="66" y="93"/>
                </a:cubicBezTo>
                <a:cubicBezTo>
                  <a:pt x="53" y="93"/>
                  <a:pt x="53" y="93"/>
                  <a:pt x="53" y="93"/>
                </a:cubicBezTo>
                <a:cubicBezTo>
                  <a:pt x="53" y="86"/>
                  <a:pt x="53" y="86"/>
                  <a:pt x="53" y="86"/>
                </a:cubicBezTo>
                <a:cubicBezTo>
                  <a:pt x="77" y="86"/>
                  <a:pt x="77" y="86"/>
                  <a:pt x="77" y="86"/>
                </a:cubicBezTo>
                <a:cubicBezTo>
                  <a:pt x="85" y="86"/>
                  <a:pt x="92" y="81"/>
                  <a:pt x="92" y="73"/>
                </a:cubicBezTo>
                <a:cubicBezTo>
                  <a:pt x="92" y="68"/>
                  <a:pt x="92" y="68"/>
                  <a:pt x="92" y="68"/>
                </a:cubicBezTo>
                <a:cubicBezTo>
                  <a:pt x="95" y="68"/>
                  <a:pt x="95" y="68"/>
                  <a:pt x="95" y="68"/>
                </a:cubicBezTo>
                <a:cubicBezTo>
                  <a:pt x="103" y="68"/>
                  <a:pt x="109" y="63"/>
                  <a:pt x="109" y="55"/>
                </a:cubicBezTo>
                <a:cubicBezTo>
                  <a:pt x="109" y="14"/>
                  <a:pt x="109" y="14"/>
                  <a:pt x="109" y="14"/>
                </a:cubicBezTo>
                <a:cubicBezTo>
                  <a:pt x="109" y="6"/>
                  <a:pt x="103" y="0"/>
                  <a:pt x="95" y="0"/>
                </a:cubicBezTo>
              </a:path>
            </a:pathLst>
          </a:custGeom>
          <a:solidFill>
            <a:schemeClr val="bg1"/>
          </a:solidFill>
          <a:ln w="9525">
            <a:noFill/>
          </a:ln>
        </p:spPr>
        <p:txBody>
          <a:bodyPr/>
          <a:lstStyle/>
          <a:p>
            <a:endParaRPr lang="zh-CN" altLang="en-US"/>
          </a:p>
        </p:txBody>
      </p:sp>
      <p:grpSp>
        <p:nvGrpSpPr>
          <p:cNvPr id="227" name="组合 226"/>
          <p:cNvGrpSpPr/>
          <p:nvPr/>
        </p:nvGrpSpPr>
        <p:grpSpPr>
          <a:xfrm>
            <a:off x="3495675" y="317622"/>
            <a:ext cx="5200650" cy="981580"/>
            <a:chOff x="3495675" y="193771"/>
            <a:chExt cx="5200650" cy="981580"/>
          </a:xfrm>
        </p:grpSpPr>
        <p:sp>
          <p:nvSpPr>
            <p:cNvPr id="228" name="Rectangle 16"/>
            <p:cNvSpPr/>
            <p:nvPr/>
          </p:nvSpPr>
          <p:spPr>
            <a:xfrm>
              <a:off x="4095750" y="857251"/>
              <a:ext cx="4000500" cy="318100"/>
            </a:xfrm>
            <a:prstGeom prst="rect">
              <a:avLst/>
            </a:prstGeom>
          </p:spPr>
          <p:txBody>
            <a:bodyPr wrap="square">
              <a:spAutoFit/>
            </a:bodyPr>
            <a:lstStyle/>
            <a:p>
              <a:pPr algn="ctr">
                <a:defRPr/>
              </a:pPr>
              <a:r>
                <a:rPr lang="en-US" sz="1400" spc="300" dirty="0">
                  <a:solidFill>
                    <a:schemeClr val="tx1">
                      <a:lumMod val="65000"/>
                      <a:lumOff val="35000"/>
                    </a:schemeClr>
                  </a:solidFill>
                  <a:latin typeface="Agency FB"/>
                  <a:ea typeface="Open Sans" pitchFamily="34" charset="0"/>
                  <a:cs typeface="Open Sans" pitchFamily="34" charset="0"/>
                </a:rPr>
                <a:t>PLEASE ADD YOUR TITLE HERE</a:t>
              </a:r>
              <a:endParaRPr lang="id-ID" sz="1400" spc="300" dirty="0">
                <a:solidFill>
                  <a:schemeClr val="tx1">
                    <a:lumMod val="65000"/>
                    <a:lumOff val="35000"/>
                  </a:schemeClr>
                </a:solidFill>
                <a:latin typeface="Agency FB"/>
                <a:ea typeface="Open Sans" pitchFamily="34" charset="0"/>
                <a:cs typeface="Open Sans" pitchFamily="34" charset="0"/>
              </a:endParaRPr>
            </a:p>
          </p:txBody>
        </p:sp>
        <p:sp>
          <p:nvSpPr>
            <p:cNvPr id="229" name="Rectangle 13"/>
            <p:cNvSpPr/>
            <p:nvPr/>
          </p:nvSpPr>
          <p:spPr bwMode="auto">
            <a:xfrm>
              <a:off x="3495675" y="193771"/>
              <a:ext cx="5200650" cy="646331"/>
            </a:xfrm>
            <a:prstGeom prst="rect">
              <a:avLst/>
            </a:prstGeom>
          </p:spPr>
          <p:txBody>
            <a:bodyPr wrap="square">
              <a:spAutoFit/>
            </a:bodyPr>
            <a:lstStyle/>
            <a:p>
              <a:pPr algn="ctr">
                <a:defRPr/>
              </a:pPr>
              <a:r>
                <a:rPr lang="zh-CN" altLang="en-US"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品牌定位与个性</a:t>
              </a:r>
              <a:endParaRPr lang="id-ID"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417361524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5"/>
                                        </p:tgtEl>
                                        <p:attrNameLst>
                                          <p:attrName>style.visibility</p:attrName>
                                        </p:attrNameLst>
                                      </p:cBhvr>
                                      <p:to>
                                        <p:strVal val="visible"/>
                                      </p:to>
                                    </p:set>
                                    <p:anim calcmode="lin" valueType="num">
                                      <p:cBhvr>
                                        <p:cTn id="22" dur="500" fill="hold"/>
                                        <p:tgtEl>
                                          <p:spTgt spid="55"/>
                                        </p:tgtEl>
                                        <p:attrNameLst>
                                          <p:attrName>ppt_w</p:attrName>
                                        </p:attrNameLst>
                                      </p:cBhvr>
                                      <p:tavLst>
                                        <p:tav tm="0">
                                          <p:val>
                                            <p:fltVal val="0"/>
                                          </p:val>
                                        </p:tav>
                                        <p:tav tm="100000">
                                          <p:val>
                                            <p:strVal val="#ppt_w"/>
                                          </p:val>
                                        </p:tav>
                                      </p:tavLst>
                                    </p:anim>
                                    <p:anim calcmode="lin" valueType="num">
                                      <p:cBhvr>
                                        <p:cTn id="23" dur="500" fill="hold"/>
                                        <p:tgtEl>
                                          <p:spTgt spid="55"/>
                                        </p:tgtEl>
                                        <p:attrNameLst>
                                          <p:attrName>ppt_h</p:attrName>
                                        </p:attrNameLst>
                                      </p:cBhvr>
                                      <p:tavLst>
                                        <p:tav tm="0">
                                          <p:val>
                                            <p:fltVal val="0"/>
                                          </p:val>
                                        </p:tav>
                                        <p:tav tm="100000">
                                          <p:val>
                                            <p:strVal val="#ppt_h"/>
                                          </p:val>
                                        </p:tav>
                                      </p:tavLst>
                                    </p:anim>
                                    <p:animEffect transition="in" filter="fade">
                                      <p:cBhvr>
                                        <p:cTn id="24" dur="500"/>
                                        <p:tgtEl>
                                          <p:spTgt spid="5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4"/>
                                        </p:tgtEl>
                                        <p:attrNameLst>
                                          <p:attrName>style.visibility</p:attrName>
                                        </p:attrNameLst>
                                      </p:cBhvr>
                                      <p:to>
                                        <p:strVal val="visible"/>
                                      </p:to>
                                    </p:set>
                                    <p:anim calcmode="lin" valueType="num">
                                      <p:cBhvr>
                                        <p:cTn id="32" dur="500" fill="hold"/>
                                        <p:tgtEl>
                                          <p:spTgt spid="54"/>
                                        </p:tgtEl>
                                        <p:attrNameLst>
                                          <p:attrName>ppt_w</p:attrName>
                                        </p:attrNameLst>
                                      </p:cBhvr>
                                      <p:tavLst>
                                        <p:tav tm="0">
                                          <p:val>
                                            <p:fltVal val="0"/>
                                          </p:val>
                                        </p:tav>
                                        <p:tav tm="100000">
                                          <p:val>
                                            <p:strVal val="#ppt_w"/>
                                          </p:val>
                                        </p:tav>
                                      </p:tavLst>
                                    </p:anim>
                                    <p:anim calcmode="lin" valueType="num">
                                      <p:cBhvr>
                                        <p:cTn id="33" dur="500" fill="hold"/>
                                        <p:tgtEl>
                                          <p:spTgt spid="54"/>
                                        </p:tgtEl>
                                        <p:attrNameLst>
                                          <p:attrName>ppt_h</p:attrName>
                                        </p:attrNameLst>
                                      </p:cBhvr>
                                      <p:tavLst>
                                        <p:tav tm="0">
                                          <p:val>
                                            <p:fltVal val="0"/>
                                          </p:val>
                                        </p:tav>
                                        <p:tav tm="100000">
                                          <p:val>
                                            <p:strVal val="#ppt_h"/>
                                          </p:val>
                                        </p:tav>
                                      </p:tavLst>
                                    </p:anim>
                                    <p:animEffect transition="in" filter="fade">
                                      <p:cBhvr>
                                        <p:cTn id="34" dur="500"/>
                                        <p:tgtEl>
                                          <p:spTgt spid="5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6"/>
                                        </p:tgtEl>
                                        <p:attrNameLst>
                                          <p:attrName>style.visibility</p:attrName>
                                        </p:attrNameLst>
                                      </p:cBhvr>
                                      <p:to>
                                        <p:strVal val="visible"/>
                                      </p:to>
                                    </p:set>
                                    <p:anim calcmode="lin" valueType="num">
                                      <p:cBhvr>
                                        <p:cTn id="42" dur="500" fill="hold"/>
                                        <p:tgtEl>
                                          <p:spTgt spid="56"/>
                                        </p:tgtEl>
                                        <p:attrNameLst>
                                          <p:attrName>ppt_w</p:attrName>
                                        </p:attrNameLst>
                                      </p:cBhvr>
                                      <p:tavLst>
                                        <p:tav tm="0">
                                          <p:val>
                                            <p:fltVal val="0"/>
                                          </p:val>
                                        </p:tav>
                                        <p:tav tm="100000">
                                          <p:val>
                                            <p:strVal val="#ppt_w"/>
                                          </p:val>
                                        </p:tav>
                                      </p:tavLst>
                                    </p:anim>
                                    <p:anim calcmode="lin" valueType="num">
                                      <p:cBhvr>
                                        <p:cTn id="43" dur="500" fill="hold"/>
                                        <p:tgtEl>
                                          <p:spTgt spid="56"/>
                                        </p:tgtEl>
                                        <p:attrNameLst>
                                          <p:attrName>ppt_h</p:attrName>
                                        </p:attrNameLst>
                                      </p:cBhvr>
                                      <p:tavLst>
                                        <p:tav tm="0">
                                          <p:val>
                                            <p:fltVal val="0"/>
                                          </p:val>
                                        </p:tav>
                                        <p:tav tm="100000">
                                          <p:val>
                                            <p:strVal val="#ppt_h"/>
                                          </p:val>
                                        </p:tav>
                                      </p:tavLst>
                                    </p:anim>
                                    <p:animEffect transition="in" filter="fade">
                                      <p:cBhvr>
                                        <p:cTn id="44" dur="500"/>
                                        <p:tgtEl>
                                          <p:spTgt spid="5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ppt_w</p:attrName>
                                        </p:attrNameLst>
                                      </p:cBhvr>
                                      <p:tavLst>
                                        <p:tav tm="0">
                                          <p:val>
                                            <p:fltVal val="0"/>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animEffect transition="in" filter="fade">
                                      <p:cBhvr>
                                        <p:cTn id="49" dur="500"/>
                                        <p:tgtEl>
                                          <p:spTgt spid="3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7"/>
                                        </p:tgtEl>
                                        <p:attrNameLst>
                                          <p:attrName>style.visibility</p:attrName>
                                        </p:attrNameLst>
                                      </p:cBhvr>
                                      <p:to>
                                        <p:strVal val="visible"/>
                                      </p:to>
                                    </p:set>
                                    <p:anim calcmode="lin" valueType="num">
                                      <p:cBhvr>
                                        <p:cTn id="52" dur="500" fill="hold"/>
                                        <p:tgtEl>
                                          <p:spTgt spid="57"/>
                                        </p:tgtEl>
                                        <p:attrNameLst>
                                          <p:attrName>ppt_w</p:attrName>
                                        </p:attrNameLst>
                                      </p:cBhvr>
                                      <p:tavLst>
                                        <p:tav tm="0">
                                          <p:val>
                                            <p:fltVal val="0"/>
                                          </p:val>
                                        </p:tav>
                                        <p:tav tm="100000">
                                          <p:val>
                                            <p:strVal val="#ppt_w"/>
                                          </p:val>
                                        </p:tav>
                                      </p:tavLst>
                                    </p:anim>
                                    <p:anim calcmode="lin" valueType="num">
                                      <p:cBhvr>
                                        <p:cTn id="53" dur="500" fill="hold"/>
                                        <p:tgtEl>
                                          <p:spTgt spid="57"/>
                                        </p:tgtEl>
                                        <p:attrNameLst>
                                          <p:attrName>ppt_h</p:attrName>
                                        </p:attrNameLst>
                                      </p:cBhvr>
                                      <p:tavLst>
                                        <p:tav tm="0">
                                          <p:val>
                                            <p:fltVal val="0"/>
                                          </p:val>
                                        </p:tav>
                                        <p:tav tm="100000">
                                          <p:val>
                                            <p:strVal val="#ppt_h"/>
                                          </p:val>
                                        </p:tav>
                                      </p:tavLst>
                                    </p:anim>
                                    <p:animEffect transition="in" filter="fade">
                                      <p:cBhvr>
                                        <p:cTn id="54" dur="500"/>
                                        <p:tgtEl>
                                          <p:spTgt spid="57"/>
                                        </p:tgtEl>
                                      </p:cBhvr>
                                    </p:animEffect>
                                  </p:childTnLst>
                                </p:cTn>
                              </p:par>
                              <p:par>
                                <p:cTn id="55" presetID="22" presetClass="entr" presetSubtype="8" fill="hold" nodeType="with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left)">
                                      <p:cBhvr>
                                        <p:cTn id="57" dur="500"/>
                                        <p:tgtEl>
                                          <p:spTgt spid="49"/>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500"/>
                                        <p:tgtEl>
                                          <p:spTgt spid="50"/>
                                        </p:tgtEl>
                                      </p:cBhvr>
                                    </p:animEffect>
                                  </p:childTnLst>
                                </p:cTn>
                              </p:par>
                              <p:par>
                                <p:cTn id="61" presetID="22" presetClass="entr" presetSubtype="1" fill="hold" nodeType="with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wipe(up)">
                                      <p:cBhvr>
                                        <p:cTn id="63" dur="500"/>
                                        <p:tgtEl>
                                          <p:spTgt spid="51"/>
                                        </p:tgtEl>
                                      </p:cBhvr>
                                    </p:animEffect>
                                  </p:childTnLst>
                                </p:cTn>
                              </p:par>
                              <p:par>
                                <p:cTn id="64" presetID="22" presetClass="entr" presetSubtype="1" fill="hold" nodeType="with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wipe(up)">
                                      <p:cBhvr>
                                        <p:cTn id="66" dur="500"/>
                                        <p:tgtEl>
                                          <p:spTgt spid="52"/>
                                        </p:tgtEl>
                                      </p:cBhvr>
                                    </p:animEffect>
                                  </p:childTnLst>
                                </p:cTn>
                              </p:par>
                            </p:childTnLst>
                          </p:cTn>
                        </p:par>
                        <p:par>
                          <p:cTn id="67" fill="hold">
                            <p:stCondLst>
                              <p:cond delay="500"/>
                            </p:stCondLst>
                            <p:childTnLst>
                              <p:par>
                                <p:cTn id="68" presetID="22" presetClass="entr" presetSubtype="8" fill="hold"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wipe(left)">
                                      <p:cBhvr>
                                        <p:cTn id="70" dur="500"/>
                                        <p:tgtEl>
                                          <p:spTgt spid="32"/>
                                        </p:tgtEl>
                                      </p:cBhvr>
                                    </p:animEffect>
                                  </p:childTnLst>
                                </p:cTn>
                              </p:par>
                              <p:par>
                                <p:cTn id="71" presetID="22" presetClass="entr" presetSubtype="8" fill="hold" nodeType="with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par>
                                <p:cTn id="74" presetID="22" presetClass="entr" presetSubtype="8" fill="hold" nodeType="with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wipe(left)">
                                      <p:cBhvr>
                                        <p:cTn id="76" dur="500"/>
                                        <p:tgtEl>
                                          <p:spTgt spid="38"/>
                                        </p:tgtEl>
                                      </p:cBhvr>
                                    </p:animEffect>
                                  </p:childTnLst>
                                </p:cTn>
                              </p:par>
                              <p:par>
                                <p:cTn id="77" presetID="22" presetClass="entr" presetSubtype="8" fill="hold"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par>
                                <p:cTn id="80" presetID="22" presetClass="entr" presetSubtype="8" fill="hold" nodeType="withEffect">
                                  <p:stCondLst>
                                    <p:cond delay="0"/>
                                  </p:stCondLst>
                                  <p:childTnLst>
                                    <p:set>
                                      <p:cBhvr>
                                        <p:cTn id="81" dur="1" fill="hold">
                                          <p:stCondLst>
                                            <p:cond delay="0"/>
                                          </p:stCondLst>
                                        </p:cTn>
                                        <p:tgtEl>
                                          <p:spTgt spid="44"/>
                                        </p:tgtEl>
                                        <p:attrNameLst>
                                          <p:attrName>style.visibility</p:attrName>
                                        </p:attrNameLst>
                                      </p:cBhvr>
                                      <p:to>
                                        <p:strVal val="visible"/>
                                      </p:to>
                                    </p:set>
                                    <p:animEffect transition="in" filter="wipe(left)">
                                      <p:cBhvr>
                                        <p:cTn id="8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50" grpId="0" animBg="1"/>
      <p:bldP spid="53" grpId="0" animBg="1"/>
      <p:bldP spid="54" grpId="0" animBg="1"/>
      <p:bldP spid="55" grpId="0" animBg="1"/>
      <p:bldP spid="56" grpId="0" animBg="1"/>
      <p:bldP spid="5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143672" y="1471534"/>
            <a:ext cx="2244151" cy="700042"/>
            <a:chOff x="3762506" y="1848906"/>
            <a:chExt cx="2244151" cy="700042"/>
          </a:xfrm>
        </p:grpSpPr>
        <p:sp>
          <p:nvSpPr>
            <p:cNvPr id="4" name="矩形 3"/>
            <p:cNvSpPr/>
            <p:nvPr/>
          </p:nvSpPr>
          <p:spPr>
            <a:xfrm>
              <a:off x="3762584" y="2110110"/>
              <a:ext cx="2244073" cy="438838"/>
            </a:xfrm>
            <a:prstGeom prst="rect">
              <a:avLst/>
            </a:prstGeom>
          </p:spPr>
          <p:txBody>
            <a:bodyPr wrap="square">
              <a:spAutoFit/>
            </a:bodyPr>
            <a:lstStyle/>
            <a:p>
              <a:pPr>
                <a:lnSpc>
                  <a:spcPct val="150000"/>
                </a:lnSpc>
              </a:pPr>
              <a:r>
                <a:rPr lang="zh-CN" altLang="en-US" sz="800" dirty="0">
                  <a:solidFill>
                    <a:schemeClr val="tx1">
                      <a:lumMod val="85000"/>
                      <a:lumOff val="15000"/>
                    </a:schemeClr>
                  </a:solidFill>
                  <a:cs typeface="+mn-ea"/>
                  <a:sym typeface="+mn-lt"/>
                </a:rPr>
                <a:t>您的内容打在这里，或者通过复制您的文本后，在此框中选择粘贴，并选择只保留文字</a:t>
              </a:r>
              <a:endParaRPr lang="en-US" altLang="zh-CN" sz="600" dirty="0">
                <a:solidFill>
                  <a:schemeClr val="tx1">
                    <a:lumMod val="85000"/>
                    <a:lumOff val="15000"/>
                  </a:schemeClr>
                </a:solidFill>
                <a:cs typeface="+mn-ea"/>
                <a:sym typeface="+mn-lt"/>
              </a:endParaRPr>
            </a:p>
          </p:txBody>
        </p:sp>
        <p:sp>
          <p:nvSpPr>
            <p:cNvPr id="5" name="文本框 4"/>
            <p:cNvSpPr txBox="1"/>
            <p:nvPr/>
          </p:nvSpPr>
          <p:spPr>
            <a:xfrm>
              <a:off x="3762506" y="1848906"/>
              <a:ext cx="1261884" cy="307777"/>
            </a:xfrm>
            <a:prstGeom prst="rect">
              <a:avLst/>
            </a:prstGeom>
            <a:noFill/>
          </p:spPr>
          <p:txBody>
            <a:bodyPr wrap="none" rtlCol="0">
              <a:spAutoFit/>
            </a:bodyPr>
            <a:lstStyle/>
            <a:p>
              <a:r>
                <a:rPr lang="zh-CN" altLang="en-US" sz="1400" dirty="0">
                  <a:solidFill>
                    <a:schemeClr val="tx1">
                      <a:lumMod val="85000"/>
                      <a:lumOff val="15000"/>
                    </a:schemeClr>
                  </a:solidFill>
                  <a:cs typeface="+mn-ea"/>
                  <a:sym typeface="+mn-lt"/>
                </a:rPr>
                <a:t>标题文本预设</a:t>
              </a:r>
            </a:p>
          </p:txBody>
        </p:sp>
      </p:grpSp>
      <p:grpSp>
        <p:nvGrpSpPr>
          <p:cNvPr id="6" name="组合 5"/>
          <p:cNvGrpSpPr/>
          <p:nvPr/>
        </p:nvGrpSpPr>
        <p:grpSpPr>
          <a:xfrm>
            <a:off x="7636006" y="1471534"/>
            <a:ext cx="2244151" cy="700042"/>
            <a:chOff x="3762506" y="1848906"/>
            <a:chExt cx="2244151" cy="700042"/>
          </a:xfrm>
        </p:grpSpPr>
        <p:sp>
          <p:nvSpPr>
            <p:cNvPr id="7" name="矩形 6"/>
            <p:cNvSpPr/>
            <p:nvPr/>
          </p:nvSpPr>
          <p:spPr>
            <a:xfrm>
              <a:off x="3762584" y="2110110"/>
              <a:ext cx="2244073" cy="438838"/>
            </a:xfrm>
            <a:prstGeom prst="rect">
              <a:avLst/>
            </a:prstGeom>
          </p:spPr>
          <p:txBody>
            <a:bodyPr wrap="square">
              <a:spAutoFit/>
            </a:bodyPr>
            <a:lstStyle/>
            <a:p>
              <a:pPr>
                <a:lnSpc>
                  <a:spcPct val="150000"/>
                </a:lnSpc>
              </a:pPr>
              <a:r>
                <a:rPr lang="zh-CN" altLang="en-US" sz="800" dirty="0">
                  <a:solidFill>
                    <a:schemeClr val="tx1">
                      <a:lumMod val="85000"/>
                      <a:lumOff val="15000"/>
                    </a:schemeClr>
                  </a:solidFill>
                  <a:cs typeface="+mn-ea"/>
                  <a:sym typeface="+mn-lt"/>
                </a:rPr>
                <a:t>您的内容打在这里，或者通过复制您的文本后，在此框中选择粘贴，并选择只保留文字</a:t>
              </a:r>
              <a:endParaRPr lang="en-US" altLang="zh-CN" sz="600" dirty="0">
                <a:solidFill>
                  <a:schemeClr val="tx1">
                    <a:lumMod val="85000"/>
                    <a:lumOff val="15000"/>
                  </a:schemeClr>
                </a:solidFill>
                <a:cs typeface="+mn-ea"/>
                <a:sym typeface="+mn-lt"/>
              </a:endParaRPr>
            </a:p>
          </p:txBody>
        </p:sp>
        <p:sp>
          <p:nvSpPr>
            <p:cNvPr id="8" name="文本框 7"/>
            <p:cNvSpPr txBox="1"/>
            <p:nvPr/>
          </p:nvSpPr>
          <p:spPr>
            <a:xfrm>
              <a:off x="3762506" y="1848906"/>
              <a:ext cx="1261884" cy="307777"/>
            </a:xfrm>
            <a:prstGeom prst="rect">
              <a:avLst/>
            </a:prstGeom>
            <a:noFill/>
          </p:spPr>
          <p:txBody>
            <a:bodyPr wrap="none" rtlCol="0">
              <a:spAutoFit/>
            </a:bodyPr>
            <a:lstStyle/>
            <a:p>
              <a:r>
                <a:rPr lang="zh-CN" altLang="en-US" sz="1400" dirty="0">
                  <a:solidFill>
                    <a:schemeClr val="tx1">
                      <a:lumMod val="85000"/>
                      <a:lumOff val="15000"/>
                    </a:schemeClr>
                  </a:solidFill>
                  <a:cs typeface="+mn-ea"/>
                  <a:sym typeface="+mn-lt"/>
                </a:rPr>
                <a:t>标题文本预设</a:t>
              </a:r>
            </a:p>
          </p:txBody>
        </p:sp>
      </p:grpSp>
      <p:grpSp>
        <p:nvGrpSpPr>
          <p:cNvPr id="9" name="组合 8"/>
          <p:cNvGrpSpPr/>
          <p:nvPr/>
        </p:nvGrpSpPr>
        <p:grpSpPr>
          <a:xfrm>
            <a:off x="1755984" y="4494134"/>
            <a:ext cx="2244073" cy="674642"/>
            <a:chOff x="3533984" y="1848906"/>
            <a:chExt cx="2244073" cy="674642"/>
          </a:xfrm>
        </p:grpSpPr>
        <p:sp>
          <p:nvSpPr>
            <p:cNvPr id="10" name="矩形 9"/>
            <p:cNvSpPr/>
            <p:nvPr/>
          </p:nvSpPr>
          <p:spPr>
            <a:xfrm>
              <a:off x="3533984" y="2084710"/>
              <a:ext cx="2244073" cy="438838"/>
            </a:xfrm>
            <a:prstGeom prst="rect">
              <a:avLst/>
            </a:prstGeom>
          </p:spPr>
          <p:txBody>
            <a:bodyPr wrap="square">
              <a:spAutoFit/>
            </a:bodyPr>
            <a:lstStyle/>
            <a:p>
              <a:pPr algn="r">
                <a:lnSpc>
                  <a:spcPct val="150000"/>
                </a:lnSpc>
              </a:pPr>
              <a:r>
                <a:rPr lang="zh-CN" altLang="en-US" sz="800" dirty="0">
                  <a:solidFill>
                    <a:schemeClr val="tx1">
                      <a:lumMod val="85000"/>
                      <a:lumOff val="15000"/>
                    </a:schemeClr>
                  </a:solidFill>
                  <a:cs typeface="+mn-ea"/>
                  <a:sym typeface="+mn-lt"/>
                </a:rPr>
                <a:t>您的内容打在这里，或者通过复制您的文本后，在此框中选择粘贴，并选择只保留文字</a:t>
              </a:r>
              <a:endParaRPr lang="en-US" altLang="zh-CN" sz="700" dirty="0">
                <a:solidFill>
                  <a:schemeClr val="tx1">
                    <a:lumMod val="85000"/>
                    <a:lumOff val="15000"/>
                  </a:schemeClr>
                </a:solidFill>
                <a:cs typeface="+mn-ea"/>
                <a:sym typeface="+mn-lt"/>
              </a:endParaRPr>
            </a:p>
          </p:txBody>
        </p:sp>
        <p:sp>
          <p:nvSpPr>
            <p:cNvPr id="11" name="文本框 10"/>
            <p:cNvSpPr txBox="1"/>
            <p:nvPr/>
          </p:nvSpPr>
          <p:spPr>
            <a:xfrm>
              <a:off x="4516173" y="1848906"/>
              <a:ext cx="1261884" cy="307777"/>
            </a:xfrm>
            <a:prstGeom prst="rect">
              <a:avLst/>
            </a:prstGeom>
            <a:noFill/>
          </p:spPr>
          <p:txBody>
            <a:bodyPr wrap="none" rtlCol="0">
              <a:spAutoFit/>
            </a:bodyPr>
            <a:lstStyle/>
            <a:p>
              <a:pPr algn="r"/>
              <a:r>
                <a:rPr lang="zh-CN" altLang="en-US" sz="1400" dirty="0">
                  <a:solidFill>
                    <a:schemeClr val="tx1">
                      <a:lumMod val="85000"/>
                      <a:lumOff val="15000"/>
                    </a:schemeClr>
                  </a:solidFill>
                  <a:cs typeface="+mn-ea"/>
                  <a:sym typeface="+mn-lt"/>
                </a:rPr>
                <a:t>标题文本预设</a:t>
              </a:r>
            </a:p>
          </p:txBody>
        </p:sp>
      </p:grpSp>
      <p:grpSp>
        <p:nvGrpSpPr>
          <p:cNvPr id="12" name="组合 11"/>
          <p:cNvGrpSpPr/>
          <p:nvPr/>
        </p:nvGrpSpPr>
        <p:grpSpPr>
          <a:xfrm>
            <a:off x="6188284" y="4494134"/>
            <a:ext cx="2244073" cy="674642"/>
            <a:chOff x="3533984" y="1848906"/>
            <a:chExt cx="2244073" cy="674642"/>
          </a:xfrm>
        </p:grpSpPr>
        <p:sp>
          <p:nvSpPr>
            <p:cNvPr id="13" name="矩形 12"/>
            <p:cNvSpPr/>
            <p:nvPr/>
          </p:nvSpPr>
          <p:spPr>
            <a:xfrm>
              <a:off x="3533984" y="2084710"/>
              <a:ext cx="2244073" cy="438838"/>
            </a:xfrm>
            <a:prstGeom prst="rect">
              <a:avLst/>
            </a:prstGeom>
          </p:spPr>
          <p:txBody>
            <a:bodyPr wrap="square">
              <a:spAutoFit/>
            </a:bodyPr>
            <a:lstStyle/>
            <a:p>
              <a:pPr algn="r">
                <a:lnSpc>
                  <a:spcPct val="150000"/>
                </a:lnSpc>
              </a:pPr>
              <a:r>
                <a:rPr lang="zh-CN" altLang="en-US" sz="800" dirty="0">
                  <a:solidFill>
                    <a:schemeClr val="tx1">
                      <a:lumMod val="85000"/>
                      <a:lumOff val="15000"/>
                    </a:schemeClr>
                  </a:solidFill>
                  <a:cs typeface="+mn-ea"/>
                  <a:sym typeface="+mn-lt"/>
                </a:rPr>
                <a:t>您的内容打在这里，或者通过复制您的文本后，在此框中选择粘贴，并选择只保留文字</a:t>
              </a:r>
              <a:endParaRPr lang="en-US" altLang="zh-CN" sz="600" dirty="0">
                <a:solidFill>
                  <a:schemeClr val="tx1">
                    <a:lumMod val="85000"/>
                    <a:lumOff val="15000"/>
                  </a:schemeClr>
                </a:solidFill>
                <a:cs typeface="+mn-ea"/>
                <a:sym typeface="+mn-lt"/>
              </a:endParaRPr>
            </a:p>
          </p:txBody>
        </p:sp>
        <p:sp>
          <p:nvSpPr>
            <p:cNvPr id="14" name="文本框 13"/>
            <p:cNvSpPr txBox="1"/>
            <p:nvPr/>
          </p:nvSpPr>
          <p:spPr>
            <a:xfrm>
              <a:off x="4435404" y="1848906"/>
              <a:ext cx="1261884" cy="307777"/>
            </a:xfrm>
            <a:prstGeom prst="rect">
              <a:avLst/>
            </a:prstGeom>
            <a:noFill/>
          </p:spPr>
          <p:txBody>
            <a:bodyPr wrap="none" rtlCol="0">
              <a:spAutoFit/>
            </a:bodyPr>
            <a:lstStyle/>
            <a:p>
              <a:pPr algn="r"/>
              <a:r>
                <a:rPr lang="zh-CN" altLang="en-US" sz="1400" dirty="0">
                  <a:solidFill>
                    <a:schemeClr val="tx1">
                      <a:lumMod val="85000"/>
                      <a:lumOff val="15000"/>
                    </a:schemeClr>
                  </a:solidFill>
                  <a:cs typeface="+mn-ea"/>
                  <a:sym typeface="+mn-lt"/>
                </a:rPr>
                <a:t>标题文本预设</a:t>
              </a:r>
            </a:p>
          </p:txBody>
        </p:sp>
      </p:grpSp>
      <p:grpSp>
        <p:nvGrpSpPr>
          <p:cNvPr id="20" name="组合 19"/>
          <p:cNvGrpSpPr/>
          <p:nvPr/>
        </p:nvGrpSpPr>
        <p:grpSpPr>
          <a:xfrm>
            <a:off x="1779218" y="2929354"/>
            <a:ext cx="8633565" cy="892620"/>
            <a:chOff x="1494883" y="2929354"/>
            <a:chExt cx="8633565" cy="892620"/>
          </a:xfrm>
        </p:grpSpPr>
        <p:sp>
          <p:nvSpPr>
            <p:cNvPr id="2" name="文本框 1"/>
            <p:cNvSpPr txBox="1"/>
            <p:nvPr/>
          </p:nvSpPr>
          <p:spPr>
            <a:xfrm>
              <a:off x="4503256" y="3029308"/>
              <a:ext cx="3185487" cy="646331"/>
            </a:xfrm>
            <a:prstGeom prst="rect">
              <a:avLst/>
            </a:prstGeom>
            <a:noFill/>
          </p:spPr>
          <p:txBody>
            <a:bodyPr wrap="none" rtlCol="0">
              <a:spAutoFit/>
            </a:bodyPr>
            <a:lstStyle/>
            <a:p>
              <a:pPr algn="ctr"/>
              <a:r>
                <a:rPr lang="zh-CN" altLang="en-US" sz="3600" spc="300" dirty="0">
                  <a:solidFill>
                    <a:schemeClr val="tx1">
                      <a:lumMod val="85000"/>
                      <a:lumOff val="15000"/>
                    </a:schemeClr>
                  </a:solidFill>
                  <a:cs typeface="+mn-ea"/>
                  <a:sym typeface="+mn-lt"/>
                </a:rPr>
                <a:t>标题文本预设</a:t>
              </a:r>
              <a:endParaRPr lang="en-US" altLang="zh-CN" sz="3600" spc="300" dirty="0">
                <a:solidFill>
                  <a:schemeClr val="tx1">
                    <a:lumMod val="85000"/>
                    <a:lumOff val="15000"/>
                  </a:schemeClr>
                </a:solidFill>
                <a:cs typeface="+mn-ea"/>
                <a:sym typeface="+mn-lt"/>
              </a:endParaRPr>
            </a:p>
          </p:txBody>
        </p:sp>
        <p:sp>
          <p:nvSpPr>
            <p:cNvPr id="15" name="矩形 14"/>
            <p:cNvSpPr/>
            <p:nvPr/>
          </p:nvSpPr>
          <p:spPr>
            <a:xfrm>
              <a:off x="1494883" y="2929354"/>
              <a:ext cx="8633565" cy="892620"/>
            </a:xfrm>
            <a:prstGeom prst="rect">
              <a:avLst/>
            </a:prstGeom>
            <a:noFill/>
            <a:ln w="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grpSp>
      <p:cxnSp>
        <p:nvCxnSpPr>
          <p:cNvPr id="16" name="直接连接符 15"/>
          <p:cNvCxnSpPr/>
          <p:nvPr/>
        </p:nvCxnSpPr>
        <p:spPr>
          <a:xfrm flipV="1">
            <a:off x="2878020" y="1557194"/>
            <a:ext cx="0" cy="1355535"/>
          </a:xfrm>
          <a:prstGeom prst="line">
            <a:avLst/>
          </a:prstGeom>
          <a:ln>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7503183" y="1557194"/>
            <a:ext cx="0" cy="1355535"/>
          </a:xfrm>
          <a:prstGeom prst="line">
            <a:avLst/>
          </a:prstGeom>
          <a:ln>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4279149" y="3816366"/>
            <a:ext cx="0" cy="1355535"/>
          </a:xfrm>
          <a:prstGeom prst="line">
            <a:avLst/>
          </a:prstGeom>
          <a:ln>
            <a:solidFill>
              <a:schemeClr val="tx1">
                <a:lumMod val="85000"/>
                <a:lumOff val="15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8904312" y="3816366"/>
            <a:ext cx="0" cy="1355535"/>
          </a:xfrm>
          <a:prstGeom prst="line">
            <a:avLst/>
          </a:prstGeom>
          <a:ln>
            <a:solidFill>
              <a:schemeClr val="tx1">
                <a:lumMod val="85000"/>
                <a:lumOff val="15000"/>
              </a:schemeClr>
            </a:solidFill>
            <a:headEnd type="arrow"/>
            <a:tailEnd type="none"/>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3495675" y="317622"/>
            <a:ext cx="5200650" cy="981580"/>
            <a:chOff x="3495675" y="193771"/>
            <a:chExt cx="5200650" cy="981580"/>
          </a:xfrm>
        </p:grpSpPr>
        <p:sp>
          <p:nvSpPr>
            <p:cNvPr id="22" name="Rectangle 16"/>
            <p:cNvSpPr/>
            <p:nvPr/>
          </p:nvSpPr>
          <p:spPr>
            <a:xfrm>
              <a:off x="4095750" y="857251"/>
              <a:ext cx="4000500" cy="318100"/>
            </a:xfrm>
            <a:prstGeom prst="rect">
              <a:avLst/>
            </a:prstGeom>
          </p:spPr>
          <p:txBody>
            <a:bodyPr wrap="square">
              <a:spAutoFit/>
            </a:bodyPr>
            <a:lstStyle/>
            <a:p>
              <a:pPr algn="ctr">
                <a:defRPr/>
              </a:pPr>
              <a:r>
                <a:rPr lang="en-US" sz="1400" spc="300" dirty="0">
                  <a:solidFill>
                    <a:schemeClr val="tx1">
                      <a:lumMod val="65000"/>
                      <a:lumOff val="35000"/>
                    </a:schemeClr>
                  </a:solidFill>
                  <a:latin typeface="Agency FB"/>
                  <a:ea typeface="Open Sans" pitchFamily="34" charset="0"/>
                  <a:cs typeface="Open Sans" pitchFamily="34" charset="0"/>
                </a:rPr>
                <a:t>PLEASE ADD YOUR TITLE HERE</a:t>
              </a:r>
              <a:endParaRPr lang="id-ID" sz="1400" spc="300" dirty="0">
                <a:solidFill>
                  <a:schemeClr val="tx1">
                    <a:lumMod val="65000"/>
                    <a:lumOff val="35000"/>
                  </a:schemeClr>
                </a:solidFill>
                <a:latin typeface="Agency FB"/>
                <a:ea typeface="Open Sans" pitchFamily="34" charset="0"/>
                <a:cs typeface="Open Sans" pitchFamily="34" charset="0"/>
              </a:endParaRPr>
            </a:p>
          </p:txBody>
        </p:sp>
        <p:sp>
          <p:nvSpPr>
            <p:cNvPr id="23" name="Rectangle 13"/>
            <p:cNvSpPr/>
            <p:nvPr/>
          </p:nvSpPr>
          <p:spPr bwMode="auto">
            <a:xfrm>
              <a:off x="3495675" y="193771"/>
              <a:ext cx="5200650" cy="646331"/>
            </a:xfrm>
            <a:prstGeom prst="rect">
              <a:avLst/>
            </a:prstGeom>
          </p:spPr>
          <p:txBody>
            <a:bodyPr wrap="square">
              <a:spAutoFit/>
            </a:bodyPr>
            <a:lstStyle/>
            <a:p>
              <a:pPr algn="ctr">
                <a:defRPr/>
              </a:pPr>
              <a:r>
                <a:rPr lang="zh-CN" altLang="en-US"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品牌定位与个性</a:t>
              </a:r>
              <a:endParaRPr lang="id-ID"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27928669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6000" fill="hold" nodeType="withEffect" p14:presetBounceEnd="62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62000">
                                          <p:cBhvr additive="base">
                                            <p:cTn id="7" dur="1250" fill="hold"/>
                                            <p:tgtEl>
                                              <p:spTgt spid="20"/>
                                            </p:tgtEl>
                                            <p:attrNameLst>
                                              <p:attrName>ppt_x</p:attrName>
                                            </p:attrNameLst>
                                          </p:cBhvr>
                                          <p:tavLst>
                                            <p:tav tm="0">
                                              <p:val>
                                                <p:strVal val="0-#ppt_w/2"/>
                                              </p:val>
                                            </p:tav>
                                            <p:tav tm="100000">
                                              <p:val>
                                                <p:strVal val="#ppt_x"/>
                                              </p:val>
                                            </p:tav>
                                          </p:tavLst>
                                        </p:anim>
                                        <p:anim calcmode="lin" valueType="num" p14:bounceEnd="62000">
                                          <p:cBhvr additive="base">
                                            <p:cTn id="8" dur="125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2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par>
                                    <p:cTn id="13" presetID="22" presetClass="entr" presetSubtype="4"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par>
                                    <p:cTn id="16" presetID="22" presetClass="entr" presetSubtype="1"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up)">
                                          <p:cBhvr>
                                            <p:cTn id="18" dur="500"/>
                                            <p:tgtEl>
                                              <p:spTgt spid="18"/>
                                            </p:tgtEl>
                                          </p:cBhvr>
                                        </p:animEffect>
                                      </p:childTnLst>
                                    </p:cTn>
                                  </p:par>
                                  <p:par>
                                    <p:cTn id="19" presetID="22" presetClass="entr" presetSubtype="1"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up)">
                                          <p:cBhvr>
                                            <p:cTn id="21" dur="500"/>
                                            <p:tgtEl>
                                              <p:spTgt spid="19"/>
                                            </p:tgtEl>
                                          </p:cBhvr>
                                        </p:animEffect>
                                      </p:childTnLst>
                                    </p:cTn>
                                  </p:par>
                                </p:childTnLst>
                              </p:cTn>
                            </p:par>
                            <p:par>
                              <p:cTn id="22" fill="hold">
                                <p:stCondLst>
                                  <p:cond delay="1750"/>
                                </p:stCondLst>
                                <p:childTnLst>
                                  <p:par>
                                    <p:cTn id="23" presetID="18" presetClass="entr" presetSubtype="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strips(downRight)">
                                          <p:cBhvr>
                                            <p:cTn id="25" dur="1000"/>
                                            <p:tgtEl>
                                              <p:spTgt spid="3"/>
                                            </p:tgtEl>
                                          </p:cBhvr>
                                        </p:animEffect>
                                      </p:childTnLst>
                                    </p:cTn>
                                  </p:par>
                                  <p:par>
                                    <p:cTn id="26" presetID="18" presetClass="entr" presetSubtype="6"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strips(downRight)">
                                          <p:cBhvr>
                                            <p:cTn id="28" dur="1000"/>
                                            <p:tgtEl>
                                              <p:spTgt spid="6"/>
                                            </p:tgtEl>
                                          </p:cBhvr>
                                        </p:animEffect>
                                      </p:childTnLst>
                                    </p:cTn>
                                  </p:par>
                                  <p:par>
                                    <p:cTn id="29" presetID="18" presetClass="entr" presetSubtype="12"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trips(downLeft)">
                                          <p:cBhvr>
                                            <p:cTn id="31" dur="1000"/>
                                            <p:tgtEl>
                                              <p:spTgt spid="9"/>
                                            </p:tgtEl>
                                          </p:cBhvr>
                                        </p:animEffect>
                                      </p:childTnLst>
                                    </p:cTn>
                                  </p:par>
                                  <p:par>
                                    <p:cTn id="32" presetID="18" presetClass="entr" presetSubtype="12"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strips(downLeft)">
                                          <p:cBhvr>
                                            <p:cTn id="3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6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250" fill="hold"/>
                                            <p:tgtEl>
                                              <p:spTgt spid="20"/>
                                            </p:tgtEl>
                                            <p:attrNameLst>
                                              <p:attrName>ppt_x</p:attrName>
                                            </p:attrNameLst>
                                          </p:cBhvr>
                                          <p:tavLst>
                                            <p:tav tm="0">
                                              <p:val>
                                                <p:strVal val="0-#ppt_w/2"/>
                                              </p:val>
                                            </p:tav>
                                            <p:tav tm="100000">
                                              <p:val>
                                                <p:strVal val="#ppt_x"/>
                                              </p:val>
                                            </p:tav>
                                          </p:tavLst>
                                        </p:anim>
                                        <p:anim calcmode="lin" valueType="num">
                                          <p:cBhvr additive="base">
                                            <p:cTn id="8" dur="125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2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par>
                                    <p:cTn id="13" presetID="22" presetClass="entr" presetSubtype="4"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par>
                                    <p:cTn id="16" presetID="22" presetClass="entr" presetSubtype="1"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up)">
                                          <p:cBhvr>
                                            <p:cTn id="18" dur="500"/>
                                            <p:tgtEl>
                                              <p:spTgt spid="18"/>
                                            </p:tgtEl>
                                          </p:cBhvr>
                                        </p:animEffect>
                                      </p:childTnLst>
                                    </p:cTn>
                                  </p:par>
                                  <p:par>
                                    <p:cTn id="19" presetID="22" presetClass="entr" presetSubtype="1"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up)">
                                          <p:cBhvr>
                                            <p:cTn id="21" dur="500"/>
                                            <p:tgtEl>
                                              <p:spTgt spid="19"/>
                                            </p:tgtEl>
                                          </p:cBhvr>
                                        </p:animEffect>
                                      </p:childTnLst>
                                    </p:cTn>
                                  </p:par>
                                </p:childTnLst>
                              </p:cTn>
                            </p:par>
                            <p:par>
                              <p:cTn id="22" fill="hold">
                                <p:stCondLst>
                                  <p:cond delay="1750"/>
                                </p:stCondLst>
                                <p:childTnLst>
                                  <p:par>
                                    <p:cTn id="23" presetID="18" presetClass="entr" presetSubtype="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strips(downRight)">
                                          <p:cBhvr>
                                            <p:cTn id="25" dur="1000"/>
                                            <p:tgtEl>
                                              <p:spTgt spid="3"/>
                                            </p:tgtEl>
                                          </p:cBhvr>
                                        </p:animEffect>
                                      </p:childTnLst>
                                    </p:cTn>
                                  </p:par>
                                  <p:par>
                                    <p:cTn id="26" presetID="18" presetClass="entr" presetSubtype="6"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strips(downRight)">
                                          <p:cBhvr>
                                            <p:cTn id="28" dur="1000"/>
                                            <p:tgtEl>
                                              <p:spTgt spid="6"/>
                                            </p:tgtEl>
                                          </p:cBhvr>
                                        </p:animEffect>
                                      </p:childTnLst>
                                    </p:cTn>
                                  </p:par>
                                  <p:par>
                                    <p:cTn id="29" presetID="18" presetClass="entr" presetSubtype="12"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trips(downLeft)">
                                          <p:cBhvr>
                                            <p:cTn id="31" dur="1000"/>
                                            <p:tgtEl>
                                              <p:spTgt spid="9"/>
                                            </p:tgtEl>
                                          </p:cBhvr>
                                        </p:animEffect>
                                      </p:childTnLst>
                                    </p:cTn>
                                  </p:par>
                                  <p:par>
                                    <p:cTn id="32" presetID="18" presetClass="entr" presetSubtype="12"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strips(downLeft)">
                                          <p:cBhvr>
                                            <p:cTn id="3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6289658" cy="3743325"/>
          </a:xfrm>
          <a:prstGeom prst="rect">
            <a:avLst/>
          </a:prstGeom>
        </p:spPr>
      </p:pic>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84302" y="544297"/>
            <a:ext cx="5402077" cy="5407025"/>
          </a:xfrm>
          <a:prstGeom prst="rect">
            <a:avLst/>
          </a:prstGeom>
          <a:noFill/>
        </p:spPr>
      </p:pic>
      <p:pic>
        <p:nvPicPr>
          <p:cNvPr id="10" name="图片 9"/>
          <p:cNvPicPr>
            <a:picLocks noChangeAspect="1"/>
          </p:cNvPicPr>
          <p:nvPr/>
        </p:nvPicPr>
        <p:blipFill>
          <a:blip r:embed="rId4" cstate="email">
            <a:extLst>
              <a:ext uri="{28A0092B-C50C-407E-A947-70E740481C1C}">
                <a14:useLocalDpi xmlns:a14="http://schemas.microsoft.com/office/drawing/2010/main"/>
              </a:ext>
            </a:extLst>
          </a:blip>
          <a:srcRect b="67550"/>
          <a:stretch>
            <a:fillRect/>
          </a:stretch>
        </p:blipFill>
        <p:spPr>
          <a:xfrm rot="19048470">
            <a:off x="7724422" y="2530588"/>
            <a:ext cx="10013678" cy="3252438"/>
          </a:xfrm>
          <a:custGeom>
            <a:avLst/>
            <a:gdLst>
              <a:gd name="connsiteX0" fmla="*/ 5766606 w 10013678"/>
              <a:gd name="connsiteY0" fmla="*/ 0 h 3252438"/>
              <a:gd name="connsiteX1" fmla="*/ 2783632 w 10013678"/>
              <a:gd name="connsiteY1" fmla="*/ 3252438 h 3252438"/>
              <a:gd name="connsiteX2" fmla="*/ 0 w 10013678"/>
              <a:gd name="connsiteY2" fmla="*/ 699430 h 3252438"/>
              <a:gd name="connsiteX3" fmla="*/ 0 w 10013678"/>
              <a:gd name="connsiteY3" fmla="*/ 0 h 3252438"/>
              <a:gd name="connsiteX4" fmla="*/ 10013678 w 10013678"/>
              <a:gd name="connsiteY4" fmla="*/ 0 h 3252438"/>
              <a:gd name="connsiteX5" fmla="*/ 10013678 w 10013678"/>
              <a:gd name="connsiteY5" fmla="*/ 229291 h 3252438"/>
              <a:gd name="connsiteX6" fmla="*/ 9763673 w 10013678"/>
              <a:gd name="connsiteY6" fmla="*/ 0 h 325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13678" h="3252438">
                <a:moveTo>
                  <a:pt x="5766606" y="0"/>
                </a:moveTo>
                <a:lnTo>
                  <a:pt x="2783632" y="3252438"/>
                </a:lnTo>
                <a:lnTo>
                  <a:pt x="0" y="699430"/>
                </a:lnTo>
                <a:lnTo>
                  <a:pt x="0" y="0"/>
                </a:lnTo>
                <a:close/>
                <a:moveTo>
                  <a:pt x="10013678" y="0"/>
                </a:moveTo>
                <a:lnTo>
                  <a:pt x="10013678" y="229291"/>
                </a:lnTo>
                <a:lnTo>
                  <a:pt x="9763673" y="0"/>
                </a:lnTo>
                <a:close/>
              </a:path>
            </a:pathLst>
          </a:custGeom>
        </p:spPr>
      </p:pic>
      <p:sp>
        <p:nvSpPr>
          <p:cNvPr id="11" name="文本框 10"/>
          <p:cNvSpPr txBox="1"/>
          <p:nvPr/>
        </p:nvSpPr>
        <p:spPr>
          <a:xfrm>
            <a:off x="4158343" y="1167100"/>
            <a:ext cx="3570514" cy="3154710"/>
          </a:xfrm>
          <a:prstGeom prst="rect">
            <a:avLst/>
          </a:prstGeom>
          <a:noFill/>
        </p:spPr>
        <p:txBody>
          <a:bodyPr wrap="square" rtlCol="0">
            <a:spAutoFit/>
          </a:bodyPr>
          <a:lstStyle/>
          <a:p>
            <a:pPr algn="ctr"/>
            <a:r>
              <a:rPr lang="en-US" altLang="zh-CN" sz="19900" dirty="0">
                <a:solidFill>
                  <a:schemeClr val="tx1">
                    <a:lumMod val="75000"/>
                    <a:lumOff val="25000"/>
                  </a:schemeClr>
                </a:solidFill>
                <a:latin typeface="Impact" panose="020B0806030902050204" pitchFamily="34" charset="0"/>
                <a:ea typeface="华康俪金黑W8(P)" panose="020B0800000000000000" pitchFamily="34" charset="-122"/>
                <a:cs typeface="+mn-ea"/>
                <a:sym typeface="+mn-lt"/>
              </a:rPr>
              <a:t>3</a:t>
            </a:r>
            <a:endParaRPr lang="zh-CN" altLang="en-US" sz="19900" dirty="0">
              <a:solidFill>
                <a:schemeClr val="tx1">
                  <a:lumMod val="75000"/>
                  <a:lumOff val="25000"/>
                </a:schemeClr>
              </a:solidFill>
              <a:latin typeface="Impact" panose="020B0806030902050204" pitchFamily="34" charset="0"/>
              <a:ea typeface="华康俪金黑W8(P)" panose="020B0800000000000000" pitchFamily="34" charset="-122"/>
              <a:cs typeface="+mn-ea"/>
              <a:sym typeface="+mn-lt"/>
            </a:endParaRPr>
          </a:p>
        </p:txBody>
      </p:sp>
      <p:sp>
        <p:nvSpPr>
          <p:cNvPr id="13" name="文本框 12"/>
          <p:cNvSpPr txBox="1"/>
          <p:nvPr/>
        </p:nvSpPr>
        <p:spPr>
          <a:xfrm>
            <a:off x="4012453" y="2572687"/>
            <a:ext cx="3917942" cy="646331"/>
          </a:xfrm>
          <a:prstGeom prst="rect">
            <a:avLst/>
          </a:prstGeom>
          <a:solidFill>
            <a:srgbClr val="EFEFEF"/>
          </a:solidFill>
        </p:spPr>
        <p:txBody>
          <a:bodyPr vert="horz" wrap="square" rtlCol="0">
            <a:spAutoFit/>
          </a:bodyPr>
          <a:lstStyle/>
          <a:p>
            <a:pPr algn="ctr"/>
            <a:r>
              <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rPr>
              <a:t>品牌形象与设计</a:t>
            </a:r>
          </a:p>
        </p:txBody>
      </p:sp>
      <p:sp>
        <p:nvSpPr>
          <p:cNvPr id="19" name="矩形 18"/>
          <p:cNvSpPr/>
          <p:nvPr/>
        </p:nvSpPr>
        <p:spPr>
          <a:xfrm>
            <a:off x="3108154" y="3850120"/>
            <a:ext cx="5902668" cy="613373"/>
          </a:xfrm>
          <a:prstGeom prst="rect">
            <a:avLst/>
          </a:prstGeom>
        </p:spPr>
        <p:txBody>
          <a:bodyPr vert="horz" wrap="square">
            <a:spAutoFit/>
          </a:bodyPr>
          <a:lstStyle/>
          <a:p>
            <a:pPr algn="ctr">
              <a:lnSpc>
                <a:spcPct val="150000"/>
              </a:lnSpc>
            </a:pPr>
            <a:r>
              <a:rPr lang="zh-CN" altLang="en-US" sz="1200" dirty="0">
                <a:solidFill>
                  <a:schemeClr val="tx1">
                    <a:lumMod val="75000"/>
                    <a:lumOff val="25000"/>
                  </a:schemeClr>
                </a:solidFill>
              </a:rPr>
              <a:t>您的内容打在这里，或者通过复制您的文本后</a:t>
            </a:r>
            <a:r>
              <a:rPr lang="zh-CN" altLang="en-US" sz="1200" dirty="0" smtClean="0">
                <a:solidFill>
                  <a:schemeClr val="tx1">
                    <a:lumMod val="75000"/>
                    <a:lumOff val="25000"/>
                  </a:schemeClr>
                </a:solidFill>
              </a:rPr>
              <a:t>，</a:t>
            </a:r>
            <a:endParaRPr lang="en-US" altLang="zh-CN" sz="1200" dirty="0" smtClean="0">
              <a:solidFill>
                <a:schemeClr val="tx1">
                  <a:lumMod val="75000"/>
                  <a:lumOff val="25000"/>
                </a:schemeClr>
              </a:solidFill>
            </a:endParaRPr>
          </a:p>
          <a:p>
            <a:pPr algn="ctr">
              <a:lnSpc>
                <a:spcPct val="150000"/>
              </a:lnSpc>
            </a:pPr>
            <a:r>
              <a:rPr lang="zh-CN" altLang="en-US" sz="1200" dirty="0" smtClean="0">
                <a:solidFill>
                  <a:schemeClr val="tx1">
                    <a:lumMod val="75000"/>
                    <a:lumOff val="25000"/>
                  </a:schemeClr>
                </a:solidFill>
              </a:rPr>
              <a:t>在此</a:t>
            </a:r>
            <a:r>
              <a:rPr lang="zh-CN" altLang="en-US" sz="1200" dirty="0">
                <a:solidFill>
                  <a:schemeClr val="tx1">
                    <a:lumMod val="75000"/>
                    <a:lumOff val="25000"/>
                  </a:schemeClr>
                </a:solidFill>
              </a:rPr>
              <a:t>框中选择粘贴，并选择只保留文字</a:t>
            </a:r>
            <a:endParaRPr lang="en-US" altLang="zh-CN" sz="1200" dirty="0">
              <a:solidFill>
                <a:schemeClr val="tx1">
                  <a:lumMod val="75000"/>
                  <a:lumOff val="25000"/>
                </a:schemeClr>
              </a:solidFill>
            </a:endParaRPr>
          </a:p>
        </p:txBody>
      </p:sp>
      <p:sp>
        <p:nvSpPr>
          <p:cNvPr id="20" name="任意多边形 19"/>
          <p:cNvSpPr/>
          <p:nvPr/>
        </p:nvSpPr>
        <p:spPr>
          <a:xfrm>
            <a:off x="3585695" y="774016"/>
            <a:ext cx="4947586" cy="4947586"/>
          </a:xfrm>
          <a:custGeom>
            <a:avLst/>
            <a:gdLst>
              <a:gd name="connsiteX0" fmla="*/ 2296648 w 4593296"/>
              <a:gd name="connsiteY0" fmla="*/ 308397 h 4593296"/>
              <a:gd name="connsiteX1" fmla="*/ 308397 w 4593296"/>
              <a:gd name="connsiteY1" fmla="*/ 2296648 h 4593296"/>
              <a:gd name="connsiteX2" fmla="*/ 2296648 w 4593296"/>
              <a:gd name="connsiteY2" fmla="*/ 4284899 h 4593296"/>
              <a:gd name="connsiteX3" fmla="*/ 4284899 w 4593296"/>
              <a:gd name="connsiteY3" fmla="*/ 2296648 h 4593296"/>
              <a:gd name="connsiteX4" fmla="*/ 2296648 w 4593296"/>
              <a:gd name="connsiteY4" fmla="*/ 308397 h 4593296"/>
              <a:gd name="connsiteX5" fmla="*/ 2296648 w 4593296"/>
              <a:gd name="connsiteY5" fmla="*/ 0 h 4593296"/>
              <a:gd name="connsiteX6" fmla="*/ 4593296 w 4593296"/>
              <a:gd name="connsiteY6" fmla="*/ 2296648 h 4593296"/>
              <a:gd name="connsiteX7" fmla="*/ 2296648 w 4593296"/>
              <a:gd name="connsiteY7" fmla="*/ 4593296 h 4593296"/>
              <a:gd name="connsiteX8" fmla="*/ 0 w 4593296"/>
              <a:gd name="connsiteY8" fmla="*/ 2296648 h 4593296"/>
              <a:gd name="connsiteX9" fmla="*/ 2296648 w 4593296"/>
              <a:gd name="connsiteY9" fmla="*/ 0 h 4593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93296" h="4593296">
                <a:moveTo>
                  <a:pt x="2296648" y="308397"/>
                </a:moveTo>
                <a:cubicBezTo>
                  <a:pt x="1198567" y="308397"/>
                  <a:pt x="308397" y="1198567"/>
                  <a:pt x="308397" y="2296648"/>
                </a:cubicBezTo>
                <a:cubicBezTo>
                  <a:pt x="308397" y="3394729"/>
                  <a:pt x="1198567" y="4284899"/>
                  <a:pt x="2296648" y="4284899"/>
                </a:cubicBezTo>
                <a:cubicBezTo>
                  <a:pt x="3394729" y="4284899"/>
                  <a:pt x="4284899" y="3394729"/>
                  <a:pt x="4284899" y="2296648"/>
                </a:cubicBezTo>
                <a:cubicBezTo>
                  <a:pt x="4284899" y="1198567"/>
                  <a:pt x="3394729" y="308397"/>
                  <a:pt x="2296648" y="308397"/>
                </a:cubicBezTo>
                <a:close/>
                <a:moveTo>
                  <a:pt x="2296648" y="0"/>
                </a:moveTo>
                <a:cubicBezTo>
                  <a:pt x="3565052" y="0"/>
                  <a:pt x="4593296" y="1028244"/>
                  <a:pt x="4593296" y="2296648"/>
                </a:cubicBezTo>
                <a:cubicBezTo>
                  <a:pt x="4593296" y="3565052"/>
                  <a:pt x="3565052" y="4593296"/>
                  <a:pt x="2296648" y="4593296"/>
                </a:cubicBezTo>
                <a:cubicBezTo>
                  <a:pt x="1028244" y="4593296"/>
                  <a:pt x="0" y="3565052"/>
                  <a:pt x="0" y="2296648"/>
                </a:cubicBezTo>
                <a:cubicBezTo>
                  <a:pt x="0" y="1028244"/>
                  <a:pt x="1028244" y="0"/>
                  <a:pt x="2296648" y="0"/>
                </a:cubicBezTo>
                <a:close/>
              </a:path>
            </a:pathLst>
          </a:custGeom>
          <a:blipFill dpi="0" rotWithShape="1">
            <a:blip r:embed="rId5" cstate="screen">
              <a:grayscl/>
              <a:extLst>
                <a:ext uri="{28A0092B-C50C-407E-A947-70E740481C1C}">
                  <a14:useLocalDpi xmlns:a14="http://schemas.microsoft.com/office/drawing/2010/main"/>
                </a:ext>
              </a:extLst>
            </a:blip>
            <a:srcRect/>
            <a:stretch>
              <a:fillRect/>
            </a:stretch>
          </a:blipFill>
          <a:ln>
            <a:noFill/>
          </a:ln>
          <a:effectLst>
            <a:outerShdw blurRad="508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3099370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42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42000">
                                          <p:cBhvr additive="base">
                                            <p:cTn id="7" dur="1500" fill="hold"/>
                                            <p:tgtEl>
                                              <p:spTgt spid="8"/>
                                            </p:tgtEl>
                                            <p:attrNameLst>
                                              <p:attrName>ppt_x</p:attrName>
                                            </p:attrNameLst>
                                          </p:cBhvr>
                                          <p:tavLst>
                                            <p:tav tm="0">
                                              <p:val>
                                                <p:strVal val="0-#ppt_w/2"/>
                                              </p:val>
                                            </p:tav>
                                            <p:tav tm="100000">
                                              <p:val>
                                                <p:strVal val="#ppt_x"/>
                                              </p:val>
                                            </p:tav>
                                          </p:tavLst>
                                        </p:anim>
                                        <p:anim calcmode="lin" valueType="num" p14:bounceEnd="42000">
                                          <p:cBhvr additive="base">
                                            <p:cTn id="8" dur="1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14:presetBounceEnd="42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42000">
                                          <p:cBhvr additive="base">
                                            <p:cTn id="11" dur="1500" fill="hold"/>
                                            <p:tgtEl>
                                              <p:spTgt spid="10"/>
                                            </p:tgtEl>
                                            <p:attrNameLst>
                                              <p:attrName>ppt_x</p:attrName>
                                            </p:attrNameLst>
                                          </p:cBhvr>
                                          <p:tavLst>
                                            <p:tav tm="0">
                                              <p:val>
                                                <p:strVal val="1+#ppt_w/2"/>
                                              </p:val>
                                            </p:tav>
                                            <p:tav tm="100000">
                                              <p:val>
                                                <p:strVal val="#ppt_x"/>
                                              </p:val>
                                            </p:tav>
                                          </p:tavLst>
                                        </p:anim>
                                        <p:anim calcmode="lin" valueType="num" p14:bounceEnd="42000">
                                          <p:cBhvr additive="base">
                                            <p:cTn id="12" dur="1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14:presetBounceEnd="42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42000">
                                          <p:cBhvr additive="base">
                                            <p:cTn id="15" dur="1500" fill="hold"/>
                                            <p:tgtEl>
                                              <p:spTgt spid="9"/>
                                            </p:tgtEl>
                                            <p:attrNameLst>
                                              <p:attrName>ppt_x</p:attrName>
                                            </p:attrNameLst>
                                          </p:cBhvr>
                                          <p:tavLst>
                                            <p:tav tm="0">
                                              <p:val>
                                                <p:strVal val="#ppt_x"/>
                                              </p:val>
                                            </p:tav>
                                            <p:tav tm="100000">
                                              <p:val>
                                                <p:strVal val="#ppt_x"/>
                                              </p:val>
                                            </p:tav>
                                          </p:tavLst>
                                        </p:anim>
                                        <p:anim calcmode="lin" valueType="num" p14:bounceEnd="42000">
                                          <p:cBhvr additive="base">
                                            <p:cTn id="16" dur="1500" fill="hold"/>
                                            <p:tgtEl>
                                              <p:spTgt spid="9"/>
                                            </p:tgtEl>
                                            <p:attrNameLst>
                                              <p:attrName>ppt_y</p:attrName>
                                            </p:attrNameLst>
                                          </p:cBhvr>
                                          <p:tavLst>
                                            <p:tav tm="0">
                                              <p:val>
                                                <p:strVal val="0-#ppt_h/2"/>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1000" fill="hold"/>
                                            <p:tgtEl>
                                              <p:spTgt spid="20"/>
                                            </p:tgtEl>
                                            <p:attrNameLst>
                                              <p:attrName>ppt_w</p:attrName>
                                            </p:attrNameLst>
                                          </p:cBhvr>
                                          <p:tavLst>
                                            <p:tav tm="0">
                                              <p:val>
                                                <p:fltVal val="0"/>
                                              </p:val>
                                            </p:tav>
                                            <p:tav tm="100000">
                                              <p:val>
                                                <p:strVal val="#ppt_w"/>
                                              </p:val>
                                            </p:tav>
                                          </p:tavLst>
                                        </p:anim>
                                        <p:anim calcmode="lin" valueType="num">
                                          <p:cBhvr>
                                            <p:cTn id="20" dur="1000" fill="hold"/>
                                            <p:tgtEl>
                                              <p:spTgt spid="20"/>
                                            </p:tgtEl>
                                            <p:attrNameLst>
                                              <p:attrName>ppt_h</p:attrName>
                                            </p:attrNameLst>
                                          </p:cBhvr>
                                          <p:tavLst>
                                            <p:tav tm="0">
                                              <p:val>
                                                <p:fltVal val="0"/>
                                              </p:val>
                                            </p:tav>
                                            <p:tav tm="100000">
                                              <p:val>
                                                <p:strVal val="#ppt_h"/>
                                              </p:val>
                                            </p:tav>
                                          </p:tavLst>
                                        </p:anim>
                                        <p:anim calcmode="lin" valueType="num">
                                          <p:cBhvr>
                                            <p:cTn id="21" dur="1000" fill="hold"/>
                                            <p:tgtEl>
                                              <p:spTgt spid="20"/>
                                            </p:tgtEl>
                                            <p:attrNameLst>
                                              <p:attrName>style.rotation</p:attrName>
                                            </p:attrNameLst>
                                          </p:cBhvr>
                                          <p:tavLst>
                                            <p:tav tm="0">
                                              <p:val>
                                                <p:fltVal val="90"/>
                                              </p:val>
                                            </p:tav>
                                            <p:tav tm="100000">
                                              <p:val>
                                                <p:fltVal val="0"/>
                                              </p:val>
                                            </p:tav>
                                          </p:tavLst>
                                        </p:anim>
                                        <p:animEffect transition="in" filter="fade">
                                          <p:cBhvr>
                                            <p:cTn id="22" dur="1000"/>
                                            <p:tgtEl>
                                              <p:spTgt spid="20"/>
                                            </p:tgtEl>
                                          </p:cBhvr>
                                        </p:animEffect>
                                      </p:childTnLst>
                                    </p:cTn>
                                  </p:par>
                                </p:childTnLst>
                              </p:cTn>
                            </p:par>
                            <p:par>
                              <p:cTn id="23" fill="hold">
                                <p:stCondLst>
                                  <p:cond delay="150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childTnLst>
                              </p:cTn>
                            </p:par>
                            <p:par>
                              <p:cTn id="29" fill="hold">
                                <p:stCondLst>
                                  <p:cond delay="2000"/>
                                </p:stCondLst>
                                <p:childTnLst>
                                  <p:par>
                                    <p:cTn id="30" presetID="2" presetClass="entr" presetSubtype="2" accel="60000" fill="hold" grpId="0" nodeType="afterEffect" p14:presetBounceEnd="56000">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14:bounceEnd="56000">
                                          <p:cBhvr additive="base">
                                            <p:cTn id="32" dur="1000" fill="hold"/>
                                            <p:tgtEl>
                                              <p:spTgt spid="13"/>
                                            </p:tgtEl>
                                            <p:attrNameLst>
                                              <p:attrName>ppt_x</p:attrName>
                                            </p:attrNameLst>
                                          </p:cBhvr>
                                          <p:tavLst>
                                            <p:tav tm="0">
                                              <p:val>
                                                <p:strVal val="1+#ppt_w/2"/>
                                              </p:val>
                                            </p:tav>
                                            <p:tav tm="100000">
                                              <p:val>
                                                <p:strVal val="#ppt_x"/>
                                              </p:val>
                                            </p:tav>
                                          </p:tavLst>
                                        </p:anim>
                                        <p:anim calcmode="lin" valueType="num" p14:bounceEnd="56000">
                                          <p:cBhvr additive="base">
                                            <p:cTn id="33" dur="1000" fill="hold"/>
                                            <p:tgtEl>
                                              <p:spTgt spid="13"/>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8" presetClass="entr" presetSubtype="6"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strips(downRight)">
                                          <p:cBhvr>
                                            <p:cTn id="3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9" grpId="0"/>
          <p:bldP spid="2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500" fill="hold"/>
                                            <p:tgtEl>
                                              <p:spTgt spid="8"/>
                                            </p:tgtEl>
                                            <p:attrNameLst>
                                              <p:attrName>ppt_x</p:attrName>
                                            </p:attrNameLst>
                                          </p:cBhvr>
                                          <p:tavLst>
                                            <p:tav tm="0">
                                              <p:val>
                                                <p:strVal val="0-#ppt_w/2"/>
                                              </p:val>
                                            </p:tav>
                                            <p:tav tm="100000">
                                              <p:val>
                                                <p:strVal val="#ppt_x"/>
                                              </p:val>
                                            </p:tav>
                                          </p:tavLst>
                                        </p:anim>
                                        <p:anim calcmode="lin" valueType="num">
                                          <p:cBhvr additive="base">
                                            <p:cTn id="8" dur="1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500" fill="hold"/>
                                            <p:tgtEl>
                                              <p:spTgt spid="10"/>
                                            </p:tgtEl>
                                            <p:attrNameLst>
                                              <p:attrName>ppt_x</p:attrName>
                                            </p:attrNameLst>
                                          </p:cBhvr>
                                          <p:tavLst>
                                            <p:tav tm="0">
                                              <p:val>
                                                <p:strVal val="1+#ppt_w/2"/>
                                              </p:val>
                                            </p:tav>
                                            <p:tav tm="100000">
                                              <p:val>
                                                <p:strVal val="#ppt_x"/>
                                              </p:val>
                                            </p:tav>
                                          </p:tavLst>
                                        </p:anim>
                                        <p:anim calcmode="lin" valueType="num">
                                          <p:cBhvr additive="base">
                                            <p:cTn id="12" dur="1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ppt_x"/>
                                              </p:val>
                                            </p:tav>
                                            <p:tav tm="100000">
                                              <p:val>
                                                <p:strVal val="#ppt_x"/>
                                              </p:val>
                                            </p:tav>
                                          </p:tavLst>
                                        </p:anim>
                                        <p:anim calcmode="lin" valueType="num">
                                          <p:cBhvr additive="base">
                                            <p:cTn id="16" dur="1500" fill="hold"/>
                                            <p:tgtEl>
                                              <p:spTgt spid="9"/>
                                            </p:tgtEl>
                                            <p:attrNameLst>
                                              <p:attrName>ppt_y</p:attrName>
                                            </p:attrNameLst>
                                          </p:cBhvr>
                                          <p:tavLst>
                                            <p:tav tm="0">
                                              <p:val>
                                                <p:strVal val="0-#ppt_h/2"/>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1000" fill="hold"/>
                                            <p:tgtEl>
                                              <p:spTgt spid="20"/>
                                            </p:tgtEl>
                                            <p:attrNameLst>
                                              <p:attrName>ppt_w</p:attrName>
                                            </p:attrNameLst>
                                          </p:cBhvr>
                                          <p:tavLst>
                                            <p:tav tm="0">
                                              <p:val>
                                                <p:fltVal val="0"/>
                                              </p:val>
                                            </p:tav>
                                            <p:tav tm="100000">
                                              <p:val>
                                                <p:strVal val="#ppt_w"/>
                                              </p:val>
                                            </p:tav>
                                          </p:tavLst>
                                        </p:anim>
                                        <p:anim calcmode="lin" valueType="num">
                                          <p:cBhvr>
                                            <p:cTn id="20" dur="1000" fill="hold"/>
                                            <p:tgtEl>
                                              <p:spTgt spid="20"/>
                                            </p:tgtEl>
                                            <p:attrNameLst>
                                              <p:attrName>ppt_h</p:attrName>
                                            </p:attrNameLst>
                                          </p:cBhvr>
                                          <p:tavLst>
                                            <p:tav tm="0">
                                              <p:val>
                                                <p:fltVal val="0"/>
                                              </p:val>
                                            </p:tav>
                                            <p:tav tm="100000">
                                              <p:val>
                                                <p:strVal val="#ppt_h"/>
                                              </p:val>
                                            </p:tav>
                                          </p:tavLst>
                                        </p:anim>
                                        <p:anim calcmode="lin" valueType="num">
                                          <p:cBhvr>
                                            <p:cTn id="21" dur="1000" fill="hold"/>
                                            <p:tgtEl>
                                              <p:spTgt spid="20"/>
                                            </p:tgtEl>
                                            <p:attrNameLst>
                                              <p:attrName>style.rotation</p:attrName>
                                            </p:attrNameLst>
                                          </p:cBhvr>
                                          <p:tavLst>
                                            <p:tav tm="0">
                                              <p:val>
                                                <p:fltVal val="90"/>
                                              </p:val>
                                            </p:tav>
                                            <p:tav tm="100000">
                                              <p:val>
                                                <p:fltVal val="0"/>
                                              </p:val>
                                            </p:tav>
                                          </p:tavLst>
                                        </p:anim>
                                        <p:animEffect transition="in" filter="fade">
                                          <p:cBhvr>
                                            <p:cTn id="22" dur="1000"/>
                                            <p:tgtEl>
                                              <p:spTgt spid="20"/>
                                            </p:tgtEl>
                                          </p:cBhvr>
                                        </p:animEffect>
                                      </p:childTnLst>
                                    </p:cTn>
                                  </p:par>
                                </p:childTnLst>
                              </p:cTn>
                            </p:par>
                            <p:par>
                              <p:cTn id="23" fill="hold">
                                <p:stCondLst>
                                  <p:cond delay="150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childTnLst>
                              </p:cTn>
                            </p:par>
                            <p:par>
                              <p:cTn id="29" fill="hold">
                                <p:stCondLst>
                                  <p:cond delay="2000"/>
                                </p:stCondLst>
                                <p:childTnLst>
                                  <p:par>
                                    <p:cTn id="30" presetID="2" presetClass="entr" presetSubtype="2" accel="6000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1000" fill="hold"/>
                                            <p:tgtEl>
                                              <p:spTgt spid="13"/>
                                            </p:tgtEl>
                                            <p:attrNameLst>
                                              <p:attrName>ppt_x</p:attrName>
                                            </p:attrNameLst>
                                          </p:cBhvr>
                                          <p:tavLst>
                                            <p:tav tm="0">
                                              <p:val>
                                                <p:strVal val="1+#ppt_w/2"/>
                                              </p:val>
                                            </p:tav>
                                            <p:tav tm="100000">
                                              <p:val>
                                                <p:strVal val="#ppt_x"/>
                                              </p:val>
                                            </p:tav>
                                          </p:tavLst>
                                        </p:anim>
                                        <p:anim calcmode="lin" valueType="num">
                                          <p:cBhvr additive="base">
                                            <p:cTn id="33" dur="1000" fill="hold"/>
                                            <p:tgtEl>
                                              <p:spTgt spid="13"/>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8" presetClass="entr" presetSubtype="6"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strips(downRight)">
                                          <p:cBhvr>
                                            <p:cTn id="3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9" grpId="0"/>
          <p:bldP spid="20"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
          <p:cNvSpPr>
            <a:spLocks/>
          </p:cNvSpPr>
          <p:nvPr/>
        </p:nvSpPr>
        <p:spPr bwMode="auto">
          <a:xfrm>
            <a:off x="1356395" y="1637506"/>
            <a:ext cx="9404623" cy="475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45">
              <a:lnSpc>
                <a:spcPct val="120000"/>
              </a:lnSpc>
              <a:spcBef>
                <a:spcPts val="850"/>
              </a:spcBef>
            </a:pPr>
            <a:r>
              <a:rPr lang="zh-CN" altLang="en-US" sz="933" dirty="0">
                <a:solidFill>
                  <a:schemeClr val="tx1">
                    <a:lumMod val="85000"/>
                    <a:lumOff val="15000"/>
                  </a:schemeClr>
                </a:solidFill>
                <a:cs typeface="+mn-ea"/>
                <a:sym typeface="+mn-lt"/>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s-ES" altLang="zh-CN" sz="2487" dirty="0">
              <a:solidFill>
                <a:schemeClr val="tx1">
                  <a:lumMod val="85000"/>
                  <a:lumOff val="15000"/>
                </a:schemeClr>
              </a:solidFill>
              <a:latin typeface="+mn-lt"/>
              <a:ea typeface="+mn-ea"/>
              <a:cs typeface="+mn-ea"/>
              <a:sym typeface="+mn-lt"/>
            </a:endParaRPr>
          </a:p>
        </p:txBody>
      </p:sp>
      <p:sp>
        <p:nvSpPr>
          <p:cNvPr id="3" name="Line 6"/>
          <p:cNvSpPr>
            <a:spLocks noChangeShapeType="1"/>
          </p:cNvSpPr>
          <p:nvPr/>
        </p:nvSpPr>
        <p:spPr bwMode="auto">
          <a:xfrm flipV="1">
            <a:off x="889813" y="5591175"/>
            <a:ext cx="5937005" cy="0"/>
          </a:xfrm>
          <a:prstGeom prst="line">
            <a:avLst/>
          </a:prstGeom>
          <a:noFill/>
          <a:ln w="38100" cap="flat" cmpd="sng">
            <a:solidFill>
              <a:srgbClr val="929292"/>
            </a:solidFill>
            <a:prstDash val="dash"/>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228526">
              <a:defRPr/>
            </a:pPr>
            <a:endParaRPr lang="es-ES" sz="666">
              <a:solidFill>
                <a:schemeClr val="tx1">
                  <a:lumMod val="85000"/>
                  <a:lumOff val="15000"/>
                </a:schemeClr>
              </a:solidFill>
              <a:latin typeface="+mn-lt"/>
              <a:ea typeface="+mn-ea"/>
              <a:cs typeface="+mn-ea"/>
              <a:sym typeface="+mn-lt"/>
            </a:endParaRPr>
          </a:p>
        </p:txBody>
      </p:sp>
      <p:sp>
        <p:nvSpPr>
          <p:cNvPr id="4" name="AutoShape 7"/>
          <p:cNvSpPr>
            <a:spLocks/>
          </p:cNvSpPr>
          <p:nvPr/>
        </p:nvSpPr>
        <p:spPr bwMode="auto">
          <a:xfrm>
            <a:off x="2138789" y="2625729"/>
            <a:ext cx="476104" cy="3444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1466" b="1">
                <a:solidFill>
                  <a:schemeClr val="tx1">
                    <a:lumMod val="85000"/>
                    <a:lumOff val="15000"/>
                  </a:schemeClr>
                </a:solidFill>
                <a:latin typeface="+mn-lt"/>
                <a:ea typeface="+mn-ea"/>
                <a:cs typeface="+mn-ea"/>
                <a:sym typeface="+mn-lt"/>
              </a:rPr>
              <a:t>80%</a:t>
            </a:r>
            <a:endParaRPr lang="es-ES" altLang="zh-CN" sz="2487">
              <a:solidFill>
                <a:schemeClr val="tx1">
                  <a:lumMod val="85000"/>
                  <a:lumOff val="15000"/>
                </a:schemeClr>
              </a:solidFill>
              <a:latin typeface="+mn-lt"/>
              <a:ea typeface="+mn-ea"/>
              <a:cs typeface="+mn-ea"/>
              <a:sym typeface="+mn-lt"/>
            </a:endParaRPr>
          </a:p>
        </p:txBody>
      </p:sp>
      <p:sp>
        <p:nvSpPr>
          <p:cNvPr id="5" name="AutoShape 8"/>
          <p:cNvSpPr>
            <a:spLocks/>
          </p:cNvSpPr>
          <p:nvPr/>
        </p:nvSpPr>
        <p:spPr bwMode="auto">
          <a:xfrm>
            <a:off x="1350841" y="3422653"/>
            <a:ext cx="475309" cy="3444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1466" b="1">
                <a:solidFill>
                  <a:schemeClr val="tx1">
                    <a:lumMod val="85000"/>
                    <a:lumOff val="15000"/>
                  </a:schemeClr>
                </a:solidFill>
                <a:latin typeface="+mn-lt"/>
                <a:ea typeface="+mn-ea"/>
                <a:cs typeface="+mn-ea"/>
                <a:sym typeface="+mn-lt"/>
              </a:rPr>
              <a:t>45%</a:t>
            </a:r>
            <a:endParaRPr lang="es-ES" altLang="zh-CN" sz="2487">
              <a:solidFill>
                <a:schemeClr val="tx1">
                  <a:lumMod val="85000"/>
                  <a:lumOff val="15000"/>
                </a:schemeClr>
              </a:solidFill>
              <a:latin typeface="+mn-lt"/>
              <a:ea typeface="+mn-ea"/>
              <a:cs typeface="+mn-ea"/>
              <a:sym typeface="+mn-lt"/>
            </a:endParaRPr>
          </a:p>
        </p:txBody>
      </p:sp>
      <p:sp>
        <p:nvSpPr>
          <p:cNvPr id="6" name="AutoShape 9"/>
          <p:cNvSpPr>
            <a:spLocks/>
          </p:cNvSpPr>
          <p:nvPr/>
        </p:nvSpPr>
        <p:spPr bwMode="auto">
          <a:xfrm>
            <a:off x="2927534" y="3910811"/>
            <a:ext cx="476104" cy="3444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1466" b="1">
                <a:solidFill>
                  <a:schemeClr val="tx1">
                    <a:lumMod val="85000"/>
                    <a:lumOff val="15000"/>
                  </a:schemeClr>
                </a:solidFill>
                <a:latin typeface="+mn-lt"/>
                <a:ea typeface="+mn-ea"/>
                <a:cs typeface="+mn-ea"/>
                <a:sym typeface="+mn-lt"/>
              </a:rPr>
              <a:t>25%</a:t>
            </a:r>
            <a:endParaRPr lang="es-ES" altLang="zh-CN" sz="2487">
              <a:solidFill>
                <a:schemeClr val="tx1">
                  <a:lumMod val="85000"/>
                  <a:lumOff val="15000"/>
                </a:schemeClr>
              </a:solidFill>
              <a:latin typeface="+mn-lt"/>
              <a:ea typeface="+mn-ea"/>
              <a:cs typeface="+mn-ea"/>
              <a:sym typeface="+mn-lt"/>
            </a:endParaRPr>
          </a:p>
        </p:txBody>
      </p:sp>
      <p:sp>
        <p:nvSpPr>
          <p:cNvPr id="7" name="AutoShape 10"/>
          <p:cNvSpPr>
            <a:spLocks/>
          </p:cNvSpPr>
          <p:nvPr/>
        </p:nvSpPr>
        <p:spPr bwMode="auto">
          <a:xfrm>
            <a:off x="3775791" y="2996410"/>
            <a:ext cx="476104" cy="345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1466" b="1">
                <a:solidFill>
                  <a:schemeClr val="tx1">
                    <a:lumMod val="85000"/>
                    <a:lumOff val="15000"/>
                  </a:schemeClr>
                </a:solidFill>
                <a:latin typeface="+mn-lt"/>
                <a:ea typeface="+mn-ea"/>
                <a:cs typeface="+mn-ea"/>
                <a:sym typeface="+mn-lt"/>
              </a:rPr>
              <a:t>70%</a:t>
            </a:r>
            <a:endParaRPr lang="es-ES" altLang="zh-CN" sz="2487">
              <a:solidFill>
                <a:schemeClr val="tx1">
                  <a:lumMod val="85000"/>
                  <a:lumOff val="15000"/>
                </a:schemeClr>
              </a:solidFill>
              <a:latin typeface="+mn-lt"/>
              <a:ea typeface="+mn-ea"/>
              <a:cs typeface="+mn-ea"/>
              <a:sym typeface="+mn-lt"/>
            </a:endParaRPr>
          </a:p>
        </p:txBody>
      </p:sp>
      <p:sp>
        <p:nvSpPr>
          <p:cNvPr id="8" name="AutoShape 11"/>
          <p:cNvSpPr>
            <a:spLocks/>
          </p:cNvSpPr>
          <p:nvPr/>
        </p:nvSpPr>
        <p:spPr bwMode="auto">
          <a:xfrm>
            <a:off x="4504228" y="3486154"/>
            <a:ext cx="476104" cy="3444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1466" b="1">
                <a:solidFill>
                  <a:schemeClr val="tx1">
                    <a:lumMod val="85000"/>
                    <a:lumOff val="15000"/>
                  </a:schemeClr>
                </a:solidFill>
                <a:latin typeface="+mn-lt"/>
                <a:ea typeface="+mn-ea"/>
                <a:cs typeface="+mn-ea"/>
                <a:sym typeface="+mn-lt"/>
              </a:rPr>
              <a:t>35%</a:t>
            </a:r>
            <a:endParaRPr lang="es-ES" altLang="zh-CN" sz="2487">
              <a:solidFill>
                <a:schemeClr val="tx1">
                  <a:lumMod val="85000"/>
                  <a:lumOff val="15000"/>
                </a:schemeClr>
              </a:solidFill>
              <a:latin typeface="+mn-lt"/>
              <a:ea typeface="+mn-ea"/>
              <a:cs typeface="+mn-ea"/>
              <a:sym typeface="+mn-lt"/>
            </a:endParaRPr>
          </a:p>
        </p:txBody>
      </p:sp>
      <p:sp>
        <p:nvSpPr>
          <p:cNvPr id="9" name="AutoShape 12"/>
          <p:cNvSpPr>
            <a:spLocks/>
          </p:cNvSpPr>
          <p:nvPr/>
        </p:nvSpPr>
        <p:spPr bwMode="auto">
          <a:xfrm>
            <a:off x="2034841" y="5866608"/>
            <a:ext cx="669719" cy="245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933" b="1">
                <a:solidFill>
                  <a:schemeClr val="tx1">
                    <a:lumMod val="85000"/>
                    <a:lumOff val="15000"/>
                  </a:schemeClr>
                </a:solidFill>
                <a:latin typeface="+mn-lt"/>
                <a:ea typeface="+mn-ea"/>
                <a:cs typeface="+mn-ea"/>
                <a:sym typeface="+mn-lt"/>
              </a:rPr>
              <a:t>Data Here</a:t>
            </a:r>
            <a:endParaRPr lang="es-ES" altLang="zh-CN" sz="2487">
              <a:solidFill>
                <a:schemeClr val="tx1">
                  <a:lumMod val="85000"/>
                  <a:lumOff val="15000"/>
                </a:schemeClr>
              </a:solidFill>
              <a:latin typeface="+mn-lt"/>
              <a:ea typeface="+mn-ea"/>
              <a:cs typeface="+mn-ea"/>
              <a:sym typeface="+mn-lt"/>
            </a:endParaRPr>
          </a:p>
        </p:txBody>
      </p:sp>
      <p:sp>
        <p:nvSpPr>
          <p:cNvPr id="10" name="AutoShape 13"/>
          <p:cNvSpPr>
            <a:spLocks/>
          </p:cNvSpPr>
          <p:nvPr/>
        </p:nvSpPr>
        <p:spPr bwMode="auto">
          <a:xfrm>
            <a:off x="1258793" y="5866608"/>
            <a:ext cx="669719" cy="245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933" b="1">
                <a:solidFill>
                  <a:schemeClr val="tx1">
                    <a:lumMod val="85000"/>
                    <a:lumOff val="15000"/>
                  </a:schemeClr>
                </a:solidFill>
                <a:latin typeface="+mn-lt"/>
                <a:ea typeface="+mn-ea"/>
                <a:cs typeface="+mn-ea"/>
                <a:sym typeface="+mn-lt"/>
              </a:rPr>
              <a:t>Data Here</a:t>
            </a:r>
            <a:endParaRPr lang="es-ES" altLang="zh-CN" sz="2487">
              <a:solidFill>
                <a:schemeClr val="tx1">
                  <a:lumMod val="85000"/>
                  <a:lumOff val="15000"/>
                </a:schemeClr>
              </a:solidFill>
              <a:latin typeface="+mn-lt"/>
              <a:ea typeface="+mn-ea"/>
              <a:cs typeface="+mn-ea"/>
              <a:sym typeface="+mn-lt"/>
            </a:endParaRPr>
          </a:p>
        </p:txBody>
      </p:sp>
      <p:sp>
        <p:nvSpPr>
          <p:cNvPr id="11" name="AutoShape 14"/>
          <p:cNvSpPr>
            <a:spLocks/>
          </p:cNvSpPr>
          <p:nvPr/>
        </p:nvSpPr>
        <p:spPr bwMode="auto">
          <a:xfrm>
            <a:off x="2822791" y="5866608"/>
            <a:ext cx="669719" cy="245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933" b="1">
                <a:solidFill>
                  <a:schemeClr val="tx1">
                    <a:lumMod val="85000"/>
                    <a:lumOff val="15000"/>
                  </a:schemeClr>
                </a:solidFill>
                <a:latin typeface="+mn-lt"/>
                <a:ea typeface="+mn-ea"/>
                <a:cs typeface="+mn-ea"/>
                <a:sym typeface="+mn-lt"/>
              </a:rPr>
              <a:t>Data Here</a:t>
            </a:r>
            <a:endParaRPr lang="es-ES" altLang="zh-CN" sz="2487">
              <a:solidFill>
                <a:schemeClr val="tx1">
                  <a:lumMod val="85000"/>
                  <a:lumOff val="15000"/>
                </a:schemeClr>
              </a:solidFill>
              <a:latin typeface="+mn-lt"/>
              <a:ea typeface="+mn-ea"/>
              <a:cs typeface="+mn-ea"/>
              <a:sym typeface="+mn-lt"/>
            </a:endParaRPr>
          </a:p>
        </p:txBody>
      </p:sp>
      <p:sp>
        <p:nvSpPr>
          <p:cNvPr id="12" name="AutoShape 15"/>
          <p:cNvSpPr>
            <a:spLocks/>
          </p:cNvSpPr>
          <p:nvPr/>
        </p:nvSpPr>
        <p:spPr bwMode="auto">
          <a:xfrm>
            <a:off x="3607568" y="5866608"/>
            <a:ext cx="669719" cy="245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933" b="1">
                <a:solidFill>
                  <a:schemeClr val="tx1">
                    <a:lumMod val="85000"/>
                    <a:lumOff val="15000"/>
                  </a:schemeClr>
                </a:solidFill>
                <a:latin typeface="+mn-lt"/>
                <a:ea typeface="+mn-ea"/>
                <a:cs typeface="+mn-ea"/>
                <a:sym typeface="+mn-lt"/>
              </a:rPr>
              <a:t>Data Here</a:t>
            </a:r>
            <a:endParaRPr lang="es-ES" altLang="zh-CN" sz="2487">
              <a:solidFill>
                <a:schemeClr val="tx1">
                  <a:lumMod val="85000"/>
                  <a:lumOff val="15000"/>
                </a:schemeClr>
              </a:solidFill>
              <a:latin typeface="+mn-lt"/>
              <a:ea typeface="+mn-ea"/>
              <a:cs typeface="+mn-ea"/>
              <a:sym typeface="+mn-lt"/>
            </a:endParaRPr>
          </a:p>
        </p:txBody>
      </p:sp>
      <p:sp>
        <p:nvSpPr>
          <p:cNvPr id="13" name="AutoShape 16"/>
          <p:cNvSpPr>
            <a:spLocks/>
          </p:cNvSpPr>
          <p:nvPr/>
        </p:nvSpPr>
        <p:spPr bwMode="auto">
          <a:xfrm>
            <a:off x="4400279" y="5866608"/>
            <a:ext cx="669719" cy="2452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933" b="1">
                <a:solidFill>
                  <a:schemeClr val="tx1">
                    <a:lumMod val="85000"/>
                    <a:lumOff val="15000"/>
                  </a:schemeClr>
                </a:solidFill>
                <a:latin typeface="+mn-lt"/>
                <a:ea typeface="+mn-ea"/>
                <a:cs typeface="+mn-ea"/>
                <a:sym typeface="+mn-lt"/>
              </a:rPr>
              <a:t>Data Here</a:t>
            </a:r>
            <a:endParaRPr lang="es-ES" altLang="zh-CN" sz="2487">
              <a:solidFill>
                <a:schemeClr val="tx1">
                  <a:lumMod val="85000"/>
                  <a:lumOff val="15000"/>
                </a:schemeClr>
              </a:solidFill>
              <a:latin typeface="+mn-lt"/>
              <a:ea typeface="+mn-ea"/>
              <a:cs typeface="+mn-ea"/>
              <a:sym typeface="+mn-lt"/>
            </a:endParaRPr>
          </a:p>
        </p:txBody>
      </p:sp>
      <p:sp>
        <p:nvSpPr>
          <p:cNvPr id="14" name="AutoShape 17"/>
          <p:cNvSpPr>
            <a:spLocks/>
          </p:cNvSpPr>
          <p:nvPr/>
        </p:nvSpPr>
        <p:spPr bwMode="auto">
          <a:xfrm>
            <a:off x="5251710" y="2993235"/>
            <a:ext cx="476104" cy="3444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1466" b="1">
                <a:solidFill>
                  <a:schemeClr val="tx1">
                    <a:lumMod val="85000"/>
                    <a:lumOff val="15000"/>
                  </a:schemeClr>
                </a:solidFill>
                <a:latin typeface="+mn-lt"/>
                <a:ea typeface="+mn-ea"/>
                <a:cs typeface="+mn-ea"/>
                <a:sym typeface="+mn-lt"/>
              </a:rPr>
              <a:t>70%</a:t>
            </a:r>
            <a:endParaRPr lang="es-ES" altLang="zh-CN" sz="2487">
              <a:solidFill>
                <a:schemeClr val="tx1">
                  <a:lumMod val="85000"/>
                  <a:lumOff val="15000"/>
                </a:schemeClr>
              </a:solidFill>
              <a:latin typeface="+mn-lt"/>
              <a:ea typeface="+mn-ea"/>
              <a:cs typeface="+mn-ea"/>
              <a:sym typeface="+mn-lt"/>
            </a:endParaRPr>
          </a:p>
        </p:txBody>
      </p:sp>
      <p:sp>
        <p:nvSpPr>
          <p:cNvPr id="15" name="AutoShape 18"/>
          <p:cNvSpPr>
            <a:spLocks/>
          </p:cNvSpPr>
          <p:nvPr/>
        </p:nvSpPr>
        <p:spPr bwMode="auto">
          <a:xfrm>
            <a:off x="5171567" y="5862640"/>
            <a:ext cx="668924" cy="2452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933" b="1">
                <a:solidFill>
                  <a:schemeClr val="tx1">
                    <a:lumMod val="85000"/>
                    <a:lumOff val="15000"/>
                  </a:schemeClr>
                </a:solidFill>
                <a:latin typeface="+mn-lt"/>
                <a:ea typeface="+mn-ea"/>
                <a:cs typeface="+mn-ea"/>
                <a:sym typeface="+mn-lt"/>
              </a:rPr>
              <a:t>Data Here</a:t>
            </a:r>
            <a:endParaRPr lang="es-ES" altLang="zh-CN" sz="2487">
              <a:solidFill>
                <a:schemeClr val="tx1">
                  <a:lumMod val="85000"/>
                  <a:lumOff val="15000"/>
                </a:schemeClr>
              </a:solidFill>
              <a:latin typeface="+mn-lt"/>
              <a:ea typeface="+mn-ea"/>
              <a:cs typeface="+mn-ea"/>
              <a:sym typeface="+mn-lt"/>
            </a:endParaRPr>
          </a:p>
        </p:txBody>
      </p:sp>
      <p:sp>
        <p:nvSpPr>
          <p:cNvPr id="16" name="AutoShape 19"/>
          <p:cNvSpPr>
            <a:spLocks/>
          </p:cNvSpPr>
          <p:nvPr/>
        </p:nvSpPr>
        <p:spPr bwMode="auto">
          <a:xfrm>
            <a:off x="1380997" y="3871118"/>
            <a:ext cx="411829" cy="1869282"/>
          </a:xfrm>
          <a:prstGeom prst="roundRect">
            <a:avLst>
              <a:gd name="adj" fmla="val 50000"/>
            </a:avLst>
          </a:prstGeom>
          <a:solidFill>
            <a:schemeClr val="tx1">
              <a:lumMod val="75000"/>
              <a:lumOff val="25000"/>
            </a:schemeClr>
          </a:solidFill>
          <a:ln w="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tx1">
                  <a:lumMod val="85000"/>
                  <a:lumOff val="15000"/>
                </a:schemeClr>
              </a:solidFill>
              <a:cs typeface="+mn-ea"/>
              <a:sym typeface="+mn-lt"/>
            </a:endParaRPr>
          </a:p>
        </p:txBody>
      </p:sp>
      <p:sp>
        <p:nvSpPr>
          <p:cNvPr id="17" name="AutoShape 20"/>
          <p:cNvSpPr>
            <a:spLocks/>
          </p:cNvSpPr>
          <p:nvPr/>
        </p:nvSpPr>
        <p:spPr bwMode="auto">
          <a:xfrm>
            <a:off x="2176088" y="2965453"/>
            <a:ext cx="411829" cy="2774950"/>
          </a:xfrm>
          <a:prstGeom prst="roundRect">
            <a:avLst>
              <a:gd name="adj" fmla="val 50000"/>
            </a:avLst>
          </a:prstGeom>
          <a:solidFill>
            <a:schemeClr val="tx1">
              <a:lumMod val="75000"/>
              <a:lumOff val="25000"/>
            </a:schemeClr>
          </a:solidFill>
          <a:ln w="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tx1">
                  <a:lumMod val="85000"/>
                  <a:lumOff val="15000"/>
                </a:schemeClr>
              </a:solidFill>
              <a:cs typeface="+mn-ea"/>
              <a:sym typeface="+mn-lt"/>
            </a:endParaRPr>
          </a:p>
        </p:txBody>
      </p:sp>
      <p:sp>
        <p:nvSpPr>
          <p:cNvPr id="18" name="AutoShape 21"/>
          <p:cNvSpPr>
            <a:spLocks/>
          </p:cNvSpPr>
          <p:nvPr/>
        </p:nvSpPr>
        <p:spPr bwMode="auto">
          <a:xfrm>
            <a:off x="2971179" y="4358484"/>
            <a:ext cx="411829" cy="1381919"/>
          </a:xfrm>
          <a:prstGeom prst="roundRect">
            <a:avLst>
              <a:gd name="adj" fmla="val 50000"/>
            </a:avLst>
          </a:prstGeom>
          <a:solidFill>
            <a:schemeClr val="tx1">
              <a:lumMod val="75000"/>
              <a:lumOff val="25000"/>
            </a:schemeClr>
          </a:solidFill>
          <a:ln w="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tx1">
                  <a:lumMod val="85000"/>
                  <a:lumOff val="15000"/>
                </a:schemeClr>
              </a:solidFill>
              <a:cs typeface="+mn-ea"/>
              <a:sym typeface="+mn-lt"/>
            </a:endParaRPr>
          </a:p>
        </p:txBody>
      </p:sp>
      <p:sp>
        <p:nvSpPr>
          <p:cNvPr id="19" name="AutoShape 22"/>
          <p:cNvSpPr>
            <a:spLocks/>
          </p:cNvSpPr>
          <p:nvPr/>
        </p:nvSpPr>
        <p:spPr bwMode="auto">
          <a:xfrm>
            <a:off x="3766270" y="3417887"/>
            <a:ext cx="411829" cy="2322513"/>
          </a:xfrm>
          <a:prstGeom prst="roundRect">
            <a:avLst>
              <a:gd name="adj" fmla="val 50000"/>
            </a:avLst>
          </a:prstGeom>
          <a:solidFill>
            <a:schemeClr val="tx1">
              <a:lumMod val="75000"/>
              <a:lumOff val="25000"/>
            </a:schemeClr>
          </a:solidFill>
          <a:ln w="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tx1">
                  <a:lumMod val="85000"/>
                  <a:lumOff val="15000"/>
                </a:schemeClr>
              </a:solidFill>
              <a:cs typeface="+mn-ea"/>
              <a:sym typeface="+mn-lt"/>
            </a:endParaRPr>
          </a:p>
        </p:txBody>
      </p:sp>
      <p:sp>
        <p:nvSpPr>
          <p:cNvPr id="20" name="AutoShape 23"/>
          <p:cNvSpPr>
            <a:spLocks/>
          </p:cNvSpPr>
          <p:nvPr/>
        </p:nvSpPr>
        <p:spPr bwMode="auto">
          <a:xfrm>
            <a:off x="4561361" y="3871118"/>
            <a:ext cx="411036" cy="1869282"/>
          </a:xfrm>
          <a:prstGeom prst="roundRect">
            <a:avLst>
              <a:gd name="adj" fmla="val 50000"/>
            </a:avLst>
          </a:prstGeom>
          <a:solidFill>
            <a:schemeClr val="tx1">
              <a:lumMod val="75000"/>
              <a:lumOff val="25000"/>
            </a:schemeClr>
          </a:solidFill>
          <a:ln w="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tx1">
                  <a:lumMod val="85000"/>
                  <a:lumOff val="15000"/>
                </a:schemeClr>
              </a:solidFill>
              <a:cs typeface="+mn-ea"/>
              <a:sym typeface="+mn-lt"/>
            </a:endParaRPr>
          </a:p>
        </p:txBody>
      </p:sp>
      <p:sp>
        <p:nvSpPr>
          <p:cNvPr id="21" name="AutoShape 24"/>
          <p:cNvSpPr>
            <a:spLocks/>
          </p:cNvSpPr>
          <p:nvPr/>
        </p:nvSpPr>
        <p:spPr bwMode="auto">
          <a:xfrm>
            <a:off x="5355659" y="3405982"/>
            <a:ext cx="411036" cy="2322513"/>
          </a:xfrm>
          <a:prstGeom prst="roundRect">
            <a:avLst>
              <a:gd name="adj" fmla="val 50000"/>
            </a:avLst>
          </a:prstGeom>
          <a:solidFill>
            <a:schemeClr val="tx1">
              <a:lumMod val="75000"/>
              <a:lumOff val="25000"/>
            </a:schemeClr>
          </a:solidFill>
          <a:ln w="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tx1">
                  <a:lumMod val="85000"/>
                  <a:lumOff val="15000"/>
                </a:schemeClr>
              </a:solidFill>
              <a:cs typeface="+mn-ea"/>
              <a:sym typeface="+mn-lt"/>
            </a:endParaRPr>
          </a:p>
        </p:txBody>
      </p:sp>
      <p:sp>
        <p:nvSpPr>
          <p:cNvPr id="22" name="AutoShape 25"/>
          <p:cNvSpPr>
            <a:spLocks/>
          </p:cNvSpPr>
          <p:nvPr/>
        </p:nvSpPr>
        <p:spPr bwMode="auto">
          <a:xfrm>
            <a:off x="6149958" y="3871118"/>
            <a:ext cx="411036" cy="1869282"/>
          </a:xfrm>
          <a:prstGeom prst="roundRect">
            <a:avLst>
              <a:gd name="adj" fmla="val 50000"/>
            </a:avLst>
          </a:prstGeom>
          <a:solidFill>
            <a:schemeClr val="tx1">
              <a:lumMod val="75000"/>
              <a:lumOff val="25000"/>
            </a:schemeClr>
          </a:solidFill>
          <a:ln w="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tx1">
                  <a:lumMod val="85000"/>
                  <a:lumOff val="15000"/>
                </a:schemeClr>
              </a:solidFill>
              <a:cs typeface="+mn-ea"/>
              <a:sym typeface="+mn-lt"/>
            </a:endParaRPr>
          </a:p>
        </p:txBody>
      </p:sp>
      <p:sp>
        <p:nvSpPr>
          <p:cNvPr id="23" name="AutoShape 26"/>
          <p:cNvSpPr>
            <a:spLocks/>
          </p:cNvSpPr>
          <p:nvPr/>
        </p:nvSpPr>
        <p:spPr bwMode="auto">
          <a:xfrm>
            <a:off x="6116631" y="3486154"/>
            <a:ext cx="476104" cy="3444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1466" b="1">
                <a:solidFill>
                  <a:schemeClr val="tx1">
                    <a:lumMod val="85000"/>
                    <a:lumOff val="15000"/>
                  </a:schemeClr>
                </a:solidFill>
                <a:latin typeface="+mn-lt"/>
                <a:ea typeface="+mn-ea"/>
                <a:cs typeface="+mn-ea"/>
                <a:sym typeface="+mn-lt"/>
              </a:rPr>
              <a:t>35%</a:t>
            </a:r>
            <a:endParaRPr lang="es-ES" altLang="zh-CN" sz="2487">
              <a:solidFill>
                <a:schemeClr val="tx1">
                  <a:lumMod val="85000"/>
                  <a:lumOff val="15000"/>
                </a:schemeClr>
              </a:solidFill>
              <a:latin typeface="+mn-lt"/>
              <a:ea typeface="+mn-ea"/>
              <a:cs typeface="+mn-ea"/>
              <a:sym typeface="+mn-lt"/>
            </a:endParaRPr>
          </a:p>
        </p:txBody>
      </p:sp>
      <p:sp>
        <p:nvSpPr>
          <p:cNvPr id="24" name="AutoShape 27"/>
          <p:cNvSpPr>
            <a:spLocks/>
          </p:cNvSpPr>
          <p:nvPr/>
        </p:nvSpPr>
        <p:spPr bwMode="auto">
          <a:xfrm>
            <a:off x="6034900" y="5862640"/>
            <a:ext cx="668924" cy="2452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es-ES" altLang="zh-CN" sz="933" b="1">
                <a:solidFill>
                  <a:schemeClr val="tx1">
                    <a:lumMod val="85000"/>
                    <a:lumOff val="15000"/>
                  </a:schemeClr>
                </a:solidFill>
                <a:latin typeface="+mn-lt"/>
                <a:ea typeface="+mn-ea"/>
                <a:cs typeface="+mn-ea"/>
                <a:sym typeface="+mn-lt"/>
              </a:rPr>
              <a:t>Data Here</a:t>
            </a:r>
            <a:endParaRPr lang="es-ES" altLang="zh-CN" sz="2487">
              <a:solidFill>
                <a:schemeClr val="tx1">
                  <a:lumMod val="85000"/>
                  <a:lumOff val="15000"/>
                </a:schemeClr>
              </a:solidFill>
              <a:latin typeface="+mn-lt"/>
              <a:ea typeface="+mn-ea"/>
              <a:cs typeface="+mn-ea"/>
              <a:sym typeface="+mn-lt"/>
            </a:endParaRPr>
          </a:p>
        </p:txBody>
      </p:sp>
      <p:grpSp>
        <p:nvGrpSpPr>
          <p:cNvPr id="25" name="Group 28"/>
          <p:cNvGrpSpPr>
            <a:grpSpLocks/>
          </p:cNvGrpSpPr>
          <p:nvPr/>
        </p:nvGrpSpPr>
        <p:grpSpPr bwMode="auto">
          <a:xfrm>
            <a:off x="7057728" y="2942432"/>
            <a:ext cx="3781052" cy="3265488"/>
            <a:chOff x="0" y="0"/>
            <a:chExt cx="7565081" cy="6530302"/>
          </a:xfrm>
        </p:grpSpPr>
        <p:sp>
          <p:nvSpPr>
            <p:cNvPr id="26" name="AutoShape 29"/>
            <p:cNvSpPr>
              <a:spLocks/>
            </p:cNvSpPr>
            <p:nvPr/>
          </p:nvSpPr>
          <p:spPr bwMode="auto">
            <a:xfrm>
              <a:off x="0" y="666681"/>
              <a:ext cx="7557142" cy="58636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242809">
                <a:lnSpc>
                  <a:spcPct val="120000"/>
                </a:lnSpc>
                <a:spcBef>
                  <a:spcPts val="850"/>
                </a:spcBef>
              </a:pPr>
              <a:r>
                <a:rPr lang="zh-CN" altLang="en-US" sz="933" dirty="0">
                  <a:solidFill>
                    <a:schemeClr val="tx1">
                      <a:lumMod val="85000"/>
                      <a:lumOff val="15000"/>
                    </a:schemeClr>
                  </a:solidFill>
                  <a:cs typeface="+mn-ea"/>
                  <a:sym typeface="+mn-lt"/>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s-ES" altLang="zh-CN" sz="2487" dirty="0">
                <a:solidFill>
                  <a:schemeClr val="tx1">
                    <a:lumMod val="85000"/>
                    <a:lumOff val="15000"/>
                  </a:schemeClr>
                </a:solidFill>
                <a:latin typeface="+mn-lt"/>
                <a:ea typeface="+mn-ea"/>
                <a:cs typeface="+mn-ea"/>
                <a:sym typeface="+mn-lt"/>
              </a:endParaRPr>
            </a:p>
          </p:txBody>
        </p:sp>
        <p:sp>
          <p:nvSpPr>
            <p:cNvPr id="27" name="AutoShape 30"/>
            <p:cNvSpPr>
              <a:spLocks/>
            </p:cNvSpPr>
            <p:nvPr/>
          </p:nvSpPr>
          <p:spPr bwMode="auto">
            <a:xfrm>
              <a:off x="7939" y="0"/>
              <a:ext cx="7557142" cy="5762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6113" tIns="36113" rIns="36113" bIns="36113" anchor="ctr"/>
            <a:lstStyle/>
            <a:p>
              <a:pPr defTabSz="309462"/>
              <a:r>
                <a:rPr lang="zh-CN" altLang="en-US" sz="1200" b="1" dirty="0">
                  <a:solidFill>
                    <a:schemeClr val="tx1">
                      <a:lumMod val="85000"/>
                      <a:lumOff val="15000"/>
                    </a:schemeClr>
                  </a:solidFill>
                  <a:cs typeface="+mn-ea"/>
                  <a:sym typeface="+mn-lt"/>
                </a:rPr>
                <a:t>标题文本预设</a:t>
              </a:r>
              <a:endParaRPr lang="es-ES" altLang="zh-CN" sz="2487" dirty="0">
                <a:solidFill>
                  <a:schemeClr val="tx1">
                    <a:lumMod val="85000"/>
                    <a:lumOff val="15000"/>
                  </a:schemeClr>
                </a:solidFill>
                <a:latin typeface="+mn-lt"/>
                <a:ea typeface="+mn-ea"/>
                <a:cs typeface="+mn-ea"/>
                <a:sym typeface="+mn-lt"/>
              </a:endParaRPr>
            </a:p>
          </p:txBody>
        </p:sp>
      </p:grpSp>
      <p:grpSp>
        <p:nvGrpSpPr>
          <p:cNvPr id="31" name="组合 30"/>
          <p:cNvGrpSpPr/>
          <p:nvPr/>
        </p:nvGrpSpPr>
        <p:grpSpPr>
          <a:xfrm>
            <a:off x="3495675" y="317622"/>
            <a:ext cx="5200650" cy="981580"/>
            <a:chOff x="3495675" y="193771"/>
            <a:chExt cx="5200650" cy="981580"/>
          </a:xfrm>
        </p:grpSpPr>
        <p:sp>
          <p:nvSpPr>
            <p:cNvPr id="32" name="Rectangle 16"/>
            <p:cNvSpPr/>
            <p:nvPr/>
          </p:nvSpPr>
          <p:spPr>
            <a:xfrm>
              <a:off x="4095750" y="857251"/>
              <a:ext cx="4000500" cy="318100"/>
            </a:xfrm>
            <a:prstGeom prst="rect">
              <a:avLst/>
            </a:prstGeom>
          </p:spPr>
          <p:txBody>
            <a:bodyPr wrap="square">
              <a:spAutoFit/>
            </a:bodyPr>
            <a:lstStyle/>
            <a:p>
              <a:pPr algn="ctr">
                <a:defRPr/>
              </a:pPr>
              <a:r>
                <a:rPr lang="en-US" sz="1400" spc="300" dirty="0">
                  <a:solidFill>
                    <a:schemeClr val="tx1">
                      <a:lumMod val="65000"/>
                      <a:lumOff val="35000"/>
                    </a:schemeClr>
                  </a:solidFill>
                  <a:latin typeface="Agency FB"/>
                  <a:ea typeface="Open Sans" pitchFamily="34" charset="0"/>
                  <a:cs typeface="Open Sans" pitchFamily="34" charset="0"/>
                </a:rPr>
                <a:t>PLEASE ADD YOUR TITLE HERE</a:t>
              </a:r>
              <a:endParaRPr lang="id-ID" sz="1400" spc="300" dirty="0">
                <a:solidFill>
                  <a:schemeClr val="tx1">
                    <a:lumMod val="65000"/>
                    <a:lumOff val="35000"/>
                  </a:schemeClr>
                </a:solidFill>
                <a:latin typeface="Agency FB"/>
                <a:ea typeface="Open Sans" pitchFamily="34" charset="0"/>
                <a:cs typeface="Open Sans" pitchFamily="34" charset="0"/>
              </a:endParaRPr>
            </a:p>
          </p:txBody>
        </p:sp>
        <p:sp>
          <p:nvSpPr>
            <p:cNvPr id="33" name="Rectangle 13"/>
            <p:cNvSpPr/>
            <p:nvPr/>
          </p:nvSpPr>
          <p:spPr bwMode="auto">
            <a:xfrm>
              <a:off x="3495675" y="193771"/>
              <a:ext cx="5200650" cy="646331"/>
            </a:xfrm>
            <a:prstGeom prst="rect">
              <a:avLst/>
            </a:prstGeom>
          </p:spPr>
          <p:txBody>
            <a:bodyPr wrap="square">
              <a:spAutoFit/>
            </a:bodyPr>
            <a:lstStyle/>
            <a:p>
              <a:pPr algn="ctr">
                <a:defRPr/>
              </a:pPr>
              <a:r>
                <a:rPr lang="zh-CN" altLang="en-US"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品牌形象与设计</a:t>
              </a:r>
              <a:endParaRPr lang="id-ID"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313735594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down)">
                                      <p:cBhvr>
                                        <p:cTn id="18" dur="500"/>
                                        <p:tgtEl>
                                          <p:spTgt spid="19"/>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down)">
                                      <p:cBhvr>
                                        <p:cTn id="21" dur="500"/>
                                        <p:tgtEl>
                                          <p:spTgt spid="20"/>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down)">
                                      <p:cBhvr>
                                        <p:cTn id="24" dur="500"/>
                                        <p:tgtEl>
                                          <p:spTgt spid="21"/>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down)">
                                      <p:cBhvr>
                                        <p:cTn id="30" dur="500"/>
                                        <p:tgtEl>
                                          <p:spTgt spid="18"/>
                                        </p:tgtEl>
                                      </p:cBhvr>
                                    </p:animEffect>
                                  </p:childTnLst>
                                </p:cTn>
                              </p:par>
                            </p:childTnLst>
                          </p:cTn>
                        </p:par>
                        <p:par>
                          <p:cTn id="31" fill="hold">
                            <p:stCondLst>
                              <p:cond delay="1000"/>
                            </p:stCondLst>
                            <p:childTnLst>
                              <p:par>
                                <p:cTn id="32" presetID="9" presetClass="entr" presetSubtype="0"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dissolve">
                                      <p:cBhvr>
                                        <p:cTn id="34" dur="500"/>
                                        <p:tgtEl>
                                          <p:spTgt spid="3"/>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dissolve">
                                      <p:cBhvr>
                                        <p:cTn id="37" dur="500"/>
                                        <p:tgtEl>
                                          <p:spTgt spid="9"/>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dissolve">
                                      <p:cBhvr>
                                        <p:cTn id="40" dur="500"/>
                                        <p:tgtEl>
                                          <p:spTgt spid="10"/>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dissolve">
                                      <p:cBhvr>
                                        <p:cTn id="43" dur="500"/>
                                        <p:tgtEl>
                                          <p:spTgt spid="11"/>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dissolve">
                                      <p:cBhvr>
                                        <p:cTn id="46" dur="500"/>
                                        <p:tgtEl>
                                          <p:spTgt spid="12"/>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dissolve">
                                      <p:cBhvr>
                                        <p:cTn id="49" dur="500"/>
                                        <p:tgtEl>
                                          <p:spTgt spid="13"/>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dissolve">
                                      <p:cBhvr>
                                        <p:cTn id="52" dur="500"/>
                                        <p:tgtEl>
                                          <p:spTgt spid="15"/>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dissolve">
                                      <p:cBhvr>
                                        <p:cTn id="55" dur="500"/>
                                        <p:tgtEl>
                                          <p:spTgt spid="24"/>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dissolve">
                                      <p:cBhvr>
                                        <p:cTn id="58" dur="500"/>
                                        <p:tgtEl>
                                          <p:spTgt spid="4"/>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dissolve">
                                      <p:cBhvr>
                                        <p:cTn id="61" dur="500"/>
                                        <p:tgtEl>
                                          <p:spTgt spid="5"/>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Effect transition="in" filter="dissolve">
                                      <p:cBhvr>
                                        <p:cTn id="64" dur="500"/>
                                        <p:tgtEl>
                                          <p:spTgt spid="6"/>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dissolve">
                                      <p:cBhvr>
                                        <p:cTn id="67" dur="500"/>
                                        <p:tgtEl>
                                          <p:spTgt spid="7"/>
                                        </p:tgtEl>
                                      </p:cBhvr>
                                    </p:animEffect>
                                  </p:childTnLst>
                                </p:cTn>
                              </p:par>
                              <p:par>
                                <p:cTn id="68" presetID="9" presetClass="entr" presetSubtype="0" fill="hold" grpId="0" nodeType="with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dissolve">
                                      <p:cBhvr>
                                        <p:cTn id="70" dur="500"/>
                                        <p:tgtEl>
                                          <p:spTgt spid="8"/>
                                        </p:tgtEl>
                                      </p:cBhvr>
                                    </p:animEffect>
                                  </p:childTnLst>
                                </p:cTn>
                              </p:par>
                              <p:par>
                                <p:cTn id="71" presetID="9" presetClass="entr" presetSubtype="0"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dissolve">
                                      <p:cBhvr>
                                        <p:cTn id="73" dur="500"/>
                                        <p:tgtEl>
                                          <p:spTgt spid="14"/>
                                        </p:tgtEl>
                                      </p:cBhvr>
                                    </p:animEffect>
                                  </p:childTnLst>
                                </p:cTn>
                              </p:par>
                              <p:par>
                                <p:cTn id="74" presetID="9"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dissolve">
                                      <p:cBhvr>
                                        <p:cTn id="76" dur="500"/>
                                        <p:tgtEl>
                                          <p:spTgt spid="23"/>
                                        </p:tgtEl>
                                      </p:cBhvr>
                                    </p:animEffect>
                                  </p:childTnLst>
                                </p:cTn>
                              </p:par>
                            </p:childTnLst>
                          </p:cTn>
                        </p:par>
                        <p:par>
                          <p:cTn id="77" fill="hold">
                            <p:stCondLst>
                              <p:cond delay="1500"/>
                            </p:stCondLst>
                            <p:childTnLst>
                              <p:par>
                                <p:cTn id="78" presetID="47" presetClass="entr" presetSubtype="0" fill="hold" nodeType="after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fade">
                                      <p:cBhvr>
                                        <p:cTn id="80" dur="1000"/>
                                        <p:tgtEl>
                                          <p:spTgt spid="25"/>
                                        </p:tgtEl>
                                      </p:cBhvr>
                                    </p:animEffect>
                                    <p:anim calcmode="lin" valueType="num">
                                      <p:cBhvr>
                                        <p:cTn id="81" dur="1000" fill="hold"/>
                                        <p:tgtEl>
                                          <p:spTgt spid="25"/>
                                        </p:tgtEl>
                                        <p:attrNameLst>
                                          <p:attrName>ppt_x</p:attrName>
                                        </p:attrNameLst>
                                      </p:cBhvr>
                                      <p:tavLst>
                                        <p:tav tm="0">
                                          <p:val>
                                            <p:strVal val="#ppt_x"/>
                                          </p:val>
                                        </p:tav>
                                        <p:tav tm="100000">
                                          <p:val>
                                            <p:strVal val="#ppt_x"/>
                                          </p:val>
                                        </p:tav>
                                      </p:tavLst>
                                    </p:anim>
                                    <p:anim calcmode="lin" valueType="num">
                                      <p:cBhvr>
                                        <p:cTn id="8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4" grpId="0" autoUpdateAnimBg="0"/>
      <p:bldP spid="5" grpId="0" autoUpdateAnimBg="0"/>
      <p:bldP spid="6" grpId="0" autoUpdateAnimBg="0"/>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nimBg="1" autoUpdateAnimBg="0"/>
      <p:bldP spid="17" grpId="0" animBg="1" autoUpdateAnimBg="0"/>
      <p:bldP spid="18" grpId="0" animBg="1"/>
      <p:bldP spid="19" grpId="0" animBg="1" autoUpdateAnimBg="0"/>
      <p:bldP spid="20" grpId="0" animBg="1" autoUpdateAnimBg="0"/>
      <p:bldP spid="21" grpId="0" animBg="1" autoUpdateAnimBg="0"/>
      <p:bldP spid="22" grpId="0" animBg="1" autoUpdateAnimBg="0"/>
      <p:bldP spid="23" grpId="0" autoUpdateAnimBg="0"/>
      <p:bldP spid="2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2"/>
          <p:cNvGraphicFramePr>
            <a:graphicFrameLocks/>
          </p:cNvGraphicFramePr>
          <p:nvPr>
            <p:extLst>
              <p:ext uri="{D42A27DB-BD31-4B8C-83A1-F6EECF244321}">
                <p14:modId xmlns:p14="http://schemas.microsoft.com/office/powerpoint/2010/main" val="1117797382"/>
              </p:ext>
            </p:extLst>
          </p:nvPr>
        </p:nvGraphicFramePr>
        <p:xfrm>
          <a:off x="311152" y="1476375"/>
          <a:ext cx="6642100" cy="4830763"/>
        </p:xfrm>
        <a:graphic>
          <a:graphicData uri="http://schemas.openxmlformats.org/drawingml/2006/chart">
            <c:chart xmlns:c="http://schemas.openxmlformats.org/drawingml/2006/chart" xmlns:r="http://schemas.openxmlformats.org/officeDocument/2006/relationships" r:id="rId3"/>
          </a:graphicData>
        </a:graphic>
      </p:graphicFrame>
      <p:cxnSp>
        <p:nvCxnSpPr>
          <p:cNvPr id="4" name="直接连接符 3"/>
          <p:cNvCxnSpPr/>
          <p:nvPr/>
        </p:nvCxnSpPr>
        <p:spPr>
          <a:xfrm>
            <a:off x="7137402" y="1335088"/>
            <a:ext cx="0" cy="4957762"/>
          </a:xfrm>
          <a:prstGeom prst="line">
            <a:avLst/>
          </a:prstGeom>
          <a:ln w="12700">
            <a:solidFill>
              <a:schemeClr val="bg2">
                <a:lumMod val="2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a:grpSpLocks/>
          </p:cNvGrpSpPr>
          <p:nvPr/>
        </p:nvGrpSpPr>
        <p:grpSpPr bwMode="auto">
          <a:xfrm>
            <a:off x="7388227" y="3255963"/>
            <a:ext cx="1123950" cy="1123950"/>
            <a:chOff x="7489036" y="3140075"/>
            <a:chExt cx="1123950" cy="1123950"/>
          </a:xfrm>
        </p:grpSpPr>
        <p:sp>
          <p:nvSpPr>
            <p:cNvPr id="6" name="椭圆 5"/>
            <p:cNvSpPr/>
            <p:nvPr/>
          </p:nvSpPr>
          <p:spPr>
            <a:xfrm>
              <a:off x="7489036" y="3140075"/>
              <a:ext cx="1123950" cy="11239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Freeform 252"/>
            <p:cNvSpPr>
              <a:spLocks noEditPoints="1"/>
            </p:cNvSpPr>
            <p:nvPr/>
          </p:nvSpPr>
          <p:spPr bwMode="auto">
            <a:xfrm>
              <a:off x="7857729" y="3391794"/>
              <a:ext cx="417909" cy="611386"/>
            </a:xfrm>
            <a:custGeom>
              <a:avLst/>
              <a:gdLst>
                <a:gd name="T0" fmla="*/ 91596 w 73"/>
                <a:gd name="T1" fmla="*/ 439969 h 107"/>
                <a:gd name="T2" fmla="*/ 326313 w 73"/>
                <a:gd name="T3" fmla="*/ 439969 h 107"/>
                <a:gd name="T4" fmla="*/ 297689 w 73"/>
                <a:gd name="T5" fmla="*/ 577103 h 107"/>
                <a:gd name="T6" fmla="*/ 257615 w 73"/>
                <a:gd name="T7" fmla="*/ 577103 h 107"/>
                <a:gd name="T8" fmla="*/ 211817 w 73"/>
                <a:gd name="T9" fmla="*/ 611386 h 107"/>
                <a:gd name="T10" fmla="*/ 166019 w 73"/>
                <a:gd name="T11" fmla="*/ 577103 h 107"/>
                <a:gd name="T12" fmla="*/ 120220 w 73"/>
                <a:gd name="T13" fmla="*/ 577103 h 107"/>
                <a:gd name="T14" fmla="*/ 91596 w 73"/>
                <a:gd name="T15" fmla="*/ 439969 h 107"/>
                <a:gd name="T16" fmla="*/ 291964 w 73"/>
                <a:gd name="T17" fmla="*/ 165703 h 107"/>
                <a:gd name="T18" fmla="*/ 297689 w 73"/>
                <a:gd name="T19" fmla="*/ 199986 h 107"/>
                <a:gd name="T20" fmla="*/ 291964 w 73"/>
                <a:gd name="T21" fmla="*/ 211414 h 107"/>
                <a:gd name="T22" fmla="*/ 303413 w 73"/>
                <a:gd name="T23" fmla="*/ 217128 h 107"/>
                <a:gd name="T24" fmla="*/ 297689 w 73"/>
                <a:gd name="T25" fmla="*/ 239983 h 107"/>
                <a:gd name="T26" fmla="*/ 286239 w 73"/>
                <a:gd name="T27" fmla="*/ 239983 h 107"/>
                <a:gd name="T28" fmla="*/ 297689 w 73"/>
                <a:gd name="T29" fmla="*/ 245697 h 107"/>
                <a:gd name="T30" fmla="*/ 291964 w 73"/>
                <a:gd name="T31" fmla="*/ 268553 h 107"/>
                <a:gd name="T32" fmla="*/ 286239 w 73"/>
                <a:gd name="T33" fmla="*/ 274267 h 107"/>
                <a:gd name="T34" fmla="*/ 291964 w 73"/>
                <a:gd name="T35" fmla="*/ 279981 h 107"/>
                <a:gd name="T36" fmla="*/ 286239 w 73"/>
                <a:gd name="T37" fmla="*/ 302836 h 107"/>
                <a:gd name="T38" fmla="*/ 269065 w 73"/>
                <a:gd name="T39" fmla="*/ 308550 h 107"/>
                <a:gd name="T40" fmla="*/ 166019 w 73"/>
                <a:gd name="T41" fmla="*/ 279981 h 107"/>
                <a:gd name="T42" fmla="*/ 120220 w 73"/>
                <a:gd name="T43" fmla="*/ 279981 h 107"/>
                <a:gd name="T44" fmla="*/ 120220 w 73"/>
                <a:gd name="T45" fmla="*/ 182844 h 107"/>
                <a:gd name="T46" fmla="*/ 160294 w 73"/>
                <a:gd name="T47" fmla="*/ 177131 h 107"/>
                <a:gd name="T48" fmla="*/ 240441 w 73"/>
                <a:gd name="T49" fmla="*/ 91422 h 107"/>
                <a:gd name="T50" fmla="*/ 217542 w 73"/>
                <a:gd name="T51" fmla="*/ 171417 h 107"/>
                <a:gd name="T52" fmla="*/ 291964 w 73"/>
                <a:gd name="T53" fmla="*/ 165703 h 107"/>
                <a:gd name="T54" fmla="*/ 85872 w 73"/>
                <a:gd name="T55" fmla="*/ 405686 h 107"/>
                <a:gd name="T56" fmla="*/ 143120 w 73"/>
                <a:gd name="T57" fmla="*/ 405686 h 107"/>
                <a:gd name="T58" fmla="*/ 97321 w 73"/>
                <a:gd name="T59" fmla="*/ 274267 h 107"/>
                <a:gd name="T60" fmla="*/ 62973 w 73"/>
                <a:gd name="T61" fmla="*/ 165703 h 107"/>
                <a:gd name="T62" fmla="*/ 131670 w 73"/>
                <a:gd name="T63" fmla="*/ 74281 h 107"/>
                <a:gd name="T64" fmla="*/ 211817 w 73"/>
                <a:gd name="T65" fmla="*/ 62853 h 107"/>
                <a:gd name="T66" fmla="*/ 286239 w 73"/>
                <a:gd name="T67" fmla="*/ 79994 h 107"/>
                <a:gd name="T68" fmla="*/ 354936 w 73"/>
                <a:gd name="T69" fmla="*/ 165703 h 107"/>
                <a:gd name="T70" fmla="*/ 320588 w 73"/>
                <a:gd name="T71" fmla="*/ 274267 h 107"/>
                <a:gd name="T72" fmla="*/ 274789 w 73"/>
                <a:gd name="T73" fmla="*/ 405686 h 107"/>
                <a:gd name="T74" fmla="*/ 332037 w 73"/>
                <a:gd name="T75" fmla="*/ 405686 h 107"/>
                <a:gd name="T76" fmla="*/ 372111 w 73"/>
                <a:gd name="T77" fmla="*/ 297122 h 107"/>
                <a:gd name="T78" fmla="*/ 406459 w 73"/>
                <a:gd name="T79" fmla="*/ 154275 h 107"/>
                <a:gd name="T80" fmla="*/ 314863 w 73"/>
                <a:gd name="T81" fmla="*/ 28569 h 107"/>
                <a:gd name="T82" fmla="*/ 211817 w 73"/>
                <a:gd name="T83" fmla="*/ 5714 h 107"/>
                <a:gd name="T84" fmla="*/ 108771 w 73"/>
                <a:gd name="T85" fmla="*/ 22856 h 107"/>
                <a:gd name="T86" fmla="*/ 11450 w 73"/>
                <a:gd name="T87" fmla="*/ 154275 h 107"/>
                <a:gd name="T88" fmla="*/ 45798 w 73"/>
                <a:gd name="T89" fmla="*/ 297122 h 107"/>
                <a:gd name="T90" fmla="*/ 85872 w 73"/>
                <a:gd name="T91" fmla="*/ 405686 h 1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3"/>
                    <a:pt x="52" y="43"/>
                    <a:pt x="52" y="43"/>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6"/>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4"/>
                  </a:cubicBezTo>
                  <a:cubicBezTo>
                    <a:pt x="10" y="9"/>
                    <a:pt x="4" y="16"/>
                    <a:pt x="2" y="27"/>
                  </a:cubicBezTo>
                  <a:cubicBezTo>
                    <a:pt x="0" y="36"/>
                    <a:pt x="4" y="44"/>
                    <a:pt x="8" y="52"/>
                  </a:cubicBezTo>
                  <a:cubicBezTo>
                    <a:pt x="10" y="58"/>
                    <a:pt x="13" y="64"/>
                    <a:pt x="1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 name="组合 7"/>
          <p:cNvGrpSpPr>
            <a:grpSpLocks/>
          </p:cNvGrpSpPr>
          <p:nvPr/>
        </p:nvGrpSpPr>
        <p:grpSpPr bwMode="auto">
          <a:xfrm>
            <a:off x="7388227" y="5049838"/>
            <a:ext cx="1123950" cy="1123950"/>
            <a:chOff x="7489036" y="4857235"/>
            <a:chExt cx="1123950" cy="1123950"/>
          </a:xfrm>
        </p:grpSpPr>
        <p:sp>
          <p:nvSpPr>
            <p:cNvPr id="9" name="椭圆 8"/>
            <p:cNvSpPr/>
            <p:nvPr/>
          </p:nvSpPr>
          <p:spPr>
            <a:xfrm>
              <a:off x="7489036" y="4857235"/>
              <a:ext cx="1123950" cy="112395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Freeform 273"/>
            <p:cNvSpPr>
              <a:spLocks noEditPoints="1"/>
            </p:cNvSpPr>
            <p:nvPr/>
          </p:nvSpPr>
          <p:spPr bwMode="auto">
            <a:xfrm>
              <a:off x="7781429" y="5193487"/>
              <a:ext cx="595908" cy="451446"/>
            </a:xfrm>
            <a:custGeom>
              <a:avLst/>
              <a:gdLst>
                <a:gd name="T0" fmla="*/ 91678 w 104"/>
                <a:gd name="T1" fmla="*/ 11429 h 79"/>
                <a:gd name="T2" fmla="*/ 154707 w 104"/>
                <a:gd name="T3" fmla="*/ 22858 h 79"/>
                <a:gd name="T4" fmla="*/ 108868 w 104"/>
                <a:gd name="T5" fmla="*/ 274296 h 79"/>
                <a:gd name="T6" fmla="*/ 22920 w 104"/>
                <a:gd name="T7" fmla="*/ 257153 h 79"/>
                <a:gd name="T8" fmla="*/ 91678 w 104"/>
                <a:gd name="T9" fmla="*/ 11429 h 79"/>
                <a:gd name="T10" fmla="*/ 103138 w 104"/>
                <a:gd name="T11" fmla="*/ 371443 h 79"/>
                <a:gd name="T12" fmla="*/ 91678 w 104"/>
                <a:gd name="T13" fmla="*/ 411444 h 79"/>
                <a:gd name="T14" fmla="*/ 578718 w 104"/>
                <a:gd name="T15" fmla="*/ 411444 h 79"/>
                <a:gd name="T16" fmla="*/ 595908 w 104"/>
                <a:gd name="T17" fmla="*/ 411444 h 79"/>
                <a:gd name="T18" fmla="*/ 595908 w 104"/>
                <a:gd name="T19" fmla="*/ 388586 h 79"/>
                <a:gd name="T20" fmla="*/ 595908 w 104"/>
                <a:gd name="T21" fmla="*/ 148577 h 79"/>
                <a:gd name="T22" fmla="*/ 595908 w 104"/>
                <a:gd name="T23" fmla="*/ 137148 h 79"/>
                <a:gd name="T24" fmla="*/ 590178 w 104"/>
                <a:gd name="T25" fmla="*/ 131434 h 79"/>
                <a:gd name="T26" fmla="*/ 515690 w 104"/>
                <a:gd name="T27" fmla="*/ 57145 h 79"/>
                <a:gd name="T28" fmla="*/ 509960 w 104"/>
                <a:gd name="T29" fmla="*/ 51431 h 79"/>
                <a:gd name="T30" fmla="*/ 498500 w 104"/>
                <a:gd name="T31" fmla="*/ 51431 h 79"/>
                <a:gd name="T32" fmla="*/ 177626 w 104"/>
                <a:gd name="T33" fmla="*/ 51431 h 79"/>
                <a:gd name="T34" fmla="*/ 177626 w 104"/>
                <a:gd name="T35" fmla="*/ 97147 h 79"/>
                <a:gd name="T36" fmla="*/ 481310 w 104"/>
                <a:gd name="T37" fmla="*/ 97147 h 79"/>
                <a:gd name="T38" fmla="*/ 475580 w 104"/>
                <a:gd name="T39" fmla="*/ 160006 h 79"/>
                <a:gd name="T40" fmla="*/ 475580 w 104"/>
                <a:gd name="T41" fmla="*/ 171435 h 79"/>
                <a:gd name="T42" fmla="*/ 487040 w 104"/>
                <a:gd name="T43" fmla="*/ 171435 h 79"/>
                <a:gd name="T44" fmla="*/ 555799 w 104"/>
                <a:gd name="T45" fmla="*/ 165721 h 79"/>
                <a:gd name="T46" fmla="*/ 555799 w 104"/>
                <a:gd name="T47" fmla="*/ 371443 h 79"/>
                <a:gd name="T48" fmla="*/ 103138 w 104"/>
                <a:gd name="T49" fmla="*/ 371443 h 79"/>
                <a:gd name="T50" fmla="*/ 544339 w 104"/>
                <a:gd name="T51" fmla="*/ 148577 h 79"/>
                <a:gd name="T52" fmla="*/ 492770 w 104"/>
                <a:gd name="T53" fmla="*/ 148577 h 79"/>
                <a:gd name="T54" fmla="*/ 498500 w 104"/>
                <a:gd name="T55" fmla="*/ 102861 h 79"/>
                <a:gd name="T56" fmla="*/ 544339 w 104"/>
                <a:gd name="T57" fmla="*/ 148577 h 79"/>
                <a:gd name="T58" fmla="*/ 183356 w 104"/>
                <a:gd name="T59" fmla="*/ 245724 h 79"/>
                <a:gd name="T60" fmla="*/ 424011 w 104"/>
                <a:gd name="T61" fmla="*/ 245724 h 79"/>
                <a:gd name="T62" fmla="*/ 424011 w 104"/>
                <a:gd name="T63" fmla="*/ 257153 h 79"/>
                <a:gd name="T64" fmla="*/ 183356 w 104"/>
                <a:gd name="T65" fmla="*/ 257153 h 79"/>
                <a:gd name="T66" fmla="*/ 183356 w 104"/>
                <a:gd name="T67" fmla="*/ 245724 h 79"/>
                <a:gd name="T68" fmla="*/ 183356 w 104"/>
                <a:gd name="T69" fmla="*/ 182864 h 79"/>
                <a:gd name="T70" fmla="*/ 406822 w 104"/>
                <a:gd name="T71" fmla="*/ 182864 h 79"/>
                <a:gd name="T72" fmla="*/ 406822 w 104"/>
                <a:gd name="T73" fmla="*/ 200008 h 79"/>
                <a:gd name="T74" fmla="*/ 183356 w 104"/>
                <a:gd name="T75" fmla="*/ 200008 h 79"/>
                <a:gd name="T76" fmla="*/ 183356 w 104"/>
                <a:gd name="T77" fmla="*/ 182864 h 79"/>
                <a:gd name="T78" fmla="*/ 183356 w 104"/>
                <a:gd name="T79" fmla="*/ 125719 h 79"/>
                <a:gd name="T80" fmla="*/ 406822 w 104"/>
                <a:gd name="T81" fmla="*/ 125719 h 79"/>
                <a:gd name="T82" fmla="*/ 406822 w 104"/>
                <a:gd name="T83" fmla="*/ 142863 h 79"/>
                <a:gd name="T84" fmla="*/ 183356 w 104"/>
                <a:gd name="T85" fmla="*/ 142863 h 79"/>
                <a:gd name="T86" fmla="*/ 183356 w 104"/>
                <a:gd name="T87" fmla="*/ 125719 h 79"/>
                <a:gd name="T88" fmla="*/ 17190 w 104"/>
                <a:gd name="T89" fmla="*/ 377157 h 79"/>
                <a:gd name="T90" fmla="*/ 51569 w 104"/>
                <a:gd name="T91" fmla="*/ 388586 h 79"/>
                <a:gd name="T92" fmla="*/ 51569 w 104"/>
                <a:gd name="T93" fmla="*/ 422873 h 79"/>
                <a:gd name="T94" fmla="*/ 28649 w 104"/>
                <a:gd name="T95" fmla="*/ 451446 h 79"/>
                <a:gd name="T96" fmla="*/ 11460 w 104"/>
                <a:gd name="T97" fmla="*/ 445731 h 79"/>
                <a:gd name="T98" fmla="*/ 0 w 104"/>
                <a:gd name="T99" fmla="*/ 411444 h 79"/>
                <a:gd name="T100" fmla="*/ 17190 w 104"/>
                <a:gd name="T101" fmla="*/ 377157 h 79"/>
                <a:gd name="T102" fmla="*/ 22920 w 104"/>
                <a:gd name="T103" fmla="*/ 274296 h 79"/>
                <a:gd name="T104" fmla="*/ 11460 w 104"/>
                <a:gd name="T105" fmla="*/ 371443 h 79"/>
                <a:gd name="T106" fmla="*/ 68759 w 104"/>
                <a:gd name="T107" fmla="*/ 382872 h 79"/>
                <a:gd name="T108" fmla="*/ 97408 w 104"/>
                <a:gd name="T109" fmla="*/ 291440 h 79"/>
                <a:gd name="T110" fmla="*/ 22920 w 104"/>
                <a:gd name="T111" fmla="*/ 274296 h 7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04" h="79">
                  <a:moveTo>
                    <a:pt x="16" y="2"/>
                  </a:moveTo>
                  <a:cubicBezTo>
                    <a:pt x="21" y="0"/>
                    <a:pt x="24" y="1"/>
                    <a:pt x="27" y="4"/>
                  </a:cubicBezTo>
                  <a:cubicBezTo>
                    <a:pt x="26" y="20"/>
                    <a:pt x="23" y="35"/>
                    <a:pt x="19" y="48"/>
                  </a:cubicBezTo>
                  <a:cubicBezTo>
                    <a:pt x="14" y="47"/>
                    <a:pt x="9" y="46"/>
                    <a:pt x="4" y="45"/>
                  </a:cubicBezTo>
                  <a:cubicBezTo>
                    <a:pt x="6" y="29"/>
                    <a:pt x="10" y="15"/>
                    <a:pt x="16" y="2"/>
                  </a:cubicBezTo>
                  <a:close/>
                  <a:moveTo>
                    <a:pt x="18" y="65"/>
                  </a:moveTo>
                  <a:cubicBezTo>
                    <a:pt x="16" y="72"/>
                    <a:pt x="16" y="72"/>
                    <a:pt x="16" y="72"/>
                  </a:cubicBezTo>
                  <a:cubicBezTo>
                    <a:pt x="69" y="72"/>
                    <a:pt x="74" y="72"/>
                    <a:pt x="101" y="72"/>
                  </a:cubicBezTo>
                  <a:cubicBezTo>
                    <a:pt x="104" y="72"/>
                    <a:pt x="104" y="72"/>
                    <a:pt x="104" y="72"/>
                  </a:cubicBezTo>
                  <a:cubicBezTo>
                    <a:pt x="104" y="68"/>
                    <a:pt x="104" y="68"/>
                    <a:pt x="104" y="68"/>
                  </a:cubicBezTo>
                  <a:cubicBezTo>
                    <a:pt x="104" y="26"/>
                    <a:pt x="104" y="26"/>
                    <a:pt x="104" y="26"/>
                  </a:cubicBezTo>
                  <a:cubicBezTo>
                    <a:pt x="104" y="24"/>
                    <a:pt x="104" y="24"/>
                    <a:pt x="104" y="24"/>
                  </a:cubicBezTo>
                  <a:cubicBezTo>
                    <a:pt x="103" y="23"/>
                    <a:pt x="103" y="23"/>
                    <a:pt x="103" y="23"/>
                  </a:cubicBezTo>
                  <a:cubicBezTo>
                    <a:pt x="90" y="10"/>
                    <a:pt x="90" y="10"/>
                    <a:pt x="90" y="10"/>
                  </a:cubicBezTo>
                  <a:cubicBezTo>
                    <a:pt x="89" y="9"/>
                    <a:pt x="89" y="9"/>
                    <a:pt x="89" y="9"/>
                  </a:cubicBezTo>
                  <a:cubicBezTo>
                    <a:pt x="87" y="9"/>
                    <a:pt x="87" y="9"/>
                    <a:pt x="87" y="9"/>
                  </a:cubicBezTo>
                  <a:cubicBezTo>
                    <a:pt x="31" y="9"/>
                    <a:pt x="31" y="9"/>
                    <a:pt x="31" y="9"/>
                  </a:cubicBezTo>
                  <a:cubicBezTo>
                    <a:pt x="31" y="12"/>
                    <a:pt x="31" y="14"/>
                    <a:pt x="31" y="17"/>
                  </a:cubicBezTo>
                  <a:cubicBezTo>
                    <a:pt x="84" y="17"/>
                    <a:pt x="84" y="17"/>
                    <a:pt x="84" y="17"/>
                  </a:cubicBezTo>
                  <a:cubicBezTo>
                    <a:pt x="83" y="28"/>
                    <a:pt x="83" y="28"/>
                    <a:pt x="83" y="28"/>
                  </a:cubicBezTo>
                  <a:cubicBezTo>
                    <a:pt x="83" y="30"/>
                    <a:pt x="83" y="30"/>
                    <a:pt x="83" y="30"/>
                  </a:cubicBezTo>
                  <a:cubicBezTo>
                    <a:pt x="85" y="30"/>
                    <a:pt x="85" y="30"/>
                    <a:pt x="85" y="30"/>
                  </a:cubicBezTo>
                  <a:cubicBezTo>
                    <a:pt x="97" y="29"/>
                    <a:pt x="97" y="29"/>
                    <a:pt x="97" y="29"/>
                  </a:cubicBezTo>
                  <a:cubicBezTo>
                    <a:pt x="97" y="65"/>
                    <a:pt x="97" y="65"/>
                    <a:pt x="97" y="65"/>
                  </a:cubicBezTo>
                  <a:cubicBezTo>
                    <a:pt x="79" y="65"/>
                    <a:pt x="57" y="65"/>
                    <a:pt x="18" y="65"/>
                  </a:cubicBezTo>
                  <a:close/>
                  <a:moveTo>
                    <a:pt x="95" y="26"/>
                  </a:moveTo>
                  <a:cubicBezTo>
                    <a:pt x="86" y="26"/>
                    <a:pt x="86" y="26"/>
                    <a:pt x="86" y="26"/>
                  </a:cubicBezTo>
                  <a:cubicBezTo>
                    <a:pt x="87" y="18"/>
                    <a:pt x="87" y="18"/>
                    <a:pt x="87" y="18"/>
                  </a:cubicBezTo>
                  <a:cubicBezTo>
                    <a:pt x="95" y="26"/>
                    <a:pt x="95" y="26"/>
                    <a:pt x="95" y="26"/>
                  </a:cubicBezTo>
                  <a:close/>
                  <a:moveTo>
                    <a:pt x="32" y="43"/>
                  </a:moveTo>
                  <a:cubicBezTo>
                    <a:pt x="74" y="43"/>
                    <a:pt x="74" y="43"/>
                    <a:pt x="74" y="43"/>
                  </a:cubicBezTo>
                  <a:cubicBezTo>
                    <a:pt x="74" y="45"/>
                    <a:pt x="74" y="45"/>
                    <a:pt x="74" y="45"/>
                  </a:cubicBezTo>
                  <a:cubicBezTo>
                    <a:pt x="32" y="45"/>
                    <a:pt x="32" y="45"/>
                    <a:pt x="32" y="45"/>
                  </a:cubicBezTo>
                  <a:cubicBezTo>
                    <a:pt x="32" y="43"/>
                    <a:pt x="32" y="43"/>
                    <a:pt x="32" y="43"/>
                  </a:cubicBezTo>
                  <a:close/>
                  <a:moveTo>
                    <a:pt x="32" y="32"/>
                  </a:moveTo>
                  <a:cubicBezTo>
                    <a:pt x="71" y="32"/>
                    <a:pt x="71" y="32"/>
                    <a:pt x="71" y="32"/>
                  </a:cubicBezTo>
                  <a:cubicBezTo>
                    <a:pt x="71" y="35"/>
                    <a:pt x="71" y="35"/>
                    <a:pt x="71" y="35"/>
                  </a:cubicBezTo>
                  <a:cubicBezTo>
                    <a:pt x="32" y="35"/>
                    <a:pt x="32" y="35"/>
                    <a:pt x="32" y="35"/>
                  </a:cubicBezTo>
                  <a:cubicBezTo>
                    <a:pt x="32" y="32"/>
                    <a:pt x="32" y="32"/>
                    <a:pt x="32" y="32"/>
                  </a:cubicBezTo>
                  <a:close/>
                  <a:moveTo>
                    <a:pt x="32" y="22"/>
                  </a:moveTo>
                  <a:cubicBezTo>
                    <a:pt x="71" y="22"/>
                    <a:pt x="71" y="22"/>
                    <a:pt x="71" y="22"/>
                  </a:cubicBezTo>
                  <a:cubicBezTo>
                    <a:pt x="71" y="25"/>
                    <a:pt x="71" y="25"/>
                    <a:pt x="71" y="25"/>
                  </a:cubicBezTo>
                  <a:cubicBezTo>
                    <a:pt x="32" y="25"/>
                    <a:pt x="32" y="25"/>
                    <a:pt x="32" y="25"/>
                  </a:cubicBezTo>
                  <a:cubicBezTo>
                    <a:pt x="32" y="22"/>
                    <a:pt x="32" y="22"/>
                    <a:pt x="32" y="22"/>
                  </a:cubicBezTo>
                  <a:close/>
                  <a:moveTo>
                    <a:pt x="3" y="66"/>
                  </a:moveTo>
                  <a:cubicBezTo>
                    <a:pt x="9" y="68"/>
                    <a:pt x="9" y="68"/>
                    <a:pt x="9" y="68"/>
                  </a:cubicBezTo>
                  <a:cubicBezTo>
                    <a:pt x="9" y="74"/>
                    <a:pt x="9" y="74"/>
                    <a:pt x="9" y="74"/>
                  </a:cubicBezTo>
                  <a:cubicBezTo>
                    <a:pt x="5" y="79"/>
                    <a:pt x="5" y="79"/>
                    <a:pt x="5" y="79"/>
                  </a:cubicBezTo>
                  <a:cubicBezTo>
                    <a:pt x="4" y="79"/>
                    <a:pt x="3" y="79"/>
                    <a:pt x="2" y="78"/>
                  </a:cubicBezTo>
                  <a:cubicBezTo>
                    <a:pt x="0" y="72"/>
                    <a:pt x="0" y="72"/>
                    <a:pt x="0" y="72"/>
                  </a:cubicBezTo>
                  <a:cubicBezTo>
                    <a:pt x="3" y="66"/>
                    <a:pt x="3" y="66"/>
                    <a:pt x="3" y="66"/>
                  </a:cubicBezTo>
                  <a:close/>
                  <a:moveTo>
                    <a:pt x="4" y="48"/>
                  </a:moveTo>
                  <a:cubicBezTo>
                    <a:pt x="3" y="53"/>
                    <a:pt x="3" y="59"/>
                    <a:pt x="2" y="65"/>
                  </a:cubicBezTo>
                  <a:cubicBezTo>
                    <a:pt x="5" y="65"/>
                    <a:pt x="9" y="66"/>
                    <a:pt x="12" y="67"/>
                  </a:cubicBezTo>
                  <a:cubicBezTo>
                    <a:pt x="14" y="61"/>
                    <a:pt x="15" y="56"/>
                    <a:pt x="17" y="51"/>
                  </a:cubicBezTo>
                  <a:cubicBezTo>
                    <a:pt x="13" y="50"/>
                    <a:pt x="9" y="49"/>
                    <a:pt x="4"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1" name="组合 10"/>
          <p:cNvGrpSpPr>
            <a:grpSpLocks/>
          </p:cNvGrpSpPr>
          <p:nvPr/>
        </p:nvGrpSpPr>
        <p:grpSpPr bwMode="auto">
          <a:xfrm>
            <a:off x="7388227" y="1462088"/>
            <a:ext cx="1123950" cy="1123950"/>
            <a:chOff x="7489036" y="1422916"/>
            <a:chExt cx="1123950" cy="1123950"/>
          </a:xfrm>
        </p:grpSpPr>
        <p:sp>
          <p:nvSpPr>
            <p:cNvPr id="12" name="椭圆 11"/>
            <p:cNvSpPr/>
            <p:nvPr/>
          </p:nvSpPr>
          <p:spPr>
            <a:xfrm>
              <a:off x="7489036" y="1422916"/>
              <a:ext cx="1123950" cy="1123950"/>
            </a:xfrm>
            <a:prstGeom prst="ellipse">
              <a:avLst/>
            </a:prstGeom>
            <a:solidFill>
              <a:srgbClr val="2121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Freeform 274"/>
            <p:cNvSpPr>
              <a:spLocks noEditPoints="1"/>
            </p:cNvSpPr>
            <p:nvPr/>
          </p:nvSpPr>
          <p:spPr bwMode="auto">
            <a:xfrm>
              <a:off x="7773695" y="1706285"/>
              <a:ext cx="554633" cy="557212"/>
            </a:xfrm>
            <a:custGeom>
              <a:avLst/>
              <a:gdLst>
                <a:gd name="T0" fmla="*/ 280175 w 97"/>
                <a:gd name="T1" fmla="*/ 0 h 97"/>
                <a:gd name="T2" fmla="*/ 474583 w 97"/>
                <a:gd name="T3" fmla="*/ 80422 h 97"/>
                <a:gd name="T4" fmla="*/ 554633 w 97"/>
                <a:gd name="T5" fmla="*/ 281478 h 97"/>
                <a:gd name="T6" fmla="*/ 474583 w 97"/>
                <a:gd name="T7" fmla="*/ 476790 h 97"/>
                <a:gd name="T8" fmla="*/ 280175 w 97"/>
                <a:gd name="T9" fmla="*/ 557212 h 97"/>
                <a:gd name="T10" fmla="*/ 80050 w 97"/>
                <a:gd name="T11" fmla="*/ 476790 h 97"/>
                <a:gd name="T12" fmla="*/ 0 w 97"/>
                <a:gd name="T13" fmla="*/ 281478 h 97"/>
                <a:gd name="T14" fmla="*/ 80050 w 97"/>
                <a:gd name="T15" fmla="*/ 80422 h 97"/>
                <a:gd name="T16" fmla="*/ 280175 w 97"/>
                <a:gd name="T17" fmla="*/ 0 h 97"/>
                <a:gd name="T18" fmla="*/ 314483 w 97"/>
                <a:gd name="T19" fmla="*/ 269989 h 97"/>
                <a:gd name="T20" fmla="*/ 308765 w 97"/>
                <a:gd name="T21" fmla="*/ 258500 h 97"/>
                <a:gd name="T22" fmla="*/ 388815 w 97"/>
                <a:gd name="T23" fmla="*/ 137867 h 97"/>
                <a:gd name="T24" fmla="*/ 371661 w 97"/>
                <a:gd name="T25" fmla="*/ 120634 h 97"/>
                <a:gd name="T26" fmla="*/ 285893 w 97"/>
                <a:gd name="T27" fmla="*/ 247012 h 97"/>
                <a:gd name="T28" fmla="*/ 257304 w 97"/>
                <a:gd name="T29" fmla="*/ 247012 h 97"/>
                <a:gd name="T30" fmla="*/ 240150 w 97"/>
                <a:gd name="T31" fmla="*/ 298712 h 97"/>
                <a:gd name="T32" fmla="*/ 291611 w 97"/>
                <a:gd name="T33" fmla="*/ 321689 h 97"/>
                <a:gd name="T34" fmla="*/ 297329 w 97"/>
                <a:gd name="T35" fmla="*/ 315945 h 97"/>
                <a:gd name="T36" fmla="*/ 394533 w 97"/>
                <a:gd name="T37" fmla="*/ 350412 h 97"/>
                <a:gd name="T38" fmla="*/ 405968 w 97"/>
                <a:gd name="T39" fmla="*/ 321689 h 97"/>
                <a:gd name="T40" fmla="*/ 314483 w 97"/>
                <a:gd name="T41" fmla="*/ 287223 h 97"/>
                <a:gd name="T42" fmla="*/ 314483 w 97"/>
                <a:gd name="T43" fmla="*/ 269989 h 97"/>
                <a:gd name="T44" fmla="*/ 423122 w 97"/>
                <a:gd name="T45" fmla="*/ 137867 h 97"/>
                <a:gd name="T46" fmla="*/ 280175 w 97"/>
                <a:gd name="T47" fmla="*/ 74678 h 97"/>
                <a:gd name="T48" fmla="*/ 131511 w 97"/>
                <a:gd name="T49" fmla="*/ 137867 h 97"/>
                <a:gd name="T50" fmla="*/ 74332 w 97"/>
                <a:gd name="T51" fmla="*/ 281478 h 97"/>
                <a:gd name="T52" fmla="*/ 131511 w 97"/>
                <a:gd name="T53" fmla="*/ 425090 h 97"/>
                <a:gd name="T54" fmla="*/ 280175 w 97"/>
                <a:gd name="T55" fmla="*/ 482534 h 97"/>
                <a:gd name="T56" fmla="*/ 423122 w 97"/>
                <a:gd name="T57" fmla="*/ 425090 h 97"/>
                <a:gd name="T58" fmla="*/ 480301 w 97"/>
                <a:gd name="T59" fmla="*/ 281478 h 97"/>
                <a:gd name="T60" fmla="*/ 423122 w 97"/>
                <a:gd name="T61" fmla="*/ 137867 h 9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97" h="97">
                  <a:moveTo>
                    <a:pt x="49" y="0"/>
                  </a:moveTo>
                  <a:cubicBezTo>
                    <a:pt x="62" y="0"/>
                    <a:pt x="74" y="5"/>
                    <a:pt x="83" y="14"/>
                  </a:cubicBezTo>
                  <a:cubicBezTo>
                    <a:pt x="92" y="23"/>
                    <a:pt x="97" y="35"/>
                    <a:pt x="97" y="49"/>
                  </a:cubicBezTo>
                  <a:cubicBezTo>
                    <a:pt x="97" y="62"/>
                    <a:pt x="92" y="74"/>
                    <a:pt x="83" y="83"/>
                  </a:cubicBezTo>
                  <a:cubicBezTo>
                    <a:pt x="74" y="92"/>
                    <a:pt x="62" y="97"/>
                    <a:pt x="49" y="97"/>
                  </a:cubicBezTo>
                  <a:cubicBezTo>
                    <a:pt x="35" y="97"/>
                    <a:pt x="23" y="92"/>
                    <a:pt x="14" y="83"/>
                  </a:cubicBezTo>
                  <a:cubicBezTo>
                    <a:pt x="5" y="74"/>
                    <a:pt x="0" y="62"/>
                    <a:pt x="0" y="49"/>
                  </a:cubicBezTo>
                  <a:cubicBezTo>
                    <a:pt x="0" y="35"/>
                    <a:pt x="5" y="23"/>
                    <a:pt x="14" y="14"/>
                  </a:cubicBezTo>
                  <a:cubicBezTo>
                    <a:pt x="23" y="5"/>
                    <a:pt x="35" y="0"/>
                    <a:pt x="49" y="0"/>
                  </a:cubicBezTo>
                  <a:close/>
                  <a:moveTo>
                    <a:pt x="55" y="47"/>
                  </a:moveTo>
                  <a:cubicBezTo>
                    <a:pt x="54" y="46"/>
                    <a:pt x="54" y="45"/>
                    <a:pt x="54" y="45"/>
                  </a:cubicBezTo>
                  <a:cubicBezTo>
                    <a:pt x="59" y="38"/>
                    <a:pt x="64" y="31"/>
                    <a:pt x="68" y="24"/>
                  </a:cubicBezTo>
                  <a:cubicBezTo>
                    <a:pt x="67" y="23"/>
                    <a:pt x="66" y="22"/>
                    <a:pt x="65" y="21"/>
                  </a:cubicBezTo>
                  <a:cubicBezTo>
                    <a:pt x="59" y="28"/>
                    <a:pt x="54" y="35"/>
                    <a:pt x="50" y="43"/>
                  </a:cubicBezTo>
                  <a:cubicBezTo>
                    <a:pt x="48" y="42"/>
                    <a:pt x="47" y="43"/>
                    <a:pt x="45" y="43"/>
                  </a:cubicBezTo>
                  <a:cubicBezTo>
                    <a:pt x="42" y="45"/>
                    <a:pt x="40" y="49"/>
                    <a:pt x="42" y="52"/>
                  </a:cubicBezTo>
                  <a:cubicBezTo>
                    <a:pt x="43" y="56"/>
                    <a:pt x="47" y="58"/>
                    <a:pt x="51" y="56"/>
                  </a:cubicBezTo>
                  <a:cubicBezTo>
                    <a:pt x="51" y="56"/>
                    <a:pt x="52" y="56"/>
                    <a:pt x="52" y="55"/>
                  </a:cubicBezTo>
                  <a:cubicBezTo>
                    <a:pt x="58" y="58"/>
                    <a:pt x="63" y="60"/>
                    <a:pt x="69" y="61"/>
                  </a:cubicBezTo>
                  <a:cubicBezTo>
                    <a:pt x="70" y="59"/>
                    <a:pt x="71" y="58"/>
                    <a:pt x="71" y="56"/>
                  </a:cubicBezTo>
                  <a:cubicBezTo>
                    <a:pt x="66" y="54"/>
                    <a:pt x="61" y="51"/>
                    <a:pt x="55" y="50"/>
                  </a:cubicBezTo>
                  <a:cubicBezTo>
                    <a:pt x="55" y="49"/>
                    <a:pt x="55" y="48"/>
                    <a:pt x="55" y="47"/>
                  </a:cubicBezTo>
                  <a:close/>
                  <a:moveTo>
                    <a:pt x="74" y="24"/>
                  </a:moveTo>
                  <a:cubicBezTo>
                    <a:pt x="67" y="17"/>
                    <a:pt x="58" y="13"/>
                    <a:pt x="49" y="13"/>
                  </a:cubicBezTo>
                  <a:cubicBezTo>
                    <a:pt x="39" y="13"/>
                    <a:pt x="30" y="17"/>
                    <a:pt x="23" y="24"/>
                  </a:cubicBezTo>
                  <a:cubicBezTo>
                    <a:pt x="17" y="30"/>
                    <a:pt x="13" y="39"/>
                    <a:pt x="13" y="49"/>
                  </a:cubicBezTo>
                  <a:cubicBezTo>
                    <a:pt x="13" y="58"/>
                    <a:pt x="17" y="67"/>
                    <a:pt x="23" y="74"/>
                  </a:cubicBezTo>
                  <a:cubicBezTo>
                    <a:pt x="30" y="80"/>
                    <a:pt x="39" y="84"/>
                    <a:pt x="49" y="84"/>
                  </a:cubicBezTo>
                  <a:cubicBezTo>
                    <a:pt x="58" y="84"/>
                    <a:pt x="67" y="80"/>
                    <a:pt x="74" y="74"/>
                  </a:cubicBezTo>
                  <a:cubicBezTo>
                    <a:pt x="80" y="67"/>
                    <a:pt x="84" y="58"/>
                    <a:pt x="84" y="49"/>
                  </a:cubicBezTo>
                  <a:cubicBezTo>
                    <a:pt x="84" y="39"/>
                    <a:pt x="80" y="30"/>
                    <a:pt x="74" y="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4" name="文本框 13"/>
          <p:cNvSpPr txBox="1">
            <a:spLocks noChangeArrowheads="1"/>
          </p:cNvSpPr>
          <p:nvPr/>
        </p:nvSpPr>
        <p:spPr bwMode="auto">
          <a:xfrm>
            <a:off x="8567740" y="1389063"/>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dirty="0">
                <a:latin typeface="Arial" panose="020B0604020202020204" pitchFamily="34" charset="0"/>
                <a:cs typeface="Arial" panose="020B0604020202020204" pitchFamily="34" charset="0"/>
              </a:rPr>
              <a:t>标题文本预设</a:t>
            </a:r>
          </a:p>
        </p:txBody>
      </p:sp>
      <p:sp>
        <p:nvSpPr>
          <p:cNvPr id="15" name="矩形 14"/>
          <p:cNvSpPr/>
          <p:nvPr/>
        </p:nvSpPr>
        <p:spPr>
          <a:xfrm>
            <a:off x="8567740" y="1647825"/>
            <a:ext cx="3248025" cy="1361911"/>
          </a:xfrm>
          <a:prstGeom prst="rect">
            <a:avLst/>
          </a:prstGeom>
        </p:spPr>
        <p:txBody>
          <a:bodyPr>
            <a:spAutoFit/>
          </a:bodyPr>
          <a:lstStyle/>
          <a:p>
            <a:pPr algn="just" eaLnBrk="1" fontAlgn="auto" hangingPunct="1">
              <a:lnSpc>
                <a:spcPct val="150000"/>
              </a:lnSpc>
              <a:spcBef>
                <a:spcPts val="0"/>
              </a:spcBef>
              <a:spcAft>
                <a:spcPts val="0"/>
              </a:spcAft>
              <a:defRPr/>
            </a:pPr>
            <a:r>
              <a:rPr lang="en-US" altLang="zh-CN" sz="1100" dirty="0">
                <a:solidFill>
                  <a:schemeClr val="bg2">
                    <a:lumMod val="25000"/>
                  </a:schemeClr>
                </a:solidFill>
                <a:latin typeface="Arial" panose="020B0604020202020204" pitchFamily="34" charset="0"/>
                <a:ea typeface="+mn-ea"/>
                <a:cs typeface="Arial" panose="020B0604020202020204" pitchFamily="34" charset="0"/>
              </a:rPr>
              <a:t>By training your thoughts to concentrate on the bright side of things, you are more likely to have the incentive to follow through on your goals. You are less likely to be held back by negative ideas that might limit your performance.</a:t>
            </a:r>
            <a:endParaRPr lang="zh-CN" altLang="en-US" sz="1100" dirty="0">
              <a:solidFill>
                <a:schemeClr val="bg2">
                  <a:lumMod val="25000"/>
                </a:schemeClr>
              </a:solidFill>
              <a:latin typeface="Arial" panose="020B0604020202020204" pitchFamily="34" charset="0"/>
              <a:ea typeface="+mn-ea"/>
              <a:cs typeface="Arial" panose="020B0604020202020204" pitchFamily="34" charset="0"/>
            </a:endParaRPr>
          </a:p>
        </p:txBody>
      </p:sp>
      <p:sp>
        <p:nvSpPr>
          <p:cNvPr id="16" name="文本框 15"/>
          <p:cNvSpPr txBox="1">
            <a:spLocks noChangeArrowheads="1"/>
          </p:cNvSpPr>
          <p:nvPr/>
        </p:nvSpPr>
        <p:spPr bwMode="auto">
          <a:xfrm>
            <a:off x="8567740" y="3176588"/>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dirty="0">
                <a:latin typeface="Arial" panose="020B0604020202020204" pitchFamily="34" charset="0"/>
                <a:cs typeface="Arial" panose="020B0604020202020204" pitchFamily="34" charset="0"/>
              </a:rPr>
              <a:t>标题文本预设</a:t>
            </a:r>
          </a:p>
        </p:txBody>
      </p:sp>
      <p:sp>
        <p:nvSpPr>
          <p:cNvPr id="17" name="矩形 16"/>
          <p:cNvSpPr/>
          <p:nvPr/>
        </p:nvSpPr>
        <p:spPr>
          <a:xfrm>
            <a:off x="8567740" y="3435350"/>
            <a:ext cx="3248025" cy="1361911"/>
          </a:xfrm>
          <a:prstGeom prst="rect">
            <a:avLst/>
          </a:prstGeom>
        </p:spPr>
        <p:txBody>
          <a:bodyPr>
            <a:spAutoFit/>
          </a:bodyPr>
          <a:lstStyle/>
          <a:p>
            <a:pPr algn="just" eaLnBrk="1" fontAlgn="auto" hangingPunct="1">
              <a:lnSpc>
                <a:spcPct val="150000"/>
              </a:lnSpc>
              <a:spcBef>
                <a:spcPts val="0"/>
              </a:spcBef>
              <a:spcAft>
                <a:spcPts val="0"/>
              </a:spcAft>
              <a:defRPr/>
            </a:pPr>
            <a:r>
              <a:rPr lang="en-US" altLang="zh-CN" sz="1100" dirty="0">
                <a:solidFill>
                  <a:schemeClr val="bg2">
                    <a:lumMod val="25000"/>
                  </a:schemeClr>
                </a:solidFill>
                <a:latin typeface="Arial" panose="020B0604020202020204" pitchFamily="34" charset="0"/>
                <a:ea typeface="+mn-ea"/>
                <a:cs typeface="Arial" panose="020B0604020202020204" pitchFamily="34" charset="0"/>
              </a:rPr>
              <a:t>By training your thoughts to concentrate on the bright side of things, you are more likely to have the incentive to follow through on your goals. You are less likely to be held back by negative ideas that might limit your performance.</a:t>
            </a:r>
            <a:endParaRPr lang="zh-CN" altLang="en-US" sz="1100" dirty="0">
              <a:solidFill>
                <a:schemeClr val="bg2">
                  <a:lumMod val="25000"/>
                </a:schemeClr>
              </a:solidFill>
              <a:latin typeface="Arial" panose="020B0604020202020204" pitchFamily="34" charset="0"/>
              <a:ea typeface="+mn-ea"/>
              <a:cs typeface="Arial" panose="020B0604020202020204" pitchFamily="34" charset="0"/>
            </a:endParaRPr>
          </a:p>
        </p:txBody>
      </p:sp>
      <p:sp>
        <p:nvSpPr>
          <p:cNvPr id="18" name="文本框 17"/>
          <p:cNvSpPr txBox="1">
            <a:spLocks noChangeArrowheads="1"/>
          </p:cNvSpPr>
          <p:nvPr/>
        </p:nvSpPr>
        <p:spPr bwMode="auto">
          <a:xfrm>
            <a:off x="8567740" y="4962525"/>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dirty="0">
                <a:latin typeface="Arial" panose="020B0604020202020204" pitchFamily="34" charset="0"/>
                <a:cs typeface="Arial" panose="020B0604020202020204" pitchFamily="34" charset="0"/>
              </a:rPr>
              <a:t>标题文本预设</a:t>
            </a:r>
          </a:p>
        </p:txBody>
      </p:sp>
      <p:sp>
        <p:nvSpPr>
          <p:cNvPr id="19" name="矩形 18"/>
          <p:cNvSpPr/>
          <p:nvPr/>
        </p:nvSpPr>
        <p:spPr>
          <a:xfrm>
            <a:off x="8567740" y="5221288"/>
            <a:ext cx="3248025" cy="1361911"/>
          </a:xfrm>
          <a:prstGeom prst="rect">
            <a:avLst/>
          </a:prstGeom>
        </p:spPr>
        <p:txBody>
          <a:bodyPr>
            <a:spAutoFit/>
          </a:bodyPr>
          <a:lstStyle/>
          <a:p>
            <a:pPr algn="just" eaLnBrk="1" fontAlgn="auto" hangingPunct="1">
              <a:lnSpc>
                <a:spcPct val="150000"/>
              </a:lnSpc>
              <a:spcBef>
                <a:spcPts val="0"/>
              </a:spcBef>
              <a:spcAft>
                <a:spcPts val="0"/>
              </a:spcAft>
              <a:defRPr/>
            </a:pPr>
            <a:r>
              <a:rPr lang="en-US" altLang="zh-CN" sz="1100" dirty="0">
                <a:solidFill>
                  <a:schemeClr val="bg2">
                    <a:lumMod val="25000"/>
                  </a:schemeClr>
                </a:solidFill>
                <a:latin typeface="Arial" panose="020B0604020202020204" pitchFamily="34" charset="0"/>
                <a:ea typeface="+mn-ea"/>
                <a:cs typeface="Arial" panose="020B0604020202020204" pitchFamily="34" charset="0"/>
              </a:rPr>
              <a:t>By training your thoughts to concentrate on the bright side of things, you are more likely to have the incentive to follow through on your goals. You are less likely to be held back by negative ideas that might limit your performance.</a:t>
            </a:r>
            <a:endParaRPr lang="zh-CN" altLang="en-US" sz="1100" dirty="0">
              <a:solidFill>
                <a:schemeClr val="bg2">
                  <a:lumMod val="25000"/>
                </a:schemeClr>
              </a:solidFill>
              <a:latin typeface="Arial" panose="020B0604020202020204" pitchFamily="34" charset="0"/>
              <a:ea typeface="+mn-ea"/>
              <a:cs typeface="Arial" panose="020B0604020202020204" pitchFamily="34" charset="0"/>
            </a:endParaRPr>
          </a:p>
        </p:txBody>
      </p:sp>
      <p:grpSp>
        <p:nvGrpSpPr>
          <p:cNvPr id="23" name="组合 22"/>
          <p:cNvGrpSpPr/>
          <p:nvPr/>
        </p:nvGrpSpPr>
        <p:grpSpPr>
          <a:xfrm>
            <a:off x="3495675" y="317622"/>
            <a:ext cx="5200650" cy="981580"/>
            <a:chOff x="3495675" y="193771"/>
            <a:chExt cx="5200650" cy="981580"/>
          </a:xfrm>
        </p:grpSpPr>
        <p:sp>
          <p:nvSpPr>
            <p:cNvPr id="24" name="Rectangle 16"/>
            <p:cNvSpPr/>
            <p:nvPr/>
          </p:nvSpPr>
          <p:spPr>
            <a:xfrm>
              <a:off x="4095750" y="857251"/>
              <a:ext cx="4000500" cy="318100"/>
            </a:xfrm>
            <a:prstGeom prst="rect">
              <a:avLst/>
            </a:prstGeom>
          </p:spPr>
          <p:txBody>
            <a:bodyPr wrap="square">
              <a:spAutoFit/>
            </a:bodyPr>
            <a:lstStyle/>
            <a:p>
              <a:pPr algn="ctr">
                <a:defRPr/>
              </a:pPr>
              <a:r>
                <a:rPr lang="en-US" sz="1400" spc="300" dirty="0">
                  <a:solidFill>
                    <a:schemeClr val="tx1">
                      <a:lumMod val="65000"/>
                      <a:lumOff val="35000"/>
                    </a:schemeClr>
                  </a:solidFill>
                  <a:latin typeface="Agency FB"/>
                  <a:ea typeface="Open Sans" pitchFamily="34" charset="0"/>
                  <a:cs typeface="Open Sans" pitchFamily="34" charset="0"/>
                </a:rPr>
                <a:t>PLEASE ADD YOUR TITLE HERE</a:t>
              </a:r>
              <a:endParaRPr lang="id-ID" sz="1400" spc="300" dirty="0">
                <a:solidFill>
                  <a:schemeClr val="tx1">
                    <a:lumMod val="65000"/>
                    <a:lumOff val="35000"/>
                  </a:schemeClr>
                </a:solidFill>
                <a:latin typeface="Agency FB"/>
                <a:ea typeface="Open Sans" pitchFamily="34" charset="0"/>
                <a:cs typeface="Open Sans" pitchFamily="34" charset="0"/>
              </a:endParaRPr>
            </a:p>
          </p:txBody>
        </p:sp>
        <p:sp>
          <p:nvSpPr>
            <p:cNvPr id="25" name="Rectangle 13"/>
            <p:cNvSpPr/>
            <p:nvPr/>
          </p:nvSpPr>
          <p:spPr bwMode="auto">
            <a:xfrm>
              <a:off x="3495675" y="193771"/>
              <a:ext cx="5200650" cy="646331"/>
            </a:xfrm>
            <a:prstGeom prst="rect">
              <a:avLst/>
            </a:prstGeom>
          </p:spPr>
          <p:txBody>
            <a:bodyPr wrap="square">
              <a:spAutoFit/>
            </a:bodyPr>
            <a:lstStyle/>
            <a:p>
              <a:pPr algn="ctr">
                <a:defRPr/>
              </a:pPr>
              <a:r>
                <a:rPr lang="zh-CN" altLang="en-US"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品牌形象与设计</a:t>
              </a:r>
              <a:endParaRPr lang="id-ID"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286937900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down)">
                                      <p:cBhvr>
                                        <p:cTn id="34" dur="500"/>
                                        <p:tgtEl>
                                          <p:spTgt spid="18"/>
                                        </p:tgtEl>
                                      </p:cBhvr>
                                    </p:animEffect>
                                  </p:childTnLst>
                                </p:cTn>
                              </p:par>
                            </p:childTnLst>
                          </p:cTn>
                        </p:par>
                        <p:par>
                          <p:cTn id="35" fill="hold">
                            <p:stCondLst>
                              <p:cond delay="2000"/>
                            </p:stCondLst>
                            <p:childTnLst>
                              <p:par>
                                <p:cTn id="36" presetID="14" presetClass="entr" presetSubtype="1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randombar(horizontal)">
                                      <p:cBhvr>
                                        <p:cTn id="38" dur="500"/>
                                        <p:tgtEl>
                                          <p:spTgt spid="15"/>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randombar(horizontal)">
                                      <p:cBhvr>
                                        <p:cTn id="41" dur="500"/>
                                        <p:tgtEl>
                                          <p:spTgt spid="17"/>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randombar(horizontal)">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4" grpId="0"/>
      <p:bldP spid="15" grpId="0"/>
      <p:bldP spid="16" grpId="0"/>
      <p:bldP spid="17" grpId="0"/>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10218" y="0"/>
            <a:ext cx="4272678" cy="6858000"/>
          </a:xfrm>
          <a:prstGeom prst="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4" name="矩形 3"/>
          <p:cNvSpPr/>
          <p:nvPr/>
        </p:nvSpPr>
        <p:spPr>
          <a:xfrm>
            <a:off x="-54436" y="1667668"/>
            <a:ext cx="5801986" cy="3616325"/>
          </a:xfrm>
          <a:prstGeom prst="rect">
            <a:avLst/>
          </a:prstGeom>
          <a:blipFill>
            <a:blip r:embed="rId3" cstate="email">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Rectangle 13"/>
          <p:cNvSpPr/>
          <p:nvPr/>
        </p:nvSpPr>
        <p:spPr bwMode="auto">
          <a:xfrm>
            <a:off x="5853935" y="1804413"/>
            <a:ext cx="5200650" cy="584775"/>
          </a:xfrm>
          <a:prstGeom prst="rect">
            <a:avLst/>
          </a:prstGeom>
        </p:spPr>
        <p:txBody>
          <a:bodyPr wrap="square">
            <a:spAutoFit/>
          </a:bodyPr>
          <a:lstStyle/>
          <a:p>
            <a:pPr>
              <a:defRPr/>
            </a:pPr>
            <a:r>
              <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标题文本预设</a:t>
            </a:r>
            <a:endParaRPr lang="id-ID" sz="3200"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endParaRPr>
          </a:p>
        </p:txBody>
      </p:sp>
      <p:sp>
        <p:nvSpPr>
          <p:cNvPr id="6" name="AutoShape 27"/>
          <p:cNvSpPr>
            <a:spLocks/>
          </p:cNvSpPr>
          <p:nvPr/>
        </p:nvSpPr>
        <p:spPr bwMode="auto">
          <a:xfrm>
            <a:off x="5958675" y="2389188"/>
            <a:ext cx="5207800" cy="24114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eaLnBrk="0">
              <a:defRPr sz="5800">
                <a:solidFill>
                  <a:srgbClr val="000000"/>
                </a:solidFill>
                <a:latin typeface="Gill Sans" pitchFamily="3" charset="0"/>
                <a:ea typeface="MS PGothic" panose="020B0600070205080204" pitchFamily="34" charset="-128"/>
                <a:sym typeface="Gill Sans" pitchFamily="3" charset="0"/>
              </a:defRPr>
            </a:lvl1pPr>
            <a:lvl2pPr marL="742950" indent="-285750" eaLnBrk="0">
              <a:defRPr sz="5800">
                <a:solidFill>
                  <a:srgbClr val="000000"/>
                </a:solidFill>
                <a:latin typeface="Gill Sans" pitchFamily="3" charset="0"/>
                <a:ea typeface="MS PGothic" panose="020B0600070205080204" pitchFamily="34" charset="-128"/>
                <a:sym typeface="Gill Sans" pitchFamily="3" charset="0"/>
              </a:defRPr>
            </a:lvl2pPr>
            <a:lvl3pPr marL="1143000" indent="-228600" eaLnBrk="0">
              <a:defRPr sz="5800">
                <a:solidFill>
                  <a:srgbClr val="000000"/>
                </a:solidFill>
                <a:latin typeface="Gill Sans" pitchFamily="3" charset="0"/>
                <a:ea typeface="MS PGothic" panose="020B0600070205080204" pitchFamily="34" charset="-128"/>
                <a:sym typeface="Gill Sans" pitchFamily="3" charset="0"/>
              </a:defRPr>
            </a:lvl3pPr>
            <a:lvl4pPr marL="1600200" indent="-228600" eaLnBrk="0">
              <a:defRPr sz="5800">
                <a:solidFill>
                  <a:srgbClr val="000000"/>
                </a:solidFill>
                <a:latin typeface="Gill Sans" pitchFamily="3" charset="0"/>
                <a:ea typeface="MS PGothic" panose="020B0600070205080204" pitchFamily="34" charset="-128"/>
                <a:sym typeface="Gill Sans" pitchFamily="3" charset="0"/>
              </a:defRPr>
            </a:lvl4pPr>
            <a:lvl5pPr marL="2057400" indent="-228600" eaLnBrk="0">
              <a:defRPr sz="5800">
                <a:solidFill>
                  <a:srgbClr val="000000"/>
                </a:solidFill>
                <a:latin typeface="Gill Sans" pitchFamily="3" charset="0"/>
                <a:ea typeface="MS PGothic" panose="020B0600070205080204" pitchFamily="34" charset="-128"/>
                <a:sym typeface="Gill Sans" pitchFamily="3" charset="0"/>
              </a:defRPr>
            </a:lvl5pPr>
            <a:lvl6pPr marL="25146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6pPr>
            <a:lvl7pPr marL="29718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7pPr>
            <a:lvl8pPr marL="34290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8pPr>
            <a:lvl9pPr marL="38862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9pPr>
          </a:lstStyle>
          <a:p>
            <a:pPr marL="0" marR="0" lvl="0" indent="0" defTabSz="914400" eaLnBrk="1" fontAlgn="auto" latinLnBrk="0" hangingPunct="1">
              <a:lnSpc>
                <a:spcPct val="150000"/>
              </a:lnSpc>
              <a:spcBef>
                <a:spcPts val="0"/>
              </a:spcBef>
              <a:spcAft>
                <a:spcPts val="0"/>
              </a:spcAft>
              <a:buClrTx/>
              <a:buSzTx/>
              <a:buFontTx/>
              <a:buNone/>
              <a:tabLst/>
              <a:defRPr/>
            </a:pPr>
            <a:r>
              <a:rPr kumimoji="0" lang="es-ES" altLang="zh-CN" sz="900" b="1" i="0" u="none" strike="noStrike" kern="0" cap="none" spc="0" normalizeH="0" baseline="0" noProof="0" dirty="0">
                <a:ln>
                  <a:noFill/>
                </a:ln>
                <a:solidFill>
                  <a:schemeClr val="tx1">
                    <a:lumMod val="50000"/>
                    <a:lumOff val="50000"/>
                  </a:schemeClr>
                </a:solidFill>
                <a:effectLst/>
                <a:uLnTx/>
                <a:uFillTx/>
                <a:latin typeface="Lato" charset="0"/>
                <a:ea typeface="MS PGothic" panose="020B0600070205080204" pitchFamily="34" charset="-128"/>
                <a:sym typeface="Lato" charset="0"/>
              </a:rPr>
              <a:t>Ipsum dolor sit amet, consectetur adipiscing elit. Vivamus sagittis lacus vel augue laoreet rutrum faucibus dolor auctor. Curabitur blandit tempus porttitor. Maecenas faucibus mollis interdum.</a:t>
            </a:r>
          </a:p>
          <a:p>
            <a:pPr marL="0" marR="0" lvl="0" indent="0" defTabSz="914400" eaLnBrk="1" fontAlgn="auto" latinLnBrk="0" hangingPunct="1">
              <a:lnSpc>
                <a:spcPct val="150000"/>
              </a:lnSpc>
              <a:spcBef>
                <a:spcPts val="0"/>
              </a:spcBef>
              <a:spcAft>
                <a:spcPts val="0"/>
              </a:spcAft>
              <a:buClrTx/>
              <a:buSzTx/>
              <a:buFontTx/>
              <a:buNone/>
              <a:tabLst/>
              <a:defRPr/>
            </a:pPr>
            <a:endParaRPr kumimoji="0" lang="es-ES" altLang="zh-CN" sz="900" b="0" i="0" u="none" strike="noStrike" kern="0" cap="none" spc="0" normalizeH="0" baseline="0" noProof="0" dirty="0">
              <a:ln>
                <a:noFill/>
              </a:ln>
              <a:solidFill>
                <a:schemeClr val="tx1">
                  <a:lumMod val="50000"/>
                  <a:lumOff val="50000"/>
                </a:schemeClr>
              </a:solidFill>
              <a:effectLst/>
              <a:uLnTx/>
              <a:uFillTx/>
              <a:latin typeface="Lato" charset="0"/>
              <a:ea typeface="MS PGothic" panose="020B0600070205080204" pitchFamily="34" charset="-128"/>
              <a:sym typeface="Lato" charset="0"/>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es-ES" altLang="zh-CN" sz="900" b="0" i="0" u="none" strike="noStrike" kern="0" cap="none" spc="0" normalizeH="0" baseline="0" noProof="0" dirty="0">
                <a:ln>
                  <a:noFill/>
                </a:ln>
                <a:solidFill>
                  <a:schemeClr val="tx1">
                    <a:lumMod val="50000"/>
                    <a:lumOff val="50000"/>
                  </a:schemeClr>
                </a:solidFill>
                <a:effectLst/>
                <a:uLnTx/>
                <a:uFillTx/>
                <a:latin typeface="Lato" charset="0"/>
                <a:ea typeface="MS PGothic" panose="020B0600070205080204" pitchFamily="34" charset="-128"/>
                <a:sym typeface="Lato" charset="0"/>
              </a:rPr>
              <a:t>Lorem ipsum dolor sit amet, consectetur adipiscing elit. Vivamus sagittis lacus vel augue laoreet rutrum faucibus dolor auctor. Curabitur blandit tempus porttitor. Maecenas faucibus mollis interdum. Maecenas faucibus mollis interdum. Integer posuere erat a ante venenatis dapibus posuere velit aliquet. Fusce dapibus, tellus ac cursus commodo, tortor mauris condimentum nibh, ut fermentum massa justo sit amet risus.Lorem ipsum dolor sit amet, consectetur adipiscing elit. Vivamus sagittis lacus vel augue laoreet rutrum faucibus dolor auctor. Curabitur consectetur blandit tempus porttitor.ivamus sagittis lacus vel augue laoreet</a:t>
            </a:r>
            <a:endParaRPr kumimoji="0" lang="es-ES" altLang="zh-CN" sz="2900" b="0" i="0" u="none" strike="noStrike" kern="0" cap="none" spc="0" normalizeH="0" baseline="0" noProof="0" dirty="0">
              <a:ln>
                <a:noFill/>
              </a:ln>
              <a:solidFill>
                <a:schemeClr val="tx1">
                  <a:lumMod val="50000"/>
                  <a:lumOff val="50000"/>
                </a:schemeClr>
              </a:solidFill>
              <a:effectLst/>
              <a:uLnTx/>
              <a:uFillTx/>
              <a:ea typeface="MS PGothic" panose="020B0600070205080204" pitchFamily="34" charset="-128"/>
              <a:sym typeface="Gill Sans" pitchFamily="3" charset="0"/>
            </a:endParaRPr>
          </a:p>
        </p:txBody>
      </p:sp>
    </p:spTree>
    <p:extLst>
      <p:ext uri="{BB962C8B-B14F-4D97-AF65-F5344CB8AC3E}">
        <p14:creationId xmlns:p14="http://schemas.microsoft.com/office/powerpoint/2010/main" val="124674381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2000">
                                          <p:cBhvr additive="base">
                                            <p:cTn id="7" dur="750" fill="hold"/>
                                            <p:tgtEl>
                                              <p:spTgt spid="3"/>
                                            </p:tgtEl>
                                            <p:attrNameLst>
                                              <p:attrName>ppt_x</p:attrName>
                                            </p:attrNameLst>
                                          </p:cBhvr>
                                          <p:tavLst>
                                            <p:tav tm="0">
                                              <p:val>
                                                <p:strVal val="#ppt_x"/>
                                              </p:val>
                                            </p:tav>
                                            <p:tav tm="100000">
                                              <p:val>
                                                <p:strVal val="#ppt_x"/>
                                              </p:val>
                                            </p:tav>
                                          </p:tavLst>
                                        </p:anim>
                                        <p:anim calcmode="lin" valueType="num" p14:bounceEnd="42000">
                                          <p:cBhvr additive="base">
                                            <p:cTn id="8" dur="75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4" presetClass="entr" presetSubtype="1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250"/>
                                </p:stCondLst>
                                <p:childTnLst>
                                  <p:par>
                                    <p:cTn id="19" presetID="18" presetClass="entr" presetSubtype="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strips(downRight)">
                                          <p:cBhvr>
                                            <p:cTn id="21"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4" presetClass="entr" presetSubtype="1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250"/>
                                </p:stCondLst>
                                <p:childTnLst>
                                  <p:par>
                                    <p:cTn id="19" presetID="18" presetClass="entr" presetSubtype="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strips(downRight)">
                                          <p:cBhvr>
                                            <p:cTn id="21"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7557098" y="1804983"/>
            <a:ext cx="1427245" cy="904863"/>
          </a:xfrm>
          <a:prstGeom prst="rect">
            <a:avLst/>
          </a:prstGeom>
          <a:noFill/>
        </p:spPr>
        <p:txBody>
          <a:bodyPr wrap="square" rtlCol="0">
            <a:spAutoFit/>
          </a:bodyPr>
          <a:lstStyle/>
          <a:p>
            <a:pPr>
              <a:lnSpc>
                <a:spcPct val="80000"/>
              </a:lnSpc>
            </a:pPr>
            <a:r>
              <a:rPr lang="zh-CN" altLang="en-US" sz="3200" b="1" dirty="0">
                <a:solidFill>
                  <a:schemeClr val="tx1">
                    <a:lumMod val="65000"/>
                    <a:lumOff val="35000"/>
                  </a:schemeClr>
                </a:solidFill>
                <a:latin typeface="Arial" panose="020B0604020202020204" pitchFamily="34" charset="0"/>
                <a:cs typeface="Arial" panose="020B0604020202020204" pitchFamily="34" charset="0"/>
              </a:rPr>
              <a:t>标题文本预设</a:t>
            </a:r>
          </a:p>
        </p:txBody>
      </p:sp>
      <p:sp>
        <p:nvSpPr>
          <p:cNvPr id="16" name="矩形 15"/>
          <p:cNvSpPr/>
          <p:nvPr/>
        </p:nvSpPr>
        <p:spPr>
          <a:xfrm>
            <a:off x="1832468" y="1586829"/>
            <a:ext cx="1505944" cy="174655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endParaRPr>
          </a:p>
        </p:txBody>
      </p:sp>
      <p:sp>
        <p:nvSpPr>
          <p:cNvPr id="17" name="矩形 16"/>
          <p:cNvSpPr/>
          <p:nvPr/>
        </p:nvSpPr>
        <p:spPr>
          <a:xfrm>
            <a:off x="1829227" y="3133513"/>
            <a:ext cx="1509186" cy="389896"/>
          </a:xfrm>
          <a:prstGeom prst="rect">
            <a:avLst/>
          </a:prstGeom>
          <a:gradFill>
            <a:gsLst>
              <a:gs pos="0">
                <a:schemeClr val="bg1"/>
              </a:gs>
              <a:gs pos="100000">
                <a:schemeClr val="bg1">
                  <a:lumMod val="75000"/>
                </a:schemeClr>
              </a:gs>
            </a:gsLst>
            <a:lin ang="5400000" scaled="1"/>
          </a:gradFill>
          <a:ln w="0">
            <a:noFill/>
          </a:ln>
          <a:effectLst>
            <a:outerShdw blurRad="495300" dist="38100" dir="8100000" algn="tr" rotWithShape="0">
              <a:prstClr val="black">
                <a:alpha val="40000"/>
              </a:prstClr>
            </a:outerShdw>
          </a:effectLst>
          <a:scene3d>
            <a:camera prst="orthographicFront"/>
            <a:lightRig rig="brightRoom" dir="t">
              <a:rot lat="0" lon="0" rev="6600000"/>
            </a:lightRig>
          </a:scene3d>
          <a:sp3d extrusionH="247650">
            <a:bevelT w="165100" h="127000"/>
            <a:bevelB w="120650" h="146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endParaRPr>
          </a:p>
        </p:txBody>
      </p:sp>
      <p:sp>
        <p:nvSpPr>
          <p:cNvPr id="18" name="矩形 17"/>
          <p:cNvSpPr/>
          <p:nvPr/>
        </p:nvSpPr>
        <p:spPr>
          <a:xfrm>
            <a:off x="1877080" y="3295350"/>
            <a:ext cx="1413480" cy="253916"/>
          </a:xfrm>
          <a:prstGeom prst="rect">
            <a:avLst/>
          </a:prstGeom>
        </p:spPr>
        <p:txBody>
          <a:bodyPr wrap="square">
            <a:spAutoFit/>
          </a:bodyPr>
          <a:lstStyle/>
          <a:p>
            <a:pPr algn="ctr"/>
            <a:r>
              <a:rPr lang="zh-CN" altLang="en-US" sz="1050" dirty="0">
                <a:solidFill>
                  <a:schemeClr val="tx1">
                    <a:lumMod val="85000"/>
                    <a:lumOff val="15000"/>
                  </a:schemeClr>
                </a:solidFill>
                <a:latin typeface="Calibri" panose="020F0502020204030204" pitchFamily="34" charset="0"/>
                <a:ea typeface="Roboto" panose="02000000000000000000" pitchFamily="2" charset="0"/>
              </a:rPr>
              <a:t>点击输入替换内容</a:t>
            </a:r>
            <a:endParaRPr lang="en-US" altLang="zh-CN" sz="1050" dirty="0">
              <a:solidFill>
                <a:schemeClr val="tx1">
                  <a:lumMod val="85000"/>
                  <a:lumOff val="15000"/>
                </a:schemeClr>
              </a:solidFill>
              <a:latin typeface="Calibri" panose="020F0502020204030204" pitchFamily="34" charset="0"/>
              <a:ea typeface="Roboto" panose="02000000000000000000" pitchFamily="2" charset="0"/>
            </a:endParaRPr>
          </a:p>
        </p:txBody>
      </p:sp>
      <p:sp>
        <p:nvSpPr>
          <p:cNvPr id="19" name="矩形 18"/>
          <p:cNvSpPr/>
          <p:nvPr/>
        </p:nvSpPr>
        <p:spPr>
          <a:xfrm>
            <a:off x="1924933" y="3103440"/>
            <a:ext cx="1282488" cy="276999"/>
          </a:xfrm>
          <a:prstGeom prst="rect">
            <a:avLst/>
          </a:prstGeom>
        </p:spPr>
        <p:txBody>
          <a:bodyPr wrap="square">
            <a:spAutoFit/>
          </a:bodyPr>
          <a:lstStyle/>
          <a:p>
            <a:pPr algn="ctr"/>
            <a:r>
              <a:rPr lang="zh-CN" altLang="en-US" sz="1200" b="1" dirty="0">
                <a:solidFill>
                  <a:schemeClr val="tx1">
                    <a:lumMod val="85000"/>
                    <a:lumOff val="15000"/>
                  </a:schemeClr>
                </a:solidFill>
                <a:latin typeface="Calibri" panose="020F0502020204030204" pitchFamily="34" charset="0"/>
                <a:ea typeface="Roboto" panose="02000000000000000000" pitchFamily="2" charset="0"/>
              </a:rPr>
              <a:t>标题文本预设</a:t>
            </a:r>
            <a:endParaRPr lang="en-US" altLang="zh-CN" sz="1200" b="1" dirty="0">
              <a:solidFill>
                <a:schemeClr val="tx1">
                  <a:lumMod val="85000"/>
                  <a:lumOff val="15000"/>
                </a:schemeClr>
              </a:solidFill>
              <a:latin typeface="Calibri" panose="020F0502020204030204" pitchFamily="34" charset="0"/>
              <a:ea typeface="Roboto" panose="02000000000000000000" pitchFamily="2" charset="0"/>
            </a:endParaRPr>
          </a:p>
        </p:txBody>
      </p:sp>
      <p:grpSp>
        <p:nvGrpSpPr>
          <p:cNvPr id="3" name="组合 2"/>
          <p:cNvGrpSpPr/>
          <p:nvPr/>
        </p:nvGrpSpPr>
        <p:grpSpPr>
          <a:xfrm>
            <a:off x="3561655" y="1586829"/>
            <a:ext cx="1509186" cy="1962437"/>
            <a:chOff x="3561655" y="1586829"/>
            <a:chExt cx="1509186" cy="1962437"/>
          </a:xfrm>
        </p:grpSpPr>
        <p:sp>
          <p:nvSpPr>
            <p:cNvPr id="21" name="矩形 20"/>
            <p:cNvSpPr/>
            <p:nvPr/>
          </p:nvSpPr>
          <p:spPr>
            <a:xfrm>
              <a:off x="3564896" y="1586829"/>
              <a:ext cx="1505944" cy="1746557"/>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sp>
          <p:nvSpPr>
            <p:cNvPr id="22" name="矩形 21"/>
            <p:cNvSpPr/>
            <p:nvPr/>
          </p:nvSpPr>
          <p:spPr>
            <a:xfrm>
              <a:off x="3561655" y="3133513"/>
              <a:ext cx="1509186" cy="389896"/>
            </a:xfrm>
            <a:prstGeom prst="rect">
              <a:avLst/>
            </a:prstGeom>
            <a:gradFill>
              <a:gsLst>
                <a:gs pos="0">
                  <a:schemeClr val="bg1"/>
                </a:gs>
                <a:gs pos="100000">
                  <a:schemeClr val="bg1">
                    <a:lumMod val="75000"/>
                  </a:schemeClr>
                </a:gs>
              </a:gsLst>
              <a:lin ang="5400000" scaled="1"/>
            </a:gradFill>
            <a:ln w="0">
              <a:noFill/>
            </a:ln>
            <a:effectLst>
              <a:outerShdw blurRad="495300" dist="38100" dir="8100000" algn="tr" rotWithShape="0">
                <a:prstClr val="black">
                  <a:alpha val="40000"/>
                </a:prstClr>
              </a:outerShdw>
            </a:effectLst>
            <a:scene3d>
              <a:camera prst="orthographicFront"/>
              <a:lightRig rig="brightRoom" dir="t">
                <a:rot lat="0" lon="0" rev="6600000"/>
              </a:lightRig>
            </a:scene3d>
            <a:sp3d extrusionH="247650">
              <a:bevelT w="165100" h="127000"/>
              <a:bevelB w="120650" h="146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endParaRPr>
            </a:p>
          </p:txBody>
        </p:sp>
        <p:sp>
          <p:nvSpPr>
            <p:cNvPr id="23" name="矩形 22"/>
            <p:cNvSpPr/>
            <p:nvPr/>
          </p:nvSpPr>
          <p:spPr>
            <a:xfrm>
              <a:off x="3609508" y="3295350"/>
              <a:ext cx="1413480" cy="253916"/>
            </a:xfrm>
            <a:prstGeom prst="rect">
              <a:avLst/>
            </a:prstGeom>
          </p:spPr>
          <p:txBody>
            <a:bodyPr wrap="square">
              <a:spAutoFit/>
            </a:bodyPr>
            <a:lstStyle/>
            <a:p>
              <a:pPr algn="ctr"/>
              <a:r>
                <a:rPr lang="zh-CN" altLang="en-US" sz="1050" dirty="0">
                  <a:solidFill>
                    <a:schemeClr val="tx1">
                      <a:lumMod val="85000"/>
                      <a:lumOff val="15000"/>
                    </a:schemeClr>
                  </a:solidFill>
                  <a:latin typeface="Calibri" panose="020F0502020204030204" pitchFamily="34" charset="0"/>
                  <a:ea typeface="Roboto" panose="02000000000000000000" pitchFamily="2" charset="0"/>
                </a:rPr>
                <a:t>点击输入替换内容</a:t>
              </a:r>
              <a:endParaRPr lang="en-US" altLang="zh-CN" sz="1050" dirty="0">
                <a:solidFill>
                  <a:schemeClr val="tx1">
                    <a:lumMod val="85000"/>
                    <a:lumOff val="15000"/>
                  </a:schemeClr>
                </a:solidFill>
                <a:latin typeface="Calibri" panose="020F0502020204030204" pitchFamily="34" charset="0"/>
                <a:ea typeface="Roboto" panose="02000000000000000000" pitchFamily="2" charset="0"/>
              </a:endParaRPr>
            </a:p>
          </p:txBody>
        </p:sp>
        <p:sp>
          <p:nvSpPr>
            <p:cNvPr id="24" name="矩形 23"/>
            <p:cNvSpPr/>
            <p:nvPr/>
          </p:nvSpPr>
          <p:spPr>
            <a:xfrm>
              <a:off x="3657361" y="3095077"/>
              <a:ext cx="1282488" cy="276999"/>
            </a:xfrm>
            <a:prstGeom prst="rect">
              <a:avLst/>
            </a:prstGeom>
          </p:spPr>
          <p:txBody>
            <a:bodyPr wrap="square">
              <a:spAutoFit/>
            </a:bodyPr>
            <a:lstStyle/>
            <a:p>
              <a:pPr algn="ctr"/>
              <a:r>
                <a:rPr lang="zh-CN" altLang="en-US" sz="1200" b="1" dirty="0">
                  <a:solidFill>
                    <a:schemeClr val="tx1">
                      <a:lumMod val="85000"/>
                      <a:lumOff val="15000"/>
                    </a:schemeClr>
                  </a:solidFill>
                  <a:latin typeface="Calibri" panose="020F0502020204030204" pitchFamily="34" charset="0"/>
                  <a:ea typeface="Roboto" panose="02000000000000000000" pitchFamily="2" charset="0"/>
                </a:rPr>
                <a:t>标题文本预设</a:t>
              </a:r>
              <a:endParaRPr lang="en-US" altLang="zh-CN" sz="1200" b="1" dirty="0">
                <a:solidFill>
                  <a:schemeClr val="tx1">
                    <a:lumMod val="85000"/>
                    <a:lumOff val="15000"/>
                  </a:schemeClr>
                </a:solidFill>
                <a:latin typeface="Calibri" panose="020F0502020204030204" pitchFamily="34" charset="0"/>
                <a:ea typeface="Roboto" panose="02000000000000000000" pitchFamily="2" charset="0"/>
              </a:endParaRPr>
            </a:p>
          </p:txBody>
        </p:sp>
      </p:grpSp>
      <p:sp>
        <p:nvSpPr>
          <p:cNvPr id="26" name="矩形 25"/>
          <p:cNvSpPr/>
          <p:nvPr/>
        </p:nvSpPr>
        <p:spPr>
          <a:xfrm>
            <a:off x="5300564" y="1586829"/>
            <a:ext cx="1505944" cy="174655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sp>
        <p:nvSpPr>
          <p:cNvPr id="27" name="矩形 26"/>
          <p:cNvSpPr/>
          <p:nvPr/>
        </p:nvSpPr>
        <p:spPr>
          <a:xfrm>
            <a:off x="5297323" y="3133513"/>
            <a:ext cx="1509186" cy="389896"/>
          </a:xfrm>
          <a:prstGeom prst="rect">
            <a:avLst/>
          </a:prstGeom>
          <a:gradFill>
            <a:gsLst>
              <a:gs pos="0">
                <a:schemeClr val="bg1"/>
              </a:gs>
              <a:gs pos="100000">
                <a:schemeClr val="bg1">
                  <a:lumMod val="75000"/>
                </a:schemeClr>
              </a:gs>
            </a:gsLst>
            <a:lin ang="5400000" scaled="1"/>
          </a:gradFill>
          <a:ln w="0">
            <a:noFill/>
          </a:ln>
          <a:effectLst>
            <a:outerShdw blurRad="495300" dist="38100" dir="8100000" algn="tr" rotWithShape="0">
              <a:prstClr val="black">
                <a:alpha val="40000"/>
              </a:prstClr>
            </a:outerShdw>
          </a:effectLst>
          <a:scene3d>
            <a:camera prst="orthographicFront"/>
            <a:lightRig rig="brightRoom" dir="t">
              <a:rot lat="0" lon="0" rev="6600000"/>
            </a:lightRig>
          </a:scene3d>
          <a:sp3d extrusionH="247650">
            <a:bevelT w="165100" h="127000"/>
            <a:bevelB w="120650" h="146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endParaRPr>
          </a:p>
        </p:txBody>
      </p:sp>
      <p:sp>
        <p:nvSpPr>
          <p:cNvPr id="28" name="矩形 27"/>
          <p:cNvSpPr/>
          <p:nvPr/>
        </p:nvSpPr>
        <p:spPr>
          <a:xfrm>
            <a:off x="5345176" y="3295350"/>
            <a:ext cx="1413480" cy="253916"/>
          </a:xfrm>
          <a:prstGeom prst="rect">
            <a:avLst/>
          </a:prstGeom>
        </p:spPr>
        <p:txBody>
          <a:bodyPr wrap="square">
            <a:spAutoFit/>
          </a:bodyPr>
          <a:lstStyle/>
          <a:p>
            <a:pPr algn="ctr"/>
            <a:r>
              <a:rPr lang="zh-CN" altLang="en-US" sz="1050" dirty="0">
                <a:solidFill>
                  <a:schemeClr val="tx1">
                    <a:lumMod val="85000"/>
                    <a:lumOff val="15000"/>
                  </a:schemeClr>
                </a:solidFill>
                <a:latin typeface="Calibri" panose="020F0502020204030204" pitchFamily="34" charset="0"/>
                <a:ea typeface="Roboto" panose="02000000000000000000" pitchFamily="2" charset="0"/>
              </a:rPr>
              <a:t>点击输入替换内容</a:t>
            </a:r>
            <a:endParaRPr lang="en-US" altLang="zh-CN" sz="1050" dirty="0">
              <a:solidFill>
                <a:schemeClr val="tx1">
                  <a:lumMod val="85000"/>
                  <a:lumOff val="15000"/>
                </a:schemeClr>
              </a:solidFill>
              <a:latin typeface="Calibri" panose="020F0502020204030204" pitchFamily="34" charset="0"/>
              <a:ea typeface="Roboto" panose="02000000000000000000" pitchFamily="2" charset="0"/>
            </a:endParaRPr>
          </a:p>
        </p:txBody>
      </p:sp>
      <p:sp>
        <p:nvSpPr>
          <p:cNvPr id="29" name="矩形 28"/>
          <p:cNvSpPr/>
          <p:nvPr/>
        </p:nvSpPr>
        <p:spPr>
          <a:xfrm>
            <a:off x="5393029" y="3095077"/>
            <a:ext cx="1282488" cy="276999"/>
          </a:xfrm>
          <a:prstGeom prst="rect">
            <a:avLst/>
          </a:prstGeom>
        </p:spPr>
        <p:txBody>
          <a:bodyPr wrap="square">
            <a:spAutoFit/>
          </a:bodyPr>
          <a:lstStyle/>
          <a:p>
            <a:pPr algn="ctr"/>
            <a:r>
              <a:rPr lang="zh-CN" altLang="en-US" sz="1200" b="1" dirty="0">
                <a:solidFill>
                  <a:schemeClr val="tx1">
                    <a:lumMod val="85000"/>
                    <a:lumOff val="15000"/>
                  </a:schemeClr>
                </a:solidFill>
                <a:latin typeface="Calibri" panose="020F0502020204030204" pitchFamily="34" charset="0"/>
                <a:ea typeface="Roboto" panose="02000000000000000000" pitchFamily="2" charset="0"/>
              </a:rPr>
              <a:t>标题文本预设</a:t>
            </a:r>
            <a:endParaRPr lang="en-US" altLang="zh-CN" sz="1200" b="1" dirty="0">
              <a:solidFill>
                <a:schemeClr val="tx1">
                  <a:lumMod val="85000"/>
                  <a:lumOff val="15000"/>
                </a:schemeClr>
              </a:solidFill>
              <a:latin typeface="Calibri" panose="020F0502020204030204" pitchFamily="34" charset="0"/>
              <a:ea typeface="Roboto" panose="02000000000000000000" pitchFamily="2" charset="0"/>
            </a:endParaRPr>
          </a:p>
        </p:txBody>
      </p:sp>
      <p:sp>
        <p:nvSpPr>
          <p:cNvPr id="42" name="矩形 41"/>
          <p:cNvSpPr/>
          <p:nvPr/>
        </p:nvSpPr>
        <p:spPr>
          <a:xfrm>
            <a:off x="1839489" y="3779972"/>
            <a:ext cx="1505944" cy="1746557"/>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85000"/>
                  <a:lumOff val="15000"/>
                </a:schemeClr>
              </a:solidFill>
            </a:endParaRPr>
          </a:p>
        </p:txBody>
      </p:sp>
      <p:sp>
        <p:nvSpPr>
          <p:cNvPr id="43" name="矩形 42"/>
          <p:cNvSpPr/>
          <p:nvPr/>
        </p:nvSpPr>
        <p:spPr>
          <a:xfrm>
            <a:off x="1836248" y="5326656"/>
            <a:ext cx="1509186" cy="389896"/>
          </a:xfrm>
          <a:prstGeom prst="rect">
            <a:avLst/>
          </a:prstGeom>
          <a:gradFill>
            <a:gsLst>
              <a:gs pos="0">
                <a:schemeClr val="bg1"/>
              </a:gs>
              <a:gs pos="100000">
                <a:schemeClr val="bg1">
                  <a:lumMod val="75000"/>
                </a:schemeClr>
              </a:gs>
            </a:gsLst>
            <a:lin ang="5400000" scaled="1"/>
          </a:gradFill>
          <a:ln w="0">
            <a:noFill/>
          </a:ln>
          <a:effectLst>
            <a:outerShdw blurRad="495300" dist="38100" dir="8100000" algn="tr" rotWithShape="0">
              <a:prstClr val="black">
                <a:alpha val="40000"/>
              </a:prstClr>
            </a:outerShdw>
          </a:effectLst>
          <a:scene3d>
            <a:camera prst="orthographicFront"/>
            <a:lightRig rig="brightRoom" dir="t">
              <a:rot lat="0" lon="0" rev="6600000"/>
            </a:lightRig>
          </a:scene3d>
          <a:sp3d extrusionH="247650">
            <a:bevelT w="165100" h="127000"/>
            <a:bevelB w="120650" h="146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endParaRPr>
          </a:p>
        </p:txBody>
      </p:sp>
      <p:sp>
        <p:nvSpPr>
          <p:cNvPr id="44" name="矩形 43"/>
          <p:cNvSpPr/>
          <p:nvPr/>
        </p:nvSpPr>
        <p:spPr>
          <a:xfrm>
            <a:off x="1884101" y="5488493"/>
            <a:ext cx="1413480" cy="253916"/>
          </a:xfrm>
          <a:prstGeom prst="rect">
            <a:avLst/>
          </a:prstGeom>
        </p:spPr>
        <p:txBody>
          <a:bodyPr wrap="square">
            <a:spAutoFit/>
          </a:bodyPr>
          <a:lstStyle/>
          <a:p>
            <a:pPr algn="ctr"/>
            <a:r>
              <a:rPr lang="zh-CN" altLang="en-US" sz="1050" dirty="0">
                <a:solidFill>
                  <a:schemeClr val="tx1">
                    <a:lumMod val="85000"/>
                    <a:lumOff val="15000"/>
                  </a:schemeClr>
                </a:solidFill>
                <a:latin typeface="Calibri" panose="020F0502020204030204" pitchFamily="34" charset="0"/>
                <a:ea typeface="Roboto" panose="02000000000000000000" pitchFamily="2" charset="0"/>
              </a:rPr>
              <a:t>点击输入替换内容</a:t>
            </a:r>
            <a:endParaRPr lang="en-US" altLang="zh-CN" sz="1050" dirty="0">
              <a:solidFill>
                <a:schemeClr val="tx1">
                  <a:lumMod val="85000"/>
                  <a:lumOff val="15000"/>
                </a:schemeClr>
              </a:solidFill>
              <a:latin typeface="Calibri" panose="020F0502020204030204" pitchFamily="34" charset="0"/>
              <a:ea typeface="Roboto" panose="02000000000000000000" pitchFamily="2" charset="0"/>
            </a:endParaRPr>
          </a:p>
        </p:txBody>
      </p:sp>
      <p:sp>
        <p:nvSpPr>
          <p:cNvPr id="45" name="矩形 44"/>
          <p:cNvSpPr/>
          <p:nvPr/>
        </p:nvSpPr>
        <p:spPr>
          <a:xfrm>
            <a:off x="1931954" y="5288220"/>
            <a:ext cx="1282488" cy="276999"/>
          </a:xfrm>
          <a:prstGeom prst="rect">
            <a:avLst/>
          </a:prstGeom>
        </p:spPr>
        <p:txBody>
          <a:bodyPr wrap="square">
            <a:spAutoFit/>
          </a:bodyPr>
          <a:lstStyle/>
          <a:p>
            <a:pPr algn="ctr"/>
            <a:r>
              <a:rPr lang="zh-CN" altLang="en-US" sz="1200" b="1" dirty="0">
                <a:solidFill>
                  <a:schemeClr val="tx1">
                    <a:lumMod val="85000"/>
                    <a:lumOff val="15000"/>
                  </a:schemeClr>
                </a:solidFill>
                <a:latin typeface="Calibri" panose="020F0502020204030204" pitchFamily="34" charset="0"/>
                <a:ea typeface="Roboto" panose="02000000000000000000" pitchFamily="2" charset="0"/>
              </a:rPr>
              <a:t>标题文本预设</a:t>
            </a:r>
            <a:endParaRPr lang="en-US" altLang="zh-CN" sz="1200" b="1" dirty="0">
              <a:solidFill>
                <a:schemeClr val="tx1">
                  <a:lumMod val="85000"/>
                  <a:lumOff val="15000"/>
                </a:schemeClr>
              </a:solidFill>
              <a:latin typeface="Calibri" panose="020F0502020204030204" pitchFamily="34" charset="0"/>
              <a:ea typeface="Roboto" panose="02000000000000000000" pitchFamily="2" charset="0"/>
            </a:endParaRPr>
          </a:p>
        </p:txBody>
      </p:sp>
      <p:sp>
        <p:nvSpPr>
          <p:cNvPr id="47" name="矩形 46"/>
          <p:cNvSpPr/>
          <p:nvPr/>
        </p:nvSpPr>
        <p:spPr>
          <a:xfrm>
            <a:off x="3564896" y="3805829"/>
            <a:ext cx="1505944" cy="174655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85000"/>
                  <a:lumOff val="15000"/>
                </a:schemeClr>
              </a:solidFill>
            </a:endParaRPr>
          </a:p>
        </p:txBody>
      </p:sp>
      <p:sp>
        <p:nvSpPr>
          <p:cNvPr id="48" name="矩形 47"/>
          <p:cNvSpPr/>
          <p:nvPr/>
        </p:nvSpPr>
        <p:spPr>
          <a:xfrm>
            <a:off x="3561655" y="5352513"/>
            <a:ext cx="1509186" cy="389896"/>
          </a:xfrm>
          <a:prstGeom prst="rect">
            <a:avLst/>
          </a:prstGeom>
          <a:gradFill>
            <a:gsLst>
              <a:gs pos="0">
                <a:schemeClr val="bg1"/>
              </a:gs>
              <a:gs pos="100000">
                <a:schemeClr val="bg1">
                  <a:lumMod val="75000"/>
                </a:schemeClr>
              </a:gs>
            </a:gsLst>
            <a:lin ang="5400000" scaled="1"/>
          </a:gradFill>
          <a:ln w="0">
            <a:noFill/>
          </a:ln>
          <a:effectLst>
            <a:outerShdw blurRad="495300" dist="38100" dir="8100000" algn="tr" rotWithShape="0">
              <a:prstClr val="black">
                <a:alpha val="40000"/>
              </a:prstClr>
            </a:outerShdw>
          </a:effectLst>
          <a:scene3d>
            <a:camera prst="orthographicFront"/>
            <a:lightRig rig="brightRoom" dir="t">
              <a:rot lat="0" lon="0" rev="6600000"/>
            </a:lightRig>
          </a:scene3d>
          <a:sp3d extrusionH="247650">
            <a:bevelT w="165100" h="127000"/>
            <a:bevelB w="120650" h="146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endParaRPr>
          </a:p>
        </p:txBody>
      </p:sp>
      <p:sp>
        <p:nvSpPr>
          <p:cNvPr id="49" name="矩形 48"/>
          <p:cNvSpPr/>
          <p:nvPr/>
        </p:nvSpPr>
        <p:spPr>
          <a:xfrm>
            <a:off x="3609508" y="5514350"/>
            <a:ext cx="1413480" cy="253916"/>
          </a:xfrm>
          <a:prstGeom prst="rect">
            <a:avLst/>
          </a:prstGeom>
        </p:spPr>
        <p:txBody>
          <a:bodyPr wrap="square">
            <a:spAutoFit/>
          </a:bodyPr>
          <a:lstStyle/>
          <a:p>
            <a:pPr algn="ctr"/>
            <a:r>
              <a:rPr lang="zh-CN" altLang="en-US" sz="1050" dirty="0">
                <a:solidFill>
                  <a:schemeClr val="tx1">
                    <a:lumMod val="85000"/>
                    <a:lumOff val="15000"/>
                  </a:schemeClr>
                </a:solidFill>
                <a:latin typeface="Calibri" panose="020F0502020204030204" pitchFamily="34" charset="0"/>
                <a:ea typeface="Roboto" panose="02000000000000000000" pitchFamily="2" charset="0"/>
              </a:rPr>
              <a:t>点击输入替换内容</a:t>
            </a:r>
            <a:endParaRPr lang="en-US" altLang="zh-CN" sz="1050" dirty="0">
              <a:solidFill>
                <a:schemeClr val="tx1">
                  <a:lumMod val="85000"/>
                  <a:lumOff val="15000"/>
                </a:schemeClr>
              </a:solidFill>
              <a:latin typeface="Calibri" panose="020F0502020204030204" pitchFamily="34" charset="0"/>
              <a:ea typeface="Roboto" panose="02000000000000000000" pitchFamily="2" charset="0"/>
            </a:endParaRPr>
          </a:p>
        </p:txBody>
      </p:sp>
      <p:sp>
        <p:nvSpPr>
          <p:cNvPr id="50" name="矩形 49"/>
          <p:cNvSpPr/>
          <p:nvPr/>
        </p:nvSpPr>
        <p:spPr>
          <a:xfrm>
            <a:off x="3657361" y="5314077"/>
            <a:ext cx="1282488" cy="276999"/>
          </a:xfrm>
          <a:prstGeom prst="rect">
            <a:avLst/>
          </a:prstGeom>
        </p:spPr>
        <p:txBody>
          <a:bodyPr wrap="square">
            <a:spAutoFit/>
          </a:bodyPr>
          <a:lstStyle/>
          <a:p>
            <a:pPr algn="ctr"/>
            <a:r>
              <a:rPr lang="zh-CN" altLang="en-US" sz="1200" b="1" dirty="0">
                <a:solidFill>
                  <a:schemeClr val="tx1">
                    <a:lumMod val="85000"/>
                    <a:lumOff val="15000"/>
                  </a:schemeClr>
                </a:solidFill>
                <a:latin typeface="Calibri" panose="020F0502020204030204" pitchFamily="34" charset="0"/>
                <a:ea typeface="Roboto" panose="02000000000000000000" pitchFamily="2" charset="0"/>
              </a:rPr>
              <a:t>标题文本预设</a:t>
            </a:r>
            <a:endParaRPr lang="en-US" altLang="zh-CN" sz="1200" b="1" dirty="0">
              <a:solidFill>
                <a:schemeClr val="tx1">
                  <a:lumMod val="85000"/>
                  <a:lumOff val="15000"/>
                </a:schemeClr>
              </a:solidFill>
              <a:latin typeface="Calibri" panose="020F0502020204030204" pitchFamily="34" charset="0"/>
              <a:ea typeface="Roboto" panose="02000000000000000000" pitchFamily="2" charset="0"/>
            </a:endParaRPr>
          </a:p>
        </p:txBody>
      </p:sp>
      <p:sp>
        <p:nvSpPr>
          <p:cNvPr id="52" name="矩形 51"/>
          <p:cNvSpPr/>
          <p:nvPr/>
        </p:nvSpPr>
        <p:spPr>
          <a:xfrm>
            <a:off x="5300564" y="3805829"/>
            <a:ext cx="1505944" cy="1746557"/>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85000"/>
                  <a:lumOff val="15000"/>
                </a:schemeClr>
              </a:solidFill>
            </a:endParaRPr>
          </a:p>
        </p:txBody>
      </p:sp>
      <p:sp>
        <p:nvSpPr>
          <p:cNvPr id="53" name="矩形 52"/>
          <p:cNvSpPr/>
          <p:nvPr/>
        </p:nvSpPr>
        <p:spPr>
          <a:xfrm>
            <a:off x="5297323" y="5352513"/>
            <a:ext cx="1509186" cy="389896"/>
          </a:xfrm>
          <a:prstGeom prst="rect">
            <a:avLst/>
          </a:prstGeom>
          <a:gradFill>
            <a:gsLst>
              <a:gs pos="0">
                <a:schemeClr val="bg1"/>
              </a:gs>
              <a:gs pos="100000">
                <a:schemeClr val="bg1">
                  <a:lumMod val="75000"/>
                </a:schemeClr>
              </a:gs>
            </a:gsLst>
            <a:lin ang="5400000" scaled="1"/>
          </a:gradFill>
          <a:ln w="0">
            <a:noFill/>
          </a:ln>
          <a:effectLst>
            <a:outerShdw blurRad="495300" dist="38100" dir="8100000" algn="tr" rotWithShape="0">
              <a:prstClr val="black">
                <a:alpha val="40000"/>
              </a:prstClr>
            </a:outerShdw>
          </a:effectLst>
          <a:scene3d>
            <a:camera prst="orthographicFront"/>
            <a:lightRig rig="brightRoom" dir="t">
              <a:rot lat="0" lon="0" rev="6600000"/>
            </a:lightRig>
          </a:scene3d>
          <a:sp3d extrusionH="247650">
            <a:bevelT w="165100" h="127000"/>
            <a:bevelB w="120650" h="146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endParaRPr>
          </a:p>
        </p:txBody>
      </p:sp>
      <p:sp>
        <p:nvSpPr>
          <p:cNvPr id="54" name="矩形 53"/>
          <p:cNvSpPr/>
          <p:nvPr/>
        </p:nvSpPr>
        <p:spPr>
          <a:xfrm>
            <a:off x="5345176" y="5514350"/>
            <a:ext cx="1413480" cy="253916"/>
          </a:xfrm>
          <a:prstGeom prst="rect">
            <a:avLst/>
          </a:prstGeom>
        </p:spPr>
        <p:txBody>
          <a:bodyPr wrap="square">
            <a:spAutoFit/>
          </a:bodyPr>
          <a:lstStyle/>
          <a:p>
            <a:pPr algn="ctr"/>
            <a:r>
              <a:rPr lang="zh-CN" altLang="en-US" sz="1050" dirty="0">
                <a:solidFill>
                  <a:schemeClr val="tx1">
                    <a:lumMod val="85000"/>
                    <a:lumOff val="15000"/>
                  </a:schemeClr>
                </a:solidFill>
                <a:latin typeface="Calibri" panose="020F0502020204030204" pitchFamily="34" charset="0"/>
                <a:ea typeface="Roboto" panose="02000000000000000000" pitchFamily="2" charset="0"/>
              </a:rPr>
              <a:t>点击输入替换内容</a:t>
            </a:r>
            <a:endParaRPr lang="en-US" altLang="zh-CN" sz="1050" dirty="0">
              <a:solidFill>
                <a:schemeClr val="tx1">
                  <a:lumMod val="85000"/>
                  <a:lumOff val="15000"/>
                </a:schemeClr>
              </a:solidFill>
              <a:latin typeface="Calibri" panose="020F0502020204030204" pitchFamily="34" charset="0"/>
              <a:ea typeface="Roboto" panose="02000000000000000000" pitchFamily="2" charset="0"/>
            </a:endParaRPr>
          </a:p>
        </p:txBody>
      </p:sp>
      <p:sp>
        <p:nvSpPr>
          <p:cNvPr id="55" name="矩形 54"/>
          <p:cNvSpPr/>
          <p:nvPr/>
        </p:nvSpPr>
        <p:spPr>
          <a:xfrm>
            <a:off x="5393029" y="5314077"/>
            <a:ext cx="1282488" cy="276999"/>
          </a:xfrm>
          <a:prstGeom prst="rect">
            <a:avLst/>
          </a:prstGeom>
        </p:spPr>
        <p:txBody>
          <a:bodyPr wrap="square">
            <a:spAutoFit/>
          </a:bodyPr>
          <a:lstStyle/>
          <a:p>
            <a:pPr algn="ctr"/>
            <a:r>
              <a:rPr lang="zh-CN" altLang="en-US" sz="1200" b="1" dirty="0">
                <a:solidFill>
                  <a:schemeClr val="tx1">
                    <a:lumMod val="85000"/>
                    <a:lumOff val="15000"/>
                  </a:schemeClr>
                </a:solidFill>
                <a:latin typeface="Calibri" panose="020F0502020204030204" pitchFamily="34" charset="0"/>
                <a:ea typeface="Roboto" panose="02000000000000000000" pitchFamily="2" charset="0"/>
              </a:rPr>
              <a:t>标题文本预设</a:t>
            </a:r>
            <a:endParaRPr lang="en-US" altLang="zh-CN" sz="1200" b="1" dirty="0">
              <a:solidFill>
                <a:schemeClr val="tx1">
                  <a:lumMod val="85000"/>
                  <a:lumOff val="15000"/>
                </a:schemeClr>
              </a:solidFill>
              <a:latin typeface="Calibri" panose="020F0502020204030204" pitchFamily="34" charset="0"/>
              <a:ea typeface="Roboto" panose="02000000000000000000" pitchFamily="2" charset="0"/>
            </a:endParaRPr>
          </a:p>
        </p:txBody>
      </p:sp>
      <p:cxnSp>
        <p:nvCxnSpPr>
          <p:cNvPr id="56" name="直接连接符 55"/>
          <p:cNvCxnSpPr/>
          <p:nvPr/>
        </p:nvCxnSpPr>
        <p:spPr>
          <a:xfrm>
            <a:off x="7557098" y="3295350"/>
            <a:ext cx="0" cy="1797024"/>
          </a:xfrm>
          <a:prstGeom prst="line">
            <a:avLst/>
          </a:prstGeom>
          <a:ln w="25400">
            <a:solidFill>
              <a:srgbClr val="5C5C5C"/>
            </a:solidFill>
          </a:ln>
        </p:spPr>
        <p:style>
          <a:lnRef idx="1">
            <a:schemeClr val="accent1"/>
          </a:lnRef>
          <a:fillRef idx="0">
            <a:schemeClr val="accent1"/>
          </a:fillRef>
          <a:effectRef idx="0">
            <a:schemeClr val="accent1"/>
          </a:effectRef>
          <a:fontRef idx="minor">
            <a:schemeClr val="tx1"/>
          </a:fontRef>
        </p:style>
      </p:cxnSp>
      <p:grpSp>
        <p:nvGrpSpPr>
          <p:cNvPr id="57" name="组合 56"/>
          <p:cNvGrpSpPr/>
          <p:nvPr/>
        </p:nvGrpSpPr>
        <p:grpSpPr>
          <a:xfrm>
            <a:off x="7683378" y="2709961"/>
            <a:ext cx="2578222" cy="1476714"/>
            <a:chOff x="6377851" y="1038415"/>
            <a:chExt cx="3190682" cy="1476714"/>
          </a:xfrm>
        </p:grpSpPr>
        <p:sp>
          <p:nvSpPr>
            <p:cNvPr id="58" name="矩形 57"/>
            <p:cNvSpPr/>
            <p:nvPr/>
          </p:nvSpPr>
          <p:spPr>
            <a:xfrm>
              <a:off x="6377852" y="1038415"/>
              <a:ext cx="3118929" cy="400110"/>
            </a:xfrm>
            <a:prstGeom prst="rect">
              <a:avLst/>
            </a:prstGeom>
          </p:spPr>
          <p:txBody>
            <a:bodyPr wrap="none">
              <a:spAutoFit/>
            </a:bodyPr>
            <a:lstStyle/>
            <a:p>
              <a:r>
                <a:rPr lang="en-US" altLang="zh-CN" sz="2000" b="1" dirty="0">
                  <a:solidFill>
                    <a:schemeClr val="tx1">
                      <a:lumMod val="85000"/>
                      <a:lumOff val="15000"/>
                    </a:schemeClr>
                  </a:solidFill>
                  <a:latin typeface="Calibri" panose="020F0502020204030204" pitchFamily="34" charset="0"/>
                  <a:ea typeface="Roboto" panose="02000000000000000000" pitchFamily="2" charset="0"/>
                </a:rPr>
                <a:t>ADD YOUR TEXT HERE</a:t>
              </a:r>
            </a:p>
          </p:txBody>
        </p:sp>
        <p:sp>
          <p:nvSpPr>
            <p:cNvPr id="59" name="文本框 8"/>
            <p:cNvSpPr txBox="1"/>
            <p:nvPr/>
          </p:nvSpPr>
          <p:spPr>
            <a:xfrm>
              <a:off x="6377851" y="1487732"/>
              <a:ext cx="3190682" cy="10273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400" dirty="0">
                  <a:solidFill>
                    <a:schemeClr val="tx1">
                      <a:lumMod val="65000"/>
                      <a:lumOff val="35000"/>
                    </a:schemeClr>
                  </a:solidFill>
                  <a:latin typeface="Calibri" panose="020F0502020204030204" pitchFamily="34" charset="0"/>
                </a:rPr>
                <a:t>您的内容打在这里，或者通过复制您的文本后，在此框中选择粘贴，并选择只保留文字</a:t>
              </a:r>
            </a:p>
          </p:txBody>
        </p:sp>
      </p:grpSp>
      <p:grpSp>
        <p:nvGrpSpPr>
          <p:cNvPr id="37" name="组合 36"/>
          <p:cNvGrpSpPr/>
          <p:nvPr/>
        </p:nvGrpSpPr>
        <p:grpSpPr>
          <a:xfrm>
            <a:off x="3495675" y="317622"/>
            <a:ext cx="5200650" cy="981580"/>
            <a:chOff x="3495675" y="193771"/>
            <a:chExt cx="5200650" cy="981580"/>
          </a:xfrm>
        </p:grpSpPr>
        <p:sp>
          <p:nvSpPr>
            <p:cNvPr id="38" name="Rectangle 16"/>
            <p:cNvSpPr/>
            <p:nvPr/>
          </p:nvSpPr>
          <p:spPr>
            <a:xfrm>
              <a:off x="4095750" y="857251"/>
              <a:ext cx="4000500" cy="318100"/>
            </a:xfrm>
            <a:prstGeom prst="rect">
              <a:avLst/>
            </a:prstGeom>
          </p:spPr>
          <p:txBody>
            <a:bodyPr wrap="square">
              <a:spAutoFit/>
            </a:bodyPr>
            <a:lstStyle/>
            <a:p>
              <a:pPr algn="ctr">
                <a:defRPr/>
              </a:pPr>
              <a:r>
                <a:rPr lang="en-US" sz="1400" spc="300" dirty="0">
                  <a:solidFill>
                    <a:schemeClr val="tx1">
                      <a:lumMod val="65000"/>
                      <a:lumOff val="35000"/>
                    </a:schemeClr>
                  </a:solidFill>
                  <a:latin typeface="Agency FB"/>
                  <a:ea typeface="Open Sans" pitchFamily="34" charset="0"/>
                  <a:cs typeface="Open Sans" pitchFamily="34" charset="0"/>
                </a:rPr>
                <a:t>PLEASE ADD YOUR TITLE HERE</a:t>
              </a:r>
              <a:endParaRPr lang="id-ID" sz="1400" spc="300" dirty="0">
                <a:solidFill>
                  <a:schemeClr val="tx1">
                    <a:lumMod val="65000"/>
                    <a:lumOff val="35000"/>
                  </a:schemeClr>
                </a:solidFill>
                <a:latin typeface="Agency FB"/>
                <a:ea typeface="Open Sans" pitchFamily="34" charset="0"/>
                <a:cs typeface="Open Sans" pitchFamily="34" charset="0"/>
              </a:endParaRPr>
            </a:p>
          </p:txBody>
        </p:sp>
        <p:sp>
          <p:nvSpPr>
            <p:cNvPr id="39" name="Rectangle 13"/>
            <p:cNvSpPr/>
            <p:nvPr/>
          </p:nvSpPr>
          <p:spPr bwMode="auto">
            <a:xfrm>
              <a:off x="3495675" y="193771"/>
              <a:ext cx="5200650" cy="646331"/>
            </a:xfrm>
            <a:prstGeom prst="rect">
              <a:avLst/>
            </a:prstGeom>
          </p:spPr>
          <p:txBody>
            <a:bodyPr wrap="square">
              <a:spAutoFit/>
            </a:bodyPr>
            <a:lstStyle/>
            <a:p>
              <a:pPr algn="ctr">
                <a:defRPr/>
              </a:pPr>
              <a:r>
                <a:rPr lang="zh-CN" altLang="en-US"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品牌形象与设计</a:t>
              </a:r>
              <a:endParaRPr lang="id-ID"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415301918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anim calcmode="lin" valueType="num">
                                      <p:cBhvr>
                                        <p:cTn id="8" dur="750" fill="hold"/>
                                        <p:tgtEl>
                                          <p:spTgt spid="14"/>
                                        </p:tgtEl>
                                        <p:attrNameLst>
                                          <p:attrName>ppt_x</p:attrName>
                                        </p:attrNameLst>
                                      </p:cBhvr>
                                      <p:tavLst>
                                        <p:tav tm="0">
                                          <p:val>
                                            <p:strVal val="#ppt_x"/>
                                          </p:val>
                                        </p:tav>
                                        <p:tav tm="100000">
                                          <p:val>
                                            <p:strVal val="#ppt_x"/>
                                          </p:val>
                                        </p:tav>
                                      </p:tavLst>
                                    </p:anim>
                                    <p:anim calcmode="lin" valueType="num">
                                      <p:cBhvr>
                                        <p:cTn id="9" dur="750" fill="hold"/>
                                        <p:tgtEl>
                                          <p:spTgt spid="14"/>
                                        </p:tgtEl>
                                        <p:attrNameLst>
                                          <p:attrName>ppt_y</p:attrName>
                                        </p:attrNameLst>
                                      </p:cBhvr>
                                      <p:tavLst>
                                        <p:tav tm="0">
                                          <p:val>
                                            <p:strVal val="#ppt_y+.1"/>
                                          </p:val>
                                        </p:tav>
                                        <p:tav tm="100000">
                                          <p:val>
                                            <p:strVal val="#ppt_y"/>
                                          </p:val>
                                        </p:tav>
                                      </p:tavLst>
                                    </p:anim>
                                  </p:childTnLst>
                                </p:cTn>
                              </p:par>
                              <p:par>
                                <p:cTn id="10" presetID="2" presetClass="entr" presetSubtype="4"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par>
                                <p:cTn id="14" presetID="22" presetClass="entr" presetSubtype="1" fill="hold" nodeType="withEffect">
                                  <p:stCondLst>
                                    <p:cond delay="450"/>
                                  </p:stCondLst>
                                  <p:childTnLst>
                                    <p:set>
                                      <p:cBhvr>
                                        <p:cTn id="15" dur="1" fill="hold">
                                          <p:stCondLst>
                                            <p:cond delay="0"/>
                                          </p:stCondLst>
                                        </p:cTn>
                                        <p:tgtEl>
                                          <p:spTgt spid="57"/>
                                        </p:tgtEl>
                                        <p:attrNameLst>
                                          <p:attrName>style.visibility</p:attrName>
                                        </p:attrNameLst>
                                      </p:cBhvr>
                                      <p:to>
                                        <p:strVal val="visible"/>
                                      </p:to>
                                    </p:set>
                                    <p:animEffect transition="in" filter="wipe(up)">
                                      <p:cBhvr>
                                        <p:cTn id="16" dur="500"/>
                                        <p:tgtEl>
                                          <p:spTgt spid="57"/>
                                        </p:tgtEl>
                                      </p:cBhvr>
                                    </p:animEffect>
                                  </p:childTnLst>
                                </p:cTn>
                              </p:par>
                              <p:par>
                                <p:cTn id="17" presetID="22" presetClass="entr" presetSubtype="1" fill="hold" nodeType="withEffect">
                                  <p:stCondLst>
                                    <p:cond delay="550"/>
                                  </p:stCondLst>
                                  <p:childTnLst>
                                    <p:set>
                                      <p:cBhvr>
                                        <p:cTn id="18" dur="1" fill="hold">
                                          <p:stCondLst>
                                            <p:cond delay="0"/>
                                          </p:stCondLst>
                                        </p:cTn>
                                        <p:tgtEl>
                                          <p:spTgt spid="56"/>
                                        </p:tgtEl>
                                        <p:attrNameLst>
                                          <p:attrName>style.visibility</p:attrName>
                                        </p:attrNameLst>
                                      </p:cBhvr>
                                      <p:to>
                                        <p:strVal val="visible"/>
                                      </p:to>
                                    </p:set>
                                    <p:animEffect transition="in" filter="wipe(up)">
                                      <p:cBhvr>
                                        <p:cTn id="1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19886" y="1248915"/>
            <a:ext cx="1988457" cy="2452228"/>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14"/>
          <p:cNvSpPr txBox="1"/>
          <p:nvPr/>
        </p:nvSpPr>
        <p:spPr>
          <a:xfrm>
            <a:off x="1942310" y="1248915"/>
            <a:ext cx="3210261" cy="2031325"/>
          </a:xfrm>
          <a:prstGeom prst="rect">
            <a:avLst/>
          </a:prstGeom>
          <a:noFill/>
        </p:spPr>
        <p:txBody>
          <a:bodyPr wrap="square" rtlCol="0">
            <a:spAutoFit/>
          </a:bodyPr>
          <a:lstStyle/>
          <a:p>
            <a:pPr>
              <a:lnSpc>
                <a:spcPct val="150000"/>
              </a:lnSpc>
            </a:pPr>
            <a:r>
              <a:rPr lang="zh-CN" altLang="en-US" sz="1050" dirty="0">
                <a:solidFill>
                  <a:schemeClr val="tx1">
                    <a:lumMod val="65000"/>
                    <a:lumOff val="35000"/>
                  </a:schemeClr>
                </a:solidFill>
              </a:rPr>
              <a:t>您的内容打在这里，或者通过复制您的文本后，在此框中选择粘贴，并选择只保留文字您的内容打在这里，或者通过复制您的文本后，在此框中选择粘贴，并选择只保留</a:t>
            </a:r>
            <a:r>
              <a:rPr lang="zh-CN" altLang="en-US" sz="1050" dirty="0" smtClean="0">
                <a:solidFill>
                  <a:schemeClr val="tx1">
                    <a:lumMod val="65000"/>
                    <a:lumOff val="35000"/>
                  </a:schemeClr>
                </a:solidFill>
              </a:rPr>
              <a:t>文字</a:t>
            </a:r>
            <a:endParaRPr lang="en-US" altLang="zh-CN" sz="1050" dirty="0" smtClean="0">
              <a:solidFill>
                <a:schemeClr val="tx1">
                  <a:lumMod val="65000"/>
                  <a:lumOff val="35000"/>
                </a:schemeClr>
              </a:solidFill>
            </a:endParaRPr>
          </a:p>
          <a:p>
            <a:pPr>
              <a:lnSpc>
                <a:spcPct val="150000"/>
              </a:lnSpc>
            </a:pPr>
            <a:r>
              <a:rPr lang="zh-CN" altLang="en-US" sz="1050" dirty="0">
                <a:solidFill>
                  <a:schemeClr val="tx1">
                    <a:lumMod val="65000"/>
                    <a:lumOff val="35000"/>
                  </a:schemeClr>
                </a:solidFill>
              </a:rPr>
              <a:t>您的内容打在这里，或者通过复制您的文本后，在此框中选择粘贴，并选择只保留</a:t>
            </a:r>
            <a:r>
              <a:rPr lang="zh-CN" altLang="en-US" sz="1050" dirty="0" smtClean="0">
                <a:solidFill>
                  <a:schemeClr val="tx1">
                    <a:lumMod val="65000"/>
                    <a:lumOff val="35000"/>
                  </a:schemeClr>
                </a:solidFill>
              </a:rPr>
              <a:t>文字</a:t>
            </a:r>
            <a:endParaRPr lang="en-US" altLang="zh-CN" sz="1050" dirty="0" smtClean="0">
              <a:solidFill>
                <a:schemeClr val="tx1">
                  <a:lumMod val="65000"/>
                  <a:lumOff val="35000"/>
                </a:schemeClr>
              </a:solidFill>
            </a:endParaRPr>
          </a:p>
          <a:p>
            <a:pPr>
              <a:lnSpc>
                <a:spcPct val="150000"/>
              </a:lnSpc>
            </a:pPr>
            <a:r>
              <a:rPr lang="zh-CN" altLang="en-US" sz="1050" dirty="0">
                <a:solidFill>
                  <a:schemeClr val="tx1">
                    <a:lumMod val="65000"/>
                    <a:lumOff val="35000"/>
                  </a:schemeClr>
                </a:solidFill>
              </a:rPr>
              <a:t>您的内容打在这里，或者通过复制您的文本后，在此框中选择粘贴，并选择只保留文字</a:t>
            </a:r>
            <a:endParaRPr lang="en-US" altLang="zh-CN" sz="1050" dirty="0">
              <a:solidFill>
                <a:schemeClr val="tx1">
                  <a:lumMod val="65000"/>
                  <a:lumOff val="35000"/>
                </a:schemeClr>
              </a:solidFill>
            </a:endParaRPr>
          </a:p>
        </p:txBody>
      </p:sp>
      <p:grpSp>
        <p:nvGrpSpPr>
          <p:cNvPr id="5" name="组合 4"/>
          <p:cNvGrpSpPr/>
          <p:nvPr/>
        </p:nvGrpSpPr>
        <p:grpSpPr>
          <a:xfrm>
            <a:off x="1942310" y="5034504"/>
            <a:ext cx="638749" cy="403424"/>
            <a:chOff x="2548951" y="2545490"/>
            <a:chExt cx="2797749" cy="1767017"/>
          </a:xfrm>
        </p:grpSpPr>
        <p:sp>
          <p:nvSpPr>
            <p:cNvPr id="6" name="任意多边形 5"/>
            <p:cNvSpPr/>
            <p:nvPr/>
          </p:nvSpPr>
          <p:spPr>
            <a:xfrm>
              <a:off x="2548951" y="2545490"/>
              <a:ext cx="1222949" cy="1767017"/>
            </a:xfrm>
            <a:custGeom>
              <a:avLst/>
              <a:gdLst>
                <a:gd name="connsiteX0" fmla="*/ 3162300 w 3162300"/>
                <a:gd name="connsiteY0" fmla="*/ 825500 h 3562350"/>
                <a:gd name="connsiteX1" fmla="*/ 3162300 w 3162300"/>
                <a:gd name="connsiteY1" fmla="*/ 0 h 3562350"/>
                <a:gd name="connsiteX2" fmla="*/ 0 w 3162300"/>
                <a:gd name="connsiteY2" fmla="*/ 0 h 3562350"/>
                <a:gd name="connsiteX3" fmla="*/ 0 w 3162300"/>
                <a:gd name="connsiteY3" fmla="*/ 3562350 h 3562350"/>
                <a:gd name="connsiteX4" fmla="*/ 3162300 w 3162300"/>
                <a:gd name="connsiteY4" fmla="*/ 3562350 h 3562350"/>
                <a:gd name="connsiteX5" fmla="*/ 3162300 w 3162300"/>
                <a:gd name="connsiteY5" fmla="*/ 2095500 h 3562350"/>
                <a:gd name="connsiteX0" fmla="*/ 3173269 w 3173269"/>
                <a:gd name="connsiteY0" fmla="*/ 616471 h 3562350"/>
                <a:gd name="connsiteX1" fmla="*/ 3162300 w 3173269"/>
                <a:gd name="connsiteY1" fmla="*/ 0 h 3562350"/>
                <a:gd name="connsiteX2" fmla="*/ 0 w 3173269"/>
                <a:gd name="connsiteY2" fmla="*/ 0 h 3562350"/>
                <a:gd name="connsiteX3" fmla="*/ 0 w 3173269"/>
                <a:gd name="connsiteY3" fmla="*/ 3562350 h 3562350"/>
                <a:gd name="connsiteX4" fmla="*/ 3162300 w 3173269"/>
                <a:gd name="connsiteY4" fmla="*/ 3562350 h 3562350"/>
                <a:gd name="connsiteX5" fmla="*/ 3162300 w 3173269"/>
                <a:gd name="connsiteY5" fmla="*/ 2095500 h 3562350"/>
                <a:gd name="connsiteX0" fmla="*/ 3173269 w 3173269"/>
                <a:gd name="connsiteY0" fmla="*/ 616471 h 3562350"/>
                <a:gd name="connsiteX1" fmla="*/ 3162300 w 3173269"/>
                <a:gd name="connsiteY1" fmla="*/ 0 h 3562350"/>
                <a:gd name="connsiteX2" fmla="*/ 0 w 3173269"/>
                <a:gd name="connsiteY2" fmla="*/ 0 h 3562350"/>
                <a:gd name="connsiteX3" fmla="*/ 0 w 3173269"/>
                <a:gd name="connsiteY3" fmla="*/ 3562350 h 3562350"/>
                <a:gd name="connsiteX4" fmla="*/ 3162300 w 3173269"/>
                <a:gd name="connsiteY4" fmla="*/ 3562350 h 3562350"/>
                <a:gd name="connsiteX5" fmla="*/ 3145412 w 3173269"/>
                <a:gd name="connsiteY5" fmla="*/ 2893659 h 3562350"/>
                <a:gd name="connsiteX0" fmla="*/ 3162300 w 3162300"/>
                <a:gd name="connsiteY0" fmla="*/ 0 h 3562350"/>
                <a:gd name="connsiteX1" fmla="*/ 0 w 3162300"/>
                <a:gd name="connsiteY1" fmla="*/ 0 h 3562350"/>
                <a:gd name="connsiteX2" fmla="*/ 0 w 3162300"/>
                <a:gd name="connsiteY2" fmla="*/ 3562350 h 3562350"/>
                <a:gd name="connsiteX3" fmla="*/ 3162300 w 3162300"/>
                <a:gd name="connsiteY3" fmla="*/ 3562350 h 3562350"/>
                <a:gd name="connsiteX4" fmla="*/ 3145412 w 3162300"/>
                <a:gd name="connsiteY4" fmla="*/ 2893659 h 3562350"/>
                <a:gd name="connsiteX0" fmla="*/ 3162300 w 3162300"/>
                <a:gd name="connsiteY0" fmla="*/ 0 h 3562350"/>
                <a:gd name="connsiteX1" fmla="*/ 0 w 3162300"/>
                <a:gd name="connsiteY1" fmla="*/ 0 h 3562350"/>
                <a:gd name="connsiteX2" fmla="*/ 0 w 3162300"/>
                <a:gd name="connsiteY2" fmla="*/ 3562350 h 3562350"/>
                <a:gd name="connsiteX3" fmla="*/ 3162300 w 3162300"/>
                <a:gd name="connsiteY3" fmla="*/ 3562350 h 3562350"/>
              </a:gdLst>
              <a:ahLst/>
              <a:cxnLst>
                <a:cxn ang="0">
                  <a:pos x="connsiteX0" y="connsiteY0"/>
                </a:cxn>
                <a:cxn ang="0">
                  <a:pos x="connsiteX1" y="connsiteY1"/>
                </a:cxn>
                <a:cxn ang="0">
                  <a:pos x="connsiteX2" y="connsiteY2"/>
                </a:cxn>
                <a:cxn ang="0">
                  <a:pos x="connsiteX3" y="connsiteY3"/>
                </a:cxn>
              </a:cxnLst>
              <a:rect l="l" t="t" r="r" b="b"/>
              <a:pathLst>
                <a:path w="3162300" h="3562350">
                  <a:moveTo>
                    <a:pt x="3162300" y="0"/>
                  </a:moveTo>
                  <a:lnTo>
                    <a:pt x="0" y="0"/>
                  </a:lnTo>
                  <a:lnTo>
                    <a:pt x="0" y="3562350"/>
                  </a:lnTo>
                  <a:lnTo>
                    <a:pt x="3162300" y="3562350"/>
                  </a:lnTo>
                </a:path>
              </a:pathLst>
            </a:cu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flipH="1">
              <a:off x="4123751" y="2545490"/>
              <a:ext cx="1222949" cy="1767017"/>
            </a:xfrm>
            <a:custGeom>
              <a:avLst/>
              <a:gdLst>
                <a:gd name="connsiteX0" fmla="*/ 3162300 w 3162300"/>
                <a:gd name="connsiteY0" fmla="*/ 825500 h 3562350"/>
                <a:gd name="connsiteX1" fmla="*/ 3162300 w 3162300"/>
                <a:gd name="connsiteY1" fmla="*/ 0 h 3562350"/>
                <a:gd name="connsiteX2" fmla="*/ 0 w 3162300"/>
                <a:gd name="connsiteY2" fmla="*/ 0 h 3562350"/>
                <a:gd name="connsiteX3" fmla="*/ 0 w 3162300"/>
                <a:gd name="connsiteY3" fmla="*/ 3562350 h 3562350"/>
                <a:gd name="connsiteX4" fmla="*/ 3162300 w 3162300"/>
                <a:gd name="connsiteY4" fmla="*/ 3562350 h 3562350"/>
                <a:gd name="connsiteX5" fmla="*/ 3162300 w 3162300"/>
                <a:gd name="connsiteY5" fmla="*/ 2095500 h 3562350"/>
                <a:gd name="connsiteX0" fmla="*/ 3173269 w 3173269"/>
                <a:gd name="connsiteY0" fmla="*/ 616471 h 3562350"/>
                <a:gd name="connsiteX1" fmla="*/ 3162300 w 3173269"/>
                <a:gd name="connsiteY1" fmla="*/ 0 h 3562350"/>
                <a:gd name="connsiteX2" fmla="*/ 0 w 3173269"/>
                <a:gd name="connsiteY2" fmla="*/ 0 h 3562350"/>
                <a:gd name="connsiteX3" fmla="*/ 0 w 3173269"/>
                <a:gd name="connsiteY3" fmla="*/ 3562350 h 3562350"/>
                <a:gd name="connsiteX4" fmla="*/ 3162300 w 3173269"/>
                <a:gd name="connsiteY4" fmla="*/ 3562350 h 3562350"/>
                <a:gd name="connsiteX5" fmla="*/ 3162300 w 3173269"/>
                <a:gd name="connsiteY5" fmla="*/ 2095500 h 3562350"/>
                <a:gd name="connsiteX0" fmla="*/ 3173269 w 3173269"/>
                <a:gd name="connsiteY0" fmla="*/ 616471 h 3562350"/>
                <a:gd name="connsiteX1" fmla="*/ 3162300 w 3173269"/>
                <a:gd name="connsiteY1" fmla="*/ 0 h 3562350"/>
                <a:gd name="connsiteX2" fmla="*/ 0 w 3173269"/>
                <a:gd name="connsiteY2" fmla="*/ 0 h 3562350"/>
                <a:gd name="connsiteX3" fmla="*/ 0 w 3173269"/>
                <a:gd name="connsiteY3" fmla="*/ 3562350 h 3562350"/>
                <a:gd name="connsiteX4" fmla="*/ 3162300 w 3173269"/>
                <a:gd name="connsiteY4" fmla="*/ 3562350 h 3562350"/>
                <a:gd name="connsiteX5" fmla="*/ 3145412 w 3173269"/>
                <a:gd name="connsiteY5" fmla="*/ 2893659 h 3562350"/>
                <a:gd name="connsiteX0" fmla="*/ 3162300 w 3162300"/>
                <a:gd name="connsiteY0" fmla="*/ 0 h 3562350"/>
                <a:gd name="connsiteX1" fmla="*/ 0 w 3162300"/>
                <a:gd name="connsiteY1" fmla="*/ 0 h 3562350"/>
                <a:gd name="connsiteX2" fmla="*/ 0 w 3162300"/>
                <a:gd name="connsiteY2" fmla="*/ 3562350 h 3562350"/>
                <a:gd name="connsiteX3" fmla="*/ 3162300 w 3162300"/>
                <a:gd name="connsiteY3" fmla="*/ 3562350 h 3562350"/>
                <a:gd name="connsiteX4" fmla="*/ 3145412 w 3162300"/>
                <a:gd name="connsiteY4" fmla="*/ 2893659 h 3562350"/>
                <a:gd name="connsiteX0" fmla="*/ 3162300 w 3162300"/>
                <a:gd name="connsiteY0" fmla="*/ 0 h 3562350"/>
                <a:gd name="connsiteX1" fmla="*/ 0 w 3162300"/>
                <a:gd name="connsiteY1" fmla="*/ 0 h 3562350"/>
                <a:gd name="connsiteX2" fmla="*/ 0 w 3162300"/>
                <a:gd name="connsiteY2" fmla="*/ 3562350 h 3562350"/>
                <a:gd name="connsiteX3" fmla="*/ 3162300 w 3162300"/>
                <a:gd name="connsiteY3" fmla="*/ 3562350 h 3562350"/>
              </a:gdLst>
              <a:ahLst/>
              <a:cxnLst>
                <a:cxn ang="0">
                  <a:pos x="connsiteX0" y="connsiteY0"/>
                </a:cxn>
                <a:cxn ang="0">
                  <a:pos x="connsiteX1" y="connsiteY1"/>
                </a:cxn>
                <a:cxn ang="0">
                  <a:pos x="connsiteX2" y="connsiteY2"/>
                </a:cxn>
                <a:cxn ang="0">
                  <a:pos x="connsiteX3" y="connsiteY3"/>
                </a:cxn>
              </a:cxnLst>
              <a:rect l="l" t="t" r="r" b="b"/>
              <a:pathLst>
                <a:path w="3162300" h="3562350">
                  <a:moveTo>
                    <a:pt x="3162300" y="0"/>
                  </a:moveTo>
                  <a:lnTo>
                    <a:pt x="0" y="0"/>
                  </a:lnTo>
                  <a:lnTo>
                    <a:pt x="0" y="3562350"/>
                  </a:lnTo>
                  <a:lnTo>
                    <a:pt x="3162300" y="3562350"/>
                  </a:lnTo>
                </a:path>
              </a:pathLst>
            </a:cu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箭头连接符 7"/>
            <p:cNvCxnSpPr/>
            <p:nvPr/>
          </p:nvCxnSpPr>
          <p:spPr>
            <a:xfrm>
              <a:off x="3224863" y="3428998"/>
              <a:ext cx="1445925" cy="0"/>
            </a:xfrm>
            <a:prstGeom prst="straightConnector1">
              <a:avLst/>
            </a:prstGeom>
            <a:noFill/>
            <a:ln w="12700">
              <a:solidFill>
                <a:schemeClr val="tx1">
                  <a:lumMod val="65000"/>
                  <a:lumOff val="35000"/>
                </a:schemeClr>
              </a:solidFill>
              <a:tailEnd type="arrow"/>
            </a:ln>
          </p:spPr>
          <p:style>
            <a:lnRef idx="2">
              <a:schemeClr val="accent1">
                <a:shade val="50000"/>
              </a:schemeClr>
            </a:lnRef>
            <a:fillRef idx="1">
              <a:schemeClr val="accent1"/>
            </a:fillRef>
            <a:effectRef idx="0">
              <a:schemeClr val="accent1"/>
            </a:effectRef>
            <a:fontRef idx="minor">
              <a:schemeClr val="lt1"/>
            </a:fontRef>
          </p:style>
        </p:cxnSp>
      </p:grpSp>
      <p:sp>
        <p:nvSpPr>
          <p:cNvPr id="10" name="文本框 9"/>
          <p:cNvSpPr txBox="1"/>
          <p:nvPr/>
        </p:nvSpPr>
        <p:spPr>
          <a:xfrm>
            <a:off x="5936344" y="3874967"/>
            <a:ext cx="48519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defRPr sz="3200" b="1">
                <a:solidFill>
                  <a:schemeClr val="tx1">
                    <a:lumMod val="75000"/>
                    <a:lumOff val="25000"/>
                  </a:schemeClr>
                </a:solidFill>
                <a:latin typeface="Agency FB" panose="020B0503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gn="r"/>
            <a:r>
              <a:rPr lang="en-US" altLang="zh-CN" b="0" dirty="0">
                <a:solidFill>
                  <a:schemeClr val="tx1">
                    <a:lumMod val="85000"/>
                    <a:lumOff val="15000"/>
                  </a:schemeClr>
                </a:solidFill>
                <a:latin typeface="+mn-ea"/>
                <a:ea typeface="+mn-ea"/>
              </a:rPr>
              <a:t>START FROM NOW ON</a:t>
            </a:r>
            <a:endParaRPr lang="zh-CN" altLang="en-US" b="0" dirty="0">
              <a:solidFill>
                <a:schemeClr val="tx1">
                  <a:lumMod val="85000"/>
                  <a:lumOff val="15000"/>
                </a:schemeClr>
              </a:solidFill>
              <a:latin typeface="+mn-ea"/>
              <a:ea typeface="+mn-ea"/>
            </a:endParaRPr>
          </a:p>
        </p:txBody>
      </p:sp>
      <p:sp>
        <p:nvSpPr>
          <p:cNvPr id="11" name="矩形 10"/>
          <p:cNvSpPr/>
          <p:nvPr/>
        </p:nvSpPr>
        <p:spPr>
          <a:xfrm>
            <a:off x="6241142" y="1248915"/>
            <a:ext cx="1988457" cy="2452228"/>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3495675" y="317622"/>
            <a:ext cx="5200650" cy="981580"/>
            <a:chOff x="3495675" y="193771"/>
            <a:chExt cx="5200650" cy="981580"/>
          </a:xfrm>
        </p:grpSpPr>
        <p:sp>
          <p:nvSpPr>
            <p:cNvPr id="13" name="Rectangle 16"/>
            <p:cNvSpPr/>
            <p:nvPr/>
          </p:nvSpPr>
          <p:spPr>
            <a:xfrm>
              <a:off x="4095750" y="857251"/>
              <a:ext cx="4000500" cy="318100"/>
            </a:xfrm>
            <a:prstGeom prst="rect">
              <a:avLst/>
            </a:prstGeom>
          </p:spPr>
          <p:txBody>
            <a:bodyPr wrap="square">
              <a:spAutoFit/>
            </a:bodyPr>
            <a:lstStyle/>
            <a:p>
              <a:pPr algn="ctr">
                <a:defRPr/>
              </a:pPr>
              <a:r>
                <a:rPr lang="en-US" sz="1400" spc="300" dirty="0">
                  <a:solidFill>
                    <a:schemeClr val="tx1">
                      <a:lumMod val="65000"/>
                      <a:lumOff val="35000"/>
                    </a:schemeClr>
                  </a:solidFill>
                  <a:latin typeface="Agency FB"/>
                  <a:ea typeface="Open Sans" pitchFamily="34" charset="0"/>
                  <a:cs typeface="Open Sans" pitchFamily="34" charset="0"/>
                </a:rPr>
                <a:t>PLEASE ADD YOUR TITLE HERE</a:t>
              </a:r>
              <a:endParaRPr lang="id-ID" sz="1400" spc="300" dirty="0">
                <a:solidFill>
                  <a:schemeClr val="tx1">
                    <a:lumMod val="65000"/>
                    <a:lumOff val="35000"/>
                  </a:schemeClr>
                </a:solidFill>
                <a:latin typeface="Agency FB"/>
                <a:ea typeface="Open Sans" pitchFamily="34" charset="0"/>
                <a:cs typeface="Open Sans" pitchFamily="34" charset="0"/>
              </a:endParaRPr>
            </a:p>
          </p:txBody>
        </p:sp>
        <p:sp>
          <p:nvSpPr>
            <p:cNvPr id="14" name="Rectangle 13"/>
            <p:cNvSpPr/>
            <p:nvPr/>
          </p:nvSpPr>
          <p:spPr bwMode="auto">
            <a:xfrm>
              <a:off x="3495675" y="193771"/>
              <a:ext cx="5200650" cy="646331"/>
            </a:xfrm>
            <a:prstGeom prst="rect">
              <a:avLst/>
            </a:prstGeom>
          </p:spPr>
          <p:txBody>
            <a:bodyPr wrap="square">
              <a:spAutoFit/>
            </a:bodyPr>
            <a:lstStyle/>
            <a:p>
              <a:pPr algn="ctr">
                <a:defRPr/>
              </a:pPr>
              <a:r>
                <a:rPr lang="zh-CN" altLang="en-US"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品牌形象与设计</a:t>
              </a:r>
              <a:endParaRPr lang="id-ID"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336228121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22000" fill="hold" grpId="0" nodeType="withEffect" p14:presetBounceEnd="17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17000">
                                          <p:cBhvr additive="base">
                                            <p:cTn id="7" dur="500" fill="hold"/>
                                            <p:tgtEl>
                                              <p:spTgt spid="2"/>
                                            </p:tgtEl>
                                            <p:attrNameLst>
                                              <p:attrName>ppt_x</p:attrName>
                                            </p:attrNameLst>
                                          </p:cBhvr>
                                          <p:tavLst>
                                            <p:tav tm="0">
                                              <p:val>
                                                <p:strVal val="#ppt_x"/>
                                              </p:val>
                                            </p:tav>
                                            <p:tav tm="100000">
                                              <p:val>
                                                <p:strVal val="#ppt_x"/>
                                              </p:val>
                                            </p:tav>
                                          </p:tavLst>
                                        </p:anim>
                                        <p:anim calcmode="lin" valueType="num" p14:bounceEnd="17000">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accel="22000" fill="hold" grpId="0" nodeType="withEffect" p14:presetBounceEnd="17000">
                                      <p:stCondLst>
                                        <p:cond delay="100"/>
                                      </p:stCondLst>
                                      <p:childTnLst>
                                        <p:set>
                                          <p:cBhvr>
                                            <p:cTn id="10" dur="1" fill="hold">
                                              <p:stCondLst>
                                                <p:cond delay="0"/>
                                              </p:stCondLst>
                                            </p:cTn>
                                            <p:tgtEl>
                                              <p:spTgt spid="11"/>
                                            </p:tgtEl>
                                            <p:attrNameLst>
                                              <p:attrName>style.visibility</p:attrName>
                                            </p:attrNameLst>
                                          </p:cBhvr>
                                          <p:to>
                                            <p:strVal val="visible"/>
                                          </p:to>
                                        </p:set>
                                        <p:anim calcmode="lin" valueType="num" p14:bounceEnd="17000">
                                          <p:cBhvr additive="base">
                                            <p:cTn id="11" dur="500" fill="hold"/>
                                            <p:tgtEl>
                                              <p:spTgt spid="11"/>
                                            </p:tgtEl>
                                            <p:attrNameLst>
                                              <p:attrName>ppt_x</p:attrName>
                                            </p:attrNameLst>
                                          </p:cBhvr>
                                          <p:tavLst>
                                            <p:tav tm="0">
                                              <p:val>
                                                <p:strVal val="#ppt_x"/>
                                              </p:val>
                                            </p:tav>
                                            <p:tav tm="100000">
                                              <p:val>
                                                <p:strVal val="#ppt_x"/>
                                              </p:val>
                                            </p:tav>
                                          </p:tavLst>
                                        </p:anim>
                                        <p:anim calcmode="lin" valueType="num" p14:bounceEnd="17000">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600"/>
                                </p:stCondLst>
                                <p:childTnLst>
                                  <p:par>
                                    <p:cTn id="14" presetID="2" presetClass="entr" presetSubtype="2" fill="hold" grpId="0" nodeType="afterEffect">
                                      <p:stCondLst>
                                        <p:cond delay="0"/>
                                      </p:stCondLst>
                                      <p:iterate type="lt">
                                        <p:tmPct val="10000"/>
                                      </p:iterate>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1+#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18" presetClass="entr" presetSubtype="12" fill="hold" nodeType="after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strips(downLeft)">
                                          <p:cBhvr>
                                            <p:cTn id="21" dur="1000"/>
                                            <p:tgtEl>
                                              <p:spTgt spid="4">
                                                <p:txEl>
                                                  <p:pRg st="0" end="0"/>
                                                </p:txEl>
                                              </p:spTgt>
                                            </p:tgtEl>
                                          </p:cBhvr>
                                        </p:animEffect>
                                      </p:childTnLst>
                                    </p:cTn>
                                  </p:par>
                                </p:childTnLst>
                              </p:cTn>
                            </p:par>
                            <p:par>
                              <p:cTn id="22" fill="hold">
                                <p:stCondLst>
                                  <p:cond delay="2750"/>
                                </p:stCondLst>
                                <p:childTnLst>
                                  <p:par>
                                    <p:cTn id="23" presetID="18" presetClass="entr" presetSubtype="12" fill="hold" nodeType="after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strips(downLeft)">
                                          <p:cBhvr>
                                            <p:cTn id="25" dur="1000"/>
                                            <p:tgtEl>
                                              <p:spTgt spid="4">
                                                <p:txEl>
                                                  <p:pRg st="1" end="1"/>
                                                </p:txEl>
                                              </p:spTgt>
                                            </p:tgtEl>
                                          </p:cBhvr>
                                        </p:animEffect>
                                      </p:childTnLst>
                                    </p:cTn>
                                  </p:par>
                                </p:childTnLst>
                              </p:cTn>
                            </p:par>
                            <p:par>
                              <p:cTn id="26" fill="hold">
                                <p:stCondLst>
                                  <p:cond delay="3750"/>
                                </p:stCondLst>
                                <p:childTnLst>
                                  <p:par>
                                    <p:cTn id="27" presetID="18" presetClass="entr" presetSubtype="12" fill="hold" nodeType="after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Effect transition="in" filter="strips(downLeft)">
                                          <p:cBhvr>
                                            <p:cTn id="29" dur="1000"/>
                                            <p:tgtEl>
                                              <p:spTgt spid="4">
                                                <p:txEl>
                                                  <p:pRg st="2" end="2"/>
                                                </p:txEl>
                                              </p:spTgt>
                                            </p:tgtEl>
                                          </p:cBhvr>
                                        </p:animEffect>
                                      </p:childTnLst>
                                    </p:cTn>
                                  </p:par>
                                  <p:par>
                                    <p:cTn id="30" presetID="16" presetClass="entr" presetSubtype="21" fill="hold" nodeType="withEffect">
                                      <p:stCondLst>
                                        <p:cond delay="250"/>
                                      </p:stCondLst>
                                      <p:childTnLst>
                                        <p:set>
                                          <p:cBhvr>
                                            <p:cTn id="31" dur="1" fill="hold">
                                              <p:stCondLst>
                                                <p:cond delay="0"/>
                                              </p:stCondLst>
                                            </p:cTn>
                                            <p:tgtEl>
                                              <p:spTgt spid="5"/>
                                            </p:tgtEl>
                                            <p:attrNameLst>
                                              <p:attrName>style.visibility</p:attrName>
                                            </p:attrNameLst>
                                          </p:cBhvr>
                                          <p:to>
                                            <p:strVal val="visible"/>
                                          </p:to>
                                        </p:set>
                                        <p:animEffect transition="in" filter="barn(inVertical)">
                                          <p:cBhvr>
                                            <p:cTn id="32"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22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accel="22000" fill="hold" grpId="0" nodeType="withEffect">
                                      <p:stCondLst>
                                        <p:cond delay="1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600"/>
                                </p:stCondLst>
                                <p:childTnLst>
                                  <p:par>
                                    <p:cTn id="14" presetID="2" presetClass="entr" presetSubtype="2" fill="hold" grpId="0" nodeType="afterEffect">
                                      <p:stCondLst>
                                        <p:cond delay="0"/>
                                      </p:stCondLst>
                                      <p:iterate type="lt">
                                        <p:tmPct val="10000"/>
                                      </p:iterate>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1+#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18" presetClass="entr" presetSubtype="12" fill="hold" nodeType="after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strips(downLeft)">
                                          <p:cBhvr>
                                            <p:cTn id="21" dur="1000"/>
                                            <p:tgtEl>
                                              <p:spTgt spid="4">
                                                <p:txEl>
                                                  <p:pRg st="0" end="0"/>
                                                </p:txEl>
                                              </p:spTgt>
                                            </p:tgtEl>
                                          </p:cBhvr>
                                        </p:animEffect>
                                      </p:childTnLst>
                                    </p:cTn>
                                  </p:par>
                                </p:childTnLst>
                              </p:cTn>
                            </p:par>
                            <p:par>
                              <p:cTn id="22" fill="hold">
                                <p:stCondLst>
                                  <p:cond delay="2750"/>
                                </p:stCondLst>
                                <p:childTnLst>
                                  <p:par>
                                    <p:cTn id="23" presetID="18" presetClass="entr" presetSubtype="12" fill="hold" nodeType="after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strips(downLeft)">
                                          <p:cBhvr>
                                            <p:cTn id="25" dur="1000"/>
                                            <p:tgtEl>
                                              <p:spTgt spid="4">
                                                <p:txEl>
                                                  <p:pRg st="1" end="1"/>
                                                </p:txEl>
                                              </p:spTgt>
                                            </p:tgtEl>
                                          </p:cBhvr>
                                        </p:animEffect>
                                      </p:childTnLst>
                                    </p:cTn>
                                  </p:par>
                                </p:childTnLst>
                              </p:cTn>
                            </p:par>
                            <p:par>
                              <p:cTn id="26" fill="hold">
                                <p:stCondLst>
                                  <p:cond delay="3750"/>
                                </p:stCondLst>
                                <p:childTnLst>
                                  <p:par>
                                    <p:cTn id="27" presetID="18" presetClass="entr" presetSubtype="12" fill="hold" nodeType="after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Effect transition="in" filter="strips(downLeft)">
                                          <p:cBhvr>
                                            <p:cTn id="29" dur="1000"/>
                                            <p:tgtEl>
                                              <p:spTgt spid="4">
                                                <p:txEl>
                                                  <p:pRg st="2" end="2"/>
                                                </p:txEl>
                                              </p:spTgt>
                                            </p:tgtEl>
                                          </p:cBhvr>
                                        </p:animEffect>
                                      </p:childTnLst>
                                    </p:cTn>
                                  </p:par>
                                  <p:par>
                                    <p:cTn id="30" presetID="16" presetClass="entr" presetSubtype="21" fill="hold" nodeType="withEffect">
                                      <p:stCondLst>
                                        <p:cond delay="250"/>
                                      </p:stCondLst>
                                      <p:childTnLst>
                                        <p:set>
                                          <p:cBhvr>
                                            <p:cTn id="31" dur="1" fill="hold">
                                              <p:stCondLst>
                                                <p:cond delay="0"/>
                                              </p:stCondLst>
                                            </p:cTn>
                                            <p:tgtEl>
                                              <p:spTgt spid="5"/>
                                            </p:tgtEl>
                                            <p:attrNameLst>
                                              <p:attrName>style.visibility</p:attrName>
                                            </p:attrNameLst>
                                          </p:cBhvr>
                                          <p:to>
                                            <p:strVal val="visible"/>
                                          </p:to>
                                        </p:set>
                                        <p:animEffect transition="in" filter="barn(inVertical)">
                                          <p:cBhvr>
                                            <p:cTn id="32"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p:bldP spid="11"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13"/>
          <p:cNvSpPr txBox="1">
            <a:spLocks noChangeArrowheads="1"/>
          </p:cNvSpPr>
          <p:nvPr/>
        </p:nvSpPr>
        <p:spPr bwMode="auto">
          <a:xfrm>
            <a:off x="1533671" y="2477587"/>
            <a:ext cx="469872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fontAlgn="auto" hangingPunct="1">
              <a:spcBef>
                <a:spcPts val="0"/>
              </a:spcBef>
              <a:spcAft>
                <a:spcPts val="0"/>
              </a:spcAft>
              <a:defRPr sz="700">
                <a:latin typeface="Helvetica" panose="020B0604020202020204" pitchFamily="34" charset="0"/>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en-US" altLang="zh-CN" sz="9600" spc="300" dirty="0">
                <a:solidFill>
                  <a:schemeClr val="tx1">
                    <a:lumMod val="75000"/>
                    <a:lumOff val="25000"/>
                  </a:schemeClr>
                </a:solidFill>
                <a:latin typeface="Helvetica-Roman-SemiB" pitchFamily="2" charset="0"/>
              </a:rPr>
              <a:t>CONTENT</a:t>
            </a:r>
            <a:endParaRPr lang="zh-CN" altLang="en-US" sz="9600" spc="300" dirty="0">
              <a:solidFill>
                <a:schemeClr val="tx1">
                  <a:lumMod val="75000"/>
                  <a:lumOff val="25000"/>
                </a:schemeClr>
              </a:solidFill>
              <a:latin typeface="Helvetica-Roman-SemiB" pitchFamily="2" charset="0"/>
            </a:endParaRPr>
          </a:p>
        </p:txBody>
      </p:sp>
      <p:sp>
        <p:nvSpPr>
          <p:cNvPr id="38" name="文本框 37"/>
          <p:cNvSpPr txBox="1"/>
          <p:nvPr/>
        </p:nvSpPr>
        <p:spPr>
          <a:xfrm>
            <a:off x="1459139" y="3262417"/>
            <a:ext cx="5506636" cy="369332"/>
          </a:xfrm>
          <a:prstGeom prst="rect">
            <a:avLst/>
          </a:prstGeom>
          <a:noFill/>
        </p:spPr>
        <p:txBody>
          <a:bodyPr wrap="none" rtlCol="0">
            <a:spAutoFit/>
          </a:bodyPr>
          <a:lstStyle/>
          <a:p>
            <a:r>
              <a:rPr lang="en-US" altLang="zh-CN" b="1" kern="2000" spc="5000" dirty="0">
                <a:solidFill>
                  <a:schemeClr val="bg1">
                    <a:lumMod val="75000"/>
                  </a:schemeClr>
                </a:solidFill>
                <a:latin typeface="Helvetica" panose="020B0604020202020204" pitchFamily="34" charset="0"/>
              </a:rPr>
              <a:t>content</a:t>
            </a:r>
            <a:endParaRPr lang="zh-CN" altLang="en-US" b="1" kern="2000" spc="5000" dirty="0">
              <a:solidFill>
                <a:schemeClr val="bg1">
                  <a:lumMod val="75000"/>
                </a:schemeClr>
              </a:solidFill>
              <a:latin typeface="Helvetica" panose="020B0604020202020204" pitchFamily="34" charset="0"/>
            </a:endParaRPr>
          </a:p>
        </p:txBody>
      </p:sp>
      <p:grpSp>
        <p:nvGrpSpPr>
          <p:cNvPr id="41" name="组合 40"/>
          <p:cNvGrpSpPr/>
          <p:nvPr/>
        </p:nvGrpSpPr>
        <p:grpSpPr>
          <a:xfrm>
            <a:off x="7221343" y="1181825"/>
            <a:ext cx="2031106" cy="1212082"/>
            <a:chOff x="6060200" y="654444"/>
            <a:chExt cx="2031106" cy="1212082"/>
          </a:xfrm>
        </p:grpSpPr>
        <p:grpSp>
          <p:nvGrpSpPr>
            <p:cNvPr id="44" name="组合 43"/>
            <p:cNvGrpSpPr/>
            <p:nvPr/>
          </p:nvGrpSpPr>
          <p:grpSpPr>
            <a:xfrm>
              <a:off x="6060200" y="1153002"/>
              <a:ext cx="2031106" cy="713524"/>
              <a:chOff x="6598016" y="592626"/>
              <a:chExt cx="2031106" cy="713524"/>
            </a:xfrm>
          </p:grpSpPr>
          <p:sp>
            <p:nvSpPr>
              <p:cNvPr id="62" name="文本框 66"/>
              <p:cNvSpPr txBox="1">
                <a:spLocks noChangeArrowheads="1"/>
              </p:cNvSpPr>
              <p:nvPr/>
            </p:nvSpPr>
            <p:spPr bwMode="auto">
              <a:xfrm>
                <a:off x="6598016" y="729069"/>
                <a:ext cx="203110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ts val="700"/>
                  </a:lnSpc>
                  <a:defRPr sz="500">
                    <a:solidFill>
                      <a:schemeClr val="bg1">
                        <a:lumMod val="50000"/>
                        <a:lumOff val="50000"/>
                      </a:schemeClr>
                    </a:solidFill>
                    <a:latin typeface="Helvetica" panose="020B0604020202020204" pitchFamily="34" charset="0"/>
                    <a:ea typeface="微软雅黑" panose="020B0503020204020204" pitchFamily="34" charset="-122"/>
                    <a:cs typeface="Arial" panose="020B0604020202020204" pitchFamily="34" charset="0"/>
                  </a:defRPr>
                </a:lvl1pPr>
                <a:lvl2pPr marL="742950" indent="-285750">
                  <a:defRPr sz="1300">
                    <a:latin typeface="Calibri" panose="020F0502020204030204" pitchFamily="34" charset="0"/>
                    <a:ea typeface="宋体" panose="02010600030101010101" pitchFamily="2" charset="-122"/>
                  </a:defRPr>
                </a:lvl2pPr>
                <a:lvl3pPr marL="1143000" indent="-228600">
                  <a:defRPr sz="1300">
                    <a:latin typeface="Calibri" panose="020F0502020204030204" pitchFamily="34" charset="0"/>
                    <a:ea typeface="宋体" panose="02010600030101010101" pitchFamily="2" charset="-122"/>
                  </a:defRPr>
                </a:lvl3pPr>
                <a:lvl4pPr marL="1600200" indent="-228600">
                  <a:defRPr sz="1300">
                    <a:latin typeface="Calibri" panose="020F0502020204030204" pitchFamily="34" charset="0"/>
                    <a:ea typeface="宋体" panose="02010600030101010101" pitchFamily="2" charset="-122"/>
                  </a:defRPr>
                </a:lvl4pPr>
                <a:lvl5pPr marL="2057400" indent="-228600">
                  <a:defRPr sz="1300">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9pPr>
              </a:lstStyle>
              <a:p>
                <a:pPr>
                  <a:lnSpc>
                    <a:spcPct val="100000"/>
                  </a:lnSpc>
                </a:pPr>
                <a:endParaRPr lang="zh-CN" altLang="en-US" sz="1050" dirty="0">
                  <a:solidFill>
                    <a:schemeClr val="tx1">
                      <a:lumMod val="75000"/>
                      <a:lumOff val="25000"/>
                    </a:schemeClr>
                  </a:solidFill>
                </a:endParaRPr>
              </a:p>
              <a:p>
                <a:pPr>
                  <a:lnSpc>
                    <a:spcPct val="100000"/>
                  </a:lnSpc>
                </a:pPr>
                <a:r>
                  <a:rPr lang="zh-CN" altLang="en-US" sz="1050" dirty="0">
                    <a:solidFill>
                      <a:schemeClr val="tx1">
                        <a:lumMod val="75000"/>
                        <a:lumOff val="25000"/>
                      </a:schemeClr>
                    </a:solidFill>
                  </a:rPr>
                  <a:t>点击输入替换内容</a:t>
                </a:r>
              </a:p>
              <a:p>
                <a:pPr>
                  <a:lnSpc>
                    <a:spcPct val="100000"/>
                  </a:lnSpc>
                </a:pPr>
                <a:r>
                  <a:rPr lang="zh-CN" altLang="en-US" sz="1050" dirty="0">
                    <a:solidFill>
                      <a:schemeClr val="tx1">
                        <a:lumMod val="75000"/>
                        <a:lumOff val="25000"/>
                      </a:schemeClr>
                    </a:solidFill>
                  </a:rPr>
                  <a:t>点击输入替换内容</a:t>
                </a:r>
              </a:p>
            </p:txBody>
          </p:sp>
          <p:sp>
            <p:nvSpPr>
              <p:cNvPr id="63" name="矩形 62"/>
              <p:cNvSpPr/>
              <p:nvPr/>
            </p:nvSpPr>
            <p:spPr>
              <a:xfrm>
                <a:off x="6645025" y="592626"/>
                <a:ext cx="1005403" cy="338554"/>
              </a:xfrm>
              <a:prstGeom prst="rect">
                <a:avLst/>
              </a:prstGeom>
            </p:spPr>
            <p:txBody>
              <a:bodyPr wrap="none">
                <a:spAutoFit/>
              </a:bodyPr>
              <a:lstStyle/>
              <a:p>
                <a:pPr>
                  <a:defRPr/>
                </a:pPr>
                <a:r>
                  <a:rPr lang="zh-CN" altLang="en-US" sz="1600" dirty="0">
                    <a:solidFill>
                      <a:schemeClr val="tx1">
                        <a:lumMod val="75000"/>
                        <a:lumOff val="25000"/>
                      </a:schemeClr>
                    </a:solidFill>
                    <a:latin typeface="Helvetica" panose="020B0604020202020204" pitchFamily="34" charset="0"/>
                  </a:rPr>
                  <a:t>品牌概论</a:t>
                </a:r>
              </a:p>
            </p:txBody>
          </p:sp>
        </p:grpSp>
        <p:grpSp>
          <p:nvGrpSpPr>
            <p:cNvPr id="45" name="组合 44"/>
            <p:cNvGrpSpPr/>
            <p:nvPr/>
          </p:nvGrpSpPr>
          <p:grpSpPr>
            <a:xfrm>
              <a:off x="6095999" y="654444"/>
              <a:ext cx="942975" cy="523220"/>
              <a:chOff x="6095999" y="654444"/>
              <a:chExt cx="942975" cy="523220"/>
            </a:xfrm>
          </p:grpSpPr>
          <p:sp>
            <p:nvSpPr>
              <p:cNvPr id="58" name="矩形: 圆角 31"/>
              <p:cNvSpPr/>
              <p:nvPr/>
            </p:nvSpPr>
            <p:spPr>
              <a:xfrm>
                <a:off x="6095999" y="752475"/>
                <a:ext cx="942975" cy="352425"/>
              </a:xfrm>
              <a:prstGeom prst="roundRect">
                <a:avLst>
                  <a:gd name="adj"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9" name="组合 58"/>
              <p:cNvGrpSpPr/>
              <p:nvPr/>
            </p:nvGrpSpPr>
            <p:grpSpPr>
              <a:xfrm>
                <a:off x="6107209" y="654444"/>
                <a:ext cx="729943" cy="523220"/>
                <a:chOff x="943942" y="2688081"/>
                <a:chExt cx="729943" cy="523220"/>
              </a:xfrm>
            </p:grpSpPr>
            <p:sp>
              <p:nvSpPr>
                <p:cNvPr id="60" name="文本框 59"/>
                <p:cNvSpPr txBox="1"/>
                <p:nvPr/>
              </p:nvSpPr>
              <p:spPr>
                <a:xfrm>
                  <a:off x="943942" y="2688081"/>
                  <a:ext cx="585417" cy="523220"/>
                </a:xfrm>
                <a:prstGeom prst="rect">
                  <a:avLst/>
                </a:prstGeom>
                <a:noFill/>
              </p:spPr>
              <p:txBody>
                <a:bodyPr wrap="none" rtlCol="0">
                  <a:spAutoFit/>
                </a:bodyPr>
                <a:lstStyle/>
                <a:p>
                  <a:r>
                    <a:rPr lang="en-US" altLang="zh-CN" sz="2800" b="1" kern="2000" dirty="0">
                      <a:solidFill>
                        <a:schemeClr val="bg1"/>
                      </a:solidFill>
                      <a:latin typeface="Helvetica" panose="020B0604020202020204" pitchFamily="34" charset="0"/>
                    </a:rPr>
                    <a:t>01</a:t>
                  </a:r>
                  <a:endParaRPr lang="zh-CN" altLang="en-US" sz="2800" b="1" kern="2000" dirty="0">
                    <a:solidFill>
                      <a:schemeClr val="bg1"/>
                    </a:solidFill>
                    <a:latin typeface="Helvetica" panose="020B0604020202020204" pitchFamily="34" charset="0"/>
                  </a:endParaRPr>
                </a:p>
              </p:txBody>
            </p:sp>
            <p:cxnSp>
              <p:nvCxnSpPr>
                <p:cNvPr id="61" name="直接连接符 60"/>
                <p:cNvCxnSpPr>
                  <a:cxnSpLocks/>
                </p:cNvCxnSpPr>
                <p:nvPr/>
              </p:nvCxnSpPr>
              <p:spPr>
                <a:xfrm flipH="1">
                  <a:off x="1533600" y="2844000"/>
                  <a:ext cx="140285" cy="22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64" name="组合 63"/>
          <p:cNvGrpSpPr/>
          <p:nvPr/>
        </p:nvGrpSpPr>
        <p:grpSpPr>
          <a:xfrm>
            <a:off x="7257142" y="2340621"/>
            <a:ext cx="2043460" cy="1153347"/>
            <a:chOff x="6095999" y="2071235"/>
            <a:chExt cx="2043460" cy="1153347"/>
          </a:xfrm>
        </p:grpSpPr>
        <p:grpSp>
          <p:nvGrpSpPr>
            <p:cNvPr id="65" name="组合 64"/>
            <p:cNvGrpSpPr/>
            <p:nvPr/>
          </p:nvGrpSpPr>
          <p:grpSpPr>
            <a:xfrm>
              <a:off x="6107209" y="2545316"/>
              <a:ext cx="2032250" cy="679266"/>
              <a:chOff x="6645025" y="1709773"/>
              <a:chExt cx="2032250" cy="679266"/>
            </a:xfrm>
          </p:grpSpPr>
          <p:sp>
            <p:nvSpPr>
              <p:cNvPr id="71" name="文本框 66"/>
              <p:cNvSpPr txBox="1">
                <a:spLocks noChangeArrowheads="1"/>
              </p:cNvSpPr>
              <p:nvPr/>
            </p:nvSpPr>
            <p:spPr bwMode="auto">
              <a:xfrm>
                <a:off x="6646169" y="1835041"/>
                <a:ext cx="203110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ts val="700"/>
                  </a:lnSpc>
                  <a:defRPr sz="500">
                    <a:solidFill>
                      <a:schemeClr val="bg1">
                        <a:lumMod val="50000"/>
                        <a:lumOff val="50000"/>
                      </a:schemeClr>
                    </a:solidFill>
                    <a:latin typeface="Helvetica" panose="020B0604020202020204" pitchFamily="34" charset="0"/>
                    <a:ea typeface="微软雅黑" panose="020B0503020204020204" pitchFamily="34" charset="-122"/>
                    <a:cs typeface="Arial" panose="020B0604020202020204" pitchFamily="34" charset="0"/>
                  </a:defRPr>
                </a:lvl1pPr>
                <a:lvl2pPr marL="742950" indent="-285750">
                  <a:defRPr sz="1300">
                    <a:latin typeface="Calibri" panose="020F0502020204030204" pitchFamily="34" charset="0"/>
                    <a:ea typeface="宋体" panose="02010600030101010101" pitchFamily="2" charset="-122"/>
                  </a:defRPr>
                </a:lvl2pPr>
                <a:lvl3pPr marL="1143000" indent="-228600">
                  <a:defRPr sz="1300">
                    <a:latin typeface="Calibri" panose="020F0502020204030204" pitchFamily="34" charset="0"/>
                    <a:ea typeface="宋体" panose="02010600030101010101" pitchFamily="2" charset="-122"/>
                  </a:defRPr>
                </a:lvl3pPr>
                <a:lvl4pPr marL="1600200" indent="-228600">
                  <a:defRPr sz="1300">
                    <a:latin typeface="Calibri" panose="020F0502020204030204" pitchFamily="34" charset="0"/>
                    <a:ea typeface="宋体" panose="02010600030101010101" pitchFamily="2" charset="-122"/>
                  </a:defRPr>
                </a:lvl4pPr>
                <a:lvl5pPr marL="2057400" indent="-228600">
                  <a:defRPr sz="1300">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9pPr>
              </a:lstStyle>
              <a:p>
                <a:pPr>
                  <a:lnSpc>
                    <a:spcPct val="100000"/>
                  </a:lnSpc>
                </a:pPr>
                <a:endParaRPr lang="zh-CN" altLang="en-US" sz="1000" dirty="0">
                  <a:solidFill>
                    <a:schemeClr val="tx1">
                      <a:lumMod val="75000"/>
                      <a:lumOff val="25000"/>
                    </a:schemeClr>
                  </a:solidFill>
                </a:endParaRPr>
              </a:p>
              <a:p>
                <a:pPr>
                  <a:lnSpc>
                    <a:spcPct val="100000"/>
                  </a:lnSpc>
                </a:pPr>
                <a:r>
                  <a:rPr lang="zh-CN" altLang="en-US" sz="1000" dirty="0">
                    <a:solidFill>
                      <a:schemeClr val="tx1">
                        <a:lumMod val="75000"/>
                        <a:lumOff val="25000"/>
                      </a:schemeClr>
                    </a:solidFill>
                  </a:rPr>
                  <a:t>点击输入替换内容</a:t>
                </a:r>
              </a:p>
              <a:p>
                <a:pPr>
                  <a:lnSpc>
                    <a:spcPct val="100000"/>
                  </a:lnSpc>
                </a:pPr>
                <a:r>
                  <a:rPr lang="zh-CN" altLang="en-US" sz="1000" dirty="0">
                    <a:solidFill>
                      <a:schemeClr val="tx1">
                        <a:lumMod val="75000"/>
                        <a:lumOff val="25000"/>
                      </a:schemeClr>
                    </a:solidFill>
                  </a:rPr>
                  <a:t>点击输入替换内容</a:t>
                </a:r>
              </a:p>
            </p:txBody>
          </p:sp>
          <p:sp>
            <p:nvSpPr>
              <p:cNvPr id="72" name="矩形 71"/>
              <p:cNvSpPr/>
              <p:nvPr/>
            </p:nvSpPr>
            <p:spPr>
              <a:xfrm>
                <a:off x="6645025" y="1709773"/>
                <a:ext cx="1620957" cy="338554"/>
              </a:xfrm>
              <a:prstGeom prst="rect">
                <a:avLst/>
              </a:prstGeom>
            </p:spPr>
            <p:txBody>
              <a:bodyPr wrap="none">
                <a:spAutoFit/>
              </a:bodyPr>
              <a:lstStyle/>
              <a:p>
                <a:pPr>
                  <a:defRPr/>
                </a:pPr>
                <a:r>
                  <a:rPr lang="zh-CN" altLang="en-US" sz="1600" dirty="0">
                    <a:solidFill>
                      <a:schemeClr val="tx1">
                        <a:lumMod val="75000"/>
                        <a:lumOff val="25000"/>
                      </a:schemeClr>
                    </a:solidFill>
                    <a:latin typeface="Helvetica" panose="020B0604020202020204" pitchFamily="34" charset="0"/>
                  </a:rPr>
                  <a:t>品牌定位与个性</a:t>
                </a:r>
              </a:p>
            </p:txBody>
          </p:sp>
        </p:grpSp>
        <p:grpSp>
          <p:nvGrpSpPr>
            <p:cNvPr id="66" name="组合 65"/>
            <p:cNvGrpSpPr/>
            <p:nvPr/>
          </p:nvGrpSpPr>
          <p:grpSpPr>
            <a:xfrm>
              <a:off x="6095999" y="2071235"/>
              <a:ext cx="942975" cy="523220"/>
              <a:chOff x="6095999" y="2071235"/>
              <a:chExt cx="942975" cy="523220"/>
            </a:xfrm>
          </p:grpSpPr>
          <p:sp>
            <p:nvSpPr>
              <p:cNvPr id="67" name="矩形: 圆角 39"/>
              <p:cNvSpPr/>
              <p:nvPr/>
            </p:nvSpPr>
            <p:spPr>
              <a:xfrm>
                <a:off x="6095999" y="2162175"/>
                <a:ext cx="942975" cy="352425"/>
              </a:xfrm>
              <a:prstGeom prst="roundRect">
                <a:avLst>
                  <a:gd name="adj" fmla="val 50000"/>
                </a:avLst>
              </a:prstGeom>
              <a:solidFill>
                <a:srgbClr val="212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6107209" y="2071235"/>
                <a:ext cx="765564" cy="523220"/>
                <a:chOff x="3673121" y="2688081"/>
                <a:chExt cx="765564" cy="523220"/>
              </a:xfrm>
            </p:grpSpPr>
            <p:sp>
              <p:nvSpPr>
                <p:cNvPr id="69" name="文本框 68"/>
                <p:cNvSpPr txBox="1"/>
                <p:nvPr/>
              </p:nvSpPr>
              <p:spPr>
                <a:xfrm>
                  <a:off x="3673121" y="2688081"/>
                  <a:ext cx="585417" cy="523220"/>
                </a:xfrm>
                <a:prstGeom prst="rect">
                  <a:avLst/>
                </a:prstGeom>
                <a:noFill/>
              </p:spPr>
              <p:txBody>
                <a:bodyPr wrap="none" rtlCol="0">
                  <a:spAutoFit/>
                </a:bodyPr>
                <a:lstStyle>
                  <a:defPPr>
                    <a:defRPr lang="zh-CN"/>
                  </a:defPPr>
                  <a:lvl1pPr>
                    <a:defRPr sz="2800" b="1" kern="2000">
                      <a:solidFill>
                        <a:schemeClr val="tx2"/>
                      </a:solidFill>
                      <a:latin typeface="Helvetica" panose="020B0604020202020204" pitchFamily="34" charset="0"/>
                    </a:defRPr>
                  </a:lvl1pPr>
                </a:lstStyle>
                <a:p>
                  <a:r>
                    <a:rPr lang="en-US" altLang="zh-CN" dirty="0">
                      <a:solidFill>
                        <a:schemeClr val="bg1"/>
                      </a:solidFill>
                    </a:rPr>
                    <a:t>02</a:t>
                  </a:r>
                  <a:endParaRPr lang="zh-CN" altLang="en-US" dirty="0">
                    <a:solidFill>
                      <a:schemeClr val="bg1"/>
                    </a:solidFill>
                  </a:endParaRPr>
                </a:p>
              </p:txBody>
            </p:sp>
            <p:cxnSp>
              <p:nvCxnSpPr>
                <p:cNvPr id="70" name="直接连接符 69"/>
                <p:cNvCxnSpPr>
                  <a:cxnSpLocks/>
                </p:cNvCxnSpPr>
                <p:nvPr/>
              </p:nvCxnSpPr>
              <p:spPr>
                <a:xfrm flipH="1">
                  <a:off x="4298400" y="2844000"/>
                  <a:ext cx="140285" cy="22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73" name="组合 72"/>
          <p:cNvGrpSpPr/>
          <p:nvPr/>
        </p:nvGrpSpPr>
        <p:grpSpPr>
          <a:xfrm>
            <a:off x="7257142" y="3438974"/>
            <a:ext cx="2043460" cy="1134705"/>
            <a:chOff x="6095999" y="3498928"/>
            <a:chExt cx="2043460" cy="1134705"/>
          </a:xfrm>
        </p:grpSpPr>
        <p:grpSp>
          <p:nvGrpSpPr>
            <p:cNvPr id="74" name="组合 73"/>
            <p:cNvGrpSpPr/>
            <p:nvPr/>
          </p:nvGrpSpPr>
          <p:grpSpPr>
            <a:xfrm>
              <a:off x="6107209" y="3970429"/>
              <a:ext cx="2032250" cy="663204"/>
              <a:chOff x="6645025" y="2914665"/>
              <a:chExt cx="2032250" cy="663204"/>
            </a:xfrm>
          </p:grpSpPr>
          <p:sp>
            <p:nvSpPr>
              <p:cNvPr id="80" name="文本框 66"/>
              <p:cNvSpPr txBox="1">
                <a:spLocks noChangeArrowheads="1"/>
              </p:cNvSpPr>
              <p:nvPr/>
            </p:nvSpPr>
            <p:spPr bwMode="auto">
              <a:xfrm>
                <a:off x="6646169" y="3023871"/>
                <a:ext cx="203110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ts val="700"/>
                  </a:lnSpc>
                  <a:defRPr sz="500">
                    <a:solidFill>
                      <a:schemeClr val="bg1">
                        <a:lumMod val="50000"/>
                        <a:lumOff val="50000"/>
                      </a:schemeClr>
                    </a:solidFill>
                    <a:latin typeface="Helvetica" panose="020B0604020202020204" pitchFamily="34" charset="0"/>
                    <a:ea typeface="微软雅黑" panose="020B0503020204020204" pitchFamily="34" charset="-122"/>
                    <a:cs typeface="Arial" panose="020B0604020202020204" pitchFamily="34" charset="0"/>
                  </a:defRPr>
                </a:lvl1pPr>
                <a:lvl2pPr marL="742950" indent="-285750">
                  <a:defRPr sz="1300">
                    <a:latin typeface="Calibri" panose="020F0502020204030204" pitchFamily="34" charset="0"/>
                    <a:ea typeface="宋体" panose="02010600030101010101" pitchFamily="2" charset="-122"/>
                  </a:defRPr>
                </a:lvl2pPr>
                <a:lvl3pPr marL="1143000" indent="-228600">
                  <a:defRPr sz="1300">
                    <a:latin typeface="Calibri" panose="020F0502020204030204" pitchFamily="34" charset="0"/>
                    <a:ea typeface="宋体" panose="02010600030101010101" pitchFamily="2" charset="-122"/>
                  </a:defRPr>
                </a:lvl3pPr>
                <a:lvl4pPr marL="1600200" indent="-228600">
                  <a:defRPr sz="1300">
                    <a:latin typeface="Calibri" panose="020F0502020204030204" pitchFamily="34" charset="0"/>
                    <a:ea typeface="宋体" panose="02010600030101010101" pitchFamily="2" charset="-122"/>
                  </a:defRPr>
                </a:lvl4pPr>
                <a:lvl5pPr marL="2057400" indent="-228600">
                  <a:defRPr sz="1300">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9pPr>
              </a:lstStyle>
              <a:p>
                <a:pPr>
                  <a:lnSpc>
                    <a:spcPct val="100000"/>
                  </a:lnSpc>
                </a:pPr>
                <a:endParaRPr lang="zh-CN" altLang="en-US" sz="1000" dirty="0">
                  <a:solidFill>
                    <a:schemeClr val="tx1">
                      <a:lumMod val="75000"/>
                      <a:lumOff val="25000"/>
                    </a:schemeClr>
                  </a:solidFill>
                </a:endParaRPr>
              </a:p>
              <a:p>
                <a:pPr>
                  <a:lnSpc>
                    <a:spcPct val="100000"/>
                  </a:lnSpc>
                </a:pPr>
                <a:r>
                  <a:rPr lang="zh-CN" altLang="en-US" sz="1000" dirty="0">
                    <a:solidFill>
                      <a:schemeClr val="tx1">
                        <a:lumMod val="75000"/>
                        <a:lumOff val="25000"/>
                      </a:schemeClr>
                    </a:solidFill>
                  </a:rPr>
                  <a:t>点击输入替换内容</a:t>
                </a:r>
              </a:p>
              <a:p>
                <a:pPr>
                  <a:lnSpc>
                    <a:spcPct val="100000"/>
                  </a:lnSpc>
                </a:pPr>
                <a:r>
                  <a:rPr lang="zh-CN" altLang="en-US" sz="1000" dirty="0">
                    <a:solidFill>
                      <a:schemeClr val="tx1">
                        <a:lumMod val="75000"/>
                        <a:lumOff val="25000"/>
                      </a:schemeClr>
                    </a:solidFill>
                  </a:rPr>
                  <a:t>点击输入替换内容</a:t>
                </a:r>
              </a:p>
            </p:txBody>
          </p:sp>
          <p:sp>
            <p:nvSpPr>
              <p:cNvPr id="81" name="矩形 80"/>
              <p:cNvSpPr/>
              <p:nvPr/>
            </p:nvSpPr>
            <p:spPr>
              <a:xfrm>
                <a:off x="6645025" y="2914665"/>
                <a:ext cx="1620957" cy="338554"/>
              </a:xfrm>
              <a:prstGeom prst="rect">
                <a:avLst/>
              </a:prstGeom>
            </p:spPr>
            <p:txBody>
              <a:bodyPr wrap="none">
                <a:spAutoFit/>
              </a:bodyPr>
              <a:lstStyle/>
              <a:p>
                <a:pPr>
                  <a:defRPr/>
                </a:pPr>
                <a:r>
                  <a:rPr lang="zh-CN" altLang="en-US" sz="1600" dirty="0">
                    <a:solidFill>
                      <a:schemeClr val="tx1">
                        <a:lumMod val="75000"/>
                        <a:lumOff val="25000"/>
                      </a:schemeClr>
                    </a:solidFill>
                    <a:latin typeface="Helvetica" panose="020B0604020202020204" pitchFamily="34" charset="0"/>
                  </a:rPr>
                  <a:t>品牌形象与设计</a:t>
                </a:r>
              </a:p>
            </p:txBody>
          </p:sp>
        </p:grpSp>
        <p:grpSp>
          <p:nvGrpSpPr>
            <p:cNvPr id="75" name="组合 74"/>
            <p:cNvGrpSpPr/>
            <p:nvPr/>
          </p:nvGrpSpPr>
          <p:grpSpPr>
            <a:xfrm>
              <a:off x="6095999" y="3498928"/>
              <a:ext cx="942975" cy="523220"/>
              <a:chOff x="6095999" y="3498928"/>
              <a:chExt cx="942975" cy="523220"/>
            </a:xfrm>
          </p:grpSpPr>
          <p:sp>
            <p:nvSpPr>
              <p:cNvPr id="76" name="矩形: 圆角 41"/>
              <p:cNvSpPr/>
              <p:nvPr/>
            </p:nvSpPr>
            <p:spPr>
              <a:xfrm>
                <a:off x="6095999" y="3581400"/>
                <a:ext cx="942975" cy="352425"/>
              </a:xfrm>
              <a:prstGeom prst="roundRect">
                <a:avLst>
                  <a:gd name="adj"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组合 76"/>
              <p:cNvGrpSpPr/>
              <p:nvPr/>
            </p:nvGrpSpPr>
            <p:grpSpPr>
              <a:xfrm>
                <a:off x="6107209" y="3498928"/>
                <a:ext cx="721873" cy="523220"/>
                <a:chOff x="6380812" y="2688081"/>
                <a:chExt cx="721873" cy="523220"/>
              </a:xfrm>
            </p:grpSpPr>
            <p:sp>
              <p:nvSpPr>
                <p:cNvPr id="78" name="文本框 77"/>
                <p:cNvSpPr txBox="1"/>
                <p:nvPr/>
              </p:nvSpPr>
              <p:spPr>
                <a:xfrm>
                  <a:off x="6380812" y="2688081"/>
                  <a:ext cx="585417" cy="523220"/>
                </a:xfrm>
                <a:prstGeom prst="rect">
                  <a:avLst/>
                </a:prstGeom>
                <a:noFill/>
              </p:spPr>
              <p:txBody>
                <a:bodyPr wrap="none" rtlCol="0">
                  <a:spAutoFit/>
                </a:bodyPr>
                <a:lstStyle>
                  <a:defPPr>
                    <a:defRPr lang="zh-CN"/>
                  </a:defPPr>
                  <a:lvl1pPr>
                    <a:defRPr sz="2800" b="1" kern="2000">
                      <a:solidFill>
                        <a:schemeClr val="tx2"/>
                      </a:solidFill>
                      <a:latin typeface="Helvetica" panose="020B0604020202020204" pitchFamily="34" charset="0"/>
                    </a:defRPr>
                  </a:lvl1pPr>
                </a:lstStyle>
                <a:p>
                  <a:r>
                    <a:rPr lang="en-US" altLang="zh-CN" dirty="0">
                      <a:solidFill>
                        <a:schemeClr val="bg1"/>
                      </a:solidFill>
                    </a:rPr>
                    <a:t>03</a:t>
                  </a:r>
                  <a:endParaRPr lang="zh-CN" altLang="en-US" dirty="0">
                    <a:solidFill>
                      <a:schemeClr val="bg1"/>
                    </a:solidFill>
                  </a:endParaRPr>
                </a:p>
              </p:txBody>
            </p:sp>
            <p:cxnSp>
              <p:nvCxnSpPr>
                <p:cNvPr id="79" name="直接连接符 78"/>
                <p:cNvCxnSpPr>
                  <a:cxnSpLocks/>
                </p:cNvCxnSpPr>
                <p:nvPr/>
              </p:nvCxnSpPr>
              <p:spPr>
                <a:xfrm flipH="1">
                  <a:off x="6962400" y="2844000"/>
                  <a:ext cx="140285" cy="22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82" name="组合 81"/>
          <p:cNvGrpSpPr/>
          <p:nvPr/>
        </p:nvGrpSpPr>
        <p:grpSpPr>
          <a:xfrm>
            <a:off x="7257142" y="4512013"/>
            <a:ext cx="2043460" cy="1112893"/>
            <a:chOff x="6095999" y="3498928"/>
            <a:chExt cx="2043460" cy="1112893"/>
          </a:xfrm>
        </p:grpSpPr>
        <p:grpSp>
          <p:nvGrpSpPr>
            <p:cNvPr id="83" name="组合 82"/>
            <p:cNvGrpSpPr/>
            <p:nvPr/>
          </p:nvGrpSpPr>
          <p:grpSpPr>
            <a:xfrm>
              <a:off x="6107209" y="3954680"/>
              <a:ext cx="2032250" cy="657141"/>
              <a:chOff x="6645025" y="2898916"/>
              <a:chExt cx="2032250" cy="657141"/>
            </a:xfrm>
          </p:grpSpPr>
          <p:sp>
            <p:nvSpPr>
              <p:cNvPr id="89" name="文本框 66"/>
              <p:cNvSpPr txBox="1">
                <a:spLocks noChangeArrowheads="1"/>
              </p:cNvSpPr>
              <p:nvPr/>
            </p:nvSpPr>
            <p:spPr bwMode="auto">
              <a:xfrm>
                <a:off x="6646169" y="3002059"/>
                <a:ext cx="203110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ts val="700"/>
                  </a:lnSpc>
                  <a:defRPr sz="500">
                    <a:solidFill>
                      <a:schemeClr val="bg1">
                        <a:lumMod val="50000"/>
                        <a:lumOff val="50000"/>
                      </a:schemeClr>
                    </a:solidFill>
                    <a:latin typeface="Helvetica" panose="020B0604020202020204" pitchFamily="34" charset="0"/>
                    <a:ea typeface="微软雅黑" panose="020B0503020204020204" pitchFamily="34" charset="-122"/>
                    <a:cs typeface="Arial" panose="020B0604020202020204" pitchFamily="34" charset="0"/>
                  </a:defRPr>
                </a:lvl1pPr>
                <a:lvl2pPr marL="742950" indent="-285750">
                  <a:defRPr sz="1300">
                    <a:latin typeface="Calibri" panose="020F0502020204030204" pitchFamily="34" charset="0"/>
                    <a:ea typeface="宋体" panose="02010600030101010101" pitchFamily="2" charset="-122"/>
                  </a:defRPr>
                </a:lvl2pPr>
                <a:lvl3pPr marL="1143000" indent="-228600">
                  <a:defRPr sz="1300">
                    <a:latin typeface="Calibri" panose="020F0502020204030204" pitchFamily="34" charset="0"/>
                    <a:ea typeface="宋体" panose="02010600030101010101" pitchFamily="2" charset="-122"/>
                  </a:defRPr>
                </a:lvl3pPr>
                <a:lvl4pPr marL="1600200" indent="-228600">
                  <a:defRPr sz="1300">
                    <a:latin typeface="Calibri" panose="020F0502020204030204" pitchFamily="34" charset="0"/>
                    <a:ea typeface="宋体" panose="02010600030101010101" pitchFamily="2" charset="-122"/>
                  </a:defRPr>
                </a:lvl4pPr>
                <a:lvl5pPr marL="2057400" indent="-228600">
                  <a:defRPr sz="1300">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9pPr>
              </a:lstStyle>
              <a:p>
                <a:pPr>
                  <a:lnSpc>
                    <a:spcPct val="100000"/>
                  </a:lnSpc>
                </a:pPr>
                <a:endParaRPr lang="zh-CN" altLang="en-US" sz="1000" dirty="0">
                  <a:solidFill>
                    <a:schemeClr val="tx1">
                      <a:lumMod val="75000"/>
                      <a:lumOff val="25000"/>
                    </a:schemeClr>
                  </a:solidFill>
                </a:endParaRPr>
              </a:p>
              <a:p>
                <a:pPr>
                  <a:lnSpc>
                    <a:spcPct val="100000"/>
                  </a:lnSpc>
                </a:pPr>
                <a:r>
                  <a:rPr lang="zh-CN" altLang="en-US" sz="1000" dirty="0">
                    <a:solidFill>
                      <a:schemeClr val="tx1">
                        <a:lumMod val="75000"/>
                        <a:lumOff val="25000"/>
                      </a:schemeClr>
                    </a:solidFill>
                  </a:rPr>
                  <a:t>点击输入替换内容</a:t>
                </a:r>
              </a:p>
              <a:p>
                <a:pPr>
                  <a:lnSpc>
                    <a:spcPct val="100000"/>
                  </a:lnSpc>
                </a:pPr>
                <a:r>
                  <a:rPr lang="zh-CN" altLang="en-US" sz="1000" dirty="0">
                    <a:solidFill>
                      <a:schemeClr val="tx1">
                        <a:lumMod val="75000"/>
                        <a:lumOff val="25000"/>
                      </a:schemeClr>
                    </a:solidFill>
                  </a:rPr>
                  <a:t>点击输入替换内容</a:t>
                </a:r>
              </a:p>
            </p:txBody>
          </p:sp>
          <p:sp>
            <p:nvSpPr>
              <p:cNvPr id="90" name="矩形 89"/>
              <p:cNvSpPr/>
              <p:nvPr/>
            </p:nvSpPr>
            <p:spPr>
              <a:xfrm>
                <a:off x="6645025" y="2898916"/>
                <a:ext cx="1620957" cy="338554"/>
              </a:xfrm>
              <a:prstGeom prst="rect">
                <a:avLst/>
              </a:prstGeom>
            </p:spPr>
            <p:txBody>
              <a:bodyPr wrap="none">
                <a:spAutoFit/>
              </a:bodyPr>
              <a:lstStyle/>
              <a:p>
                <a:pPr>
                  <a:defRPr/>
                </a:pPr>
                <a:r>
                  <a:rPr lang="zh-CN" altLang="en-US" sz="1600" dirty="0">
                    <a:solidFill>
                      <a:schemeClr val="tx1">
                        <a:lumMod val="75000"/>
                        <a:lumOff val="25000"/>
                      </a:schemeClr>
                    </a:solidFill>
                    <a:latin typeface="Helvetica" panose="020B0604020202020204" pitchFamily="34" charset="0"/>
                  </a:rPr>
                  <a:t>品牌传播与推广</a:t>
                </a:r>
              </a:p>
            </p:txBody>
          </p:sp>
        </p:grpSp>
        <p:grpSp>
          <p:nvGrpSpPr>
            <p:cNvPr id="84" name="组合 83"/>
            <p:cNvGrpSpPr/>
            <p:nvPr/>
          </p:nvGrpSpPr>
          <p:grpSpPr>
            <a:xfrm>
              <a:off x="6095999" y="3498928"/>
              <a:ext cx="942975" cy="523220"/>
              <a:chOff x="6095999" y="3498928"/>
              <a:chExt cx="942975" cy="523220"/>
            </a:xfrm>
          </p:grpSpPr>
          <p:sp>
            <p:nvSpPr>
              <p:cNvPr id="85" name="矩形: 圆角 41"/>
              <p:cNvSpPr/>
              <p:nvPr/>
            </p:nvSpPr>
            <p:spPr>
              <a:xfrm>
                <a:off x="6095999" y="3581400"/>
                <a:ext cx="942975" cy="352425"/>
              </a:xfrm>
              <a:prstGeom prst="roundRect">
                <a:avLst>
                  <a:gd name="adj" fmla="val 50000"/>
                </a:avLst>
              </a:prstGeom>
              <a:solidFill>
                <a:srgbClr val="212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6" name="组合 85"/>
              <p:cNvGrpSpPr/>
              <p:nvPr/>
            </p:nvGrpSpPr>
            <p:grpSpPr>
              <a:xfrm>
                <a:off x="6107209" y="3498928"/>
                <a:ext cx="721873" cy="523220"/>
                <a:chOff x="6380812" y="2688081"/>
                <a:chExt cx="721873" cy="523220"/>
              </a:xfrm>
            </p:grpSpPr>
            <p:sp>
              <p:nvSpPr>
                <p:cNvPr id="87" name="文本框 86"/>
                <p:cNvSpPr txBox="1"/>
                <p:nvPr/>
              </p:nvSpPr>
              <p:spPr>
                <a:xfrm>
                  <a:off x="6380812" y="2688081"/>
                  <a:ext cx="585417" cy="523220"/>
                </a:xfrm>
                <a:prstGeom prst="rect">
                  <a:avLst/>
                </a:prstGeom>
                <a:noFill/>
              </p:spPr>
              <p:txBody>
                <a:bodyPr wrap="none" rtlCol="0">
                  <a:spAutoFit/>
                </a:bodyPr>
                <a:lstStyle>
                  <a:defPPr>
                    <a:defRPr lang="zh-CN"/>
                  </a:defPPr>
                  <a:lvl1pPr>
                    <a:defRPr sz="2800" b="1" kern="2000">
                      <a:solidFill>
                        <a:schemeClr val="tx2"/>
                      </a:solidFill>
                      <a:latin typeface="Helvetica" panose="020B0604020202020204" pitchFamily="34" charset="0"/>
                    </a:defRPr>
                  </a:lvl1pPr>
                </a:lstStyle>
                <a:p>
                  <a:r>
                    <a:rPr lang="en-US" altLang="zh-CN" dirty="0">
                      <a:solidFill>
                        <a:schemeClr val="bg1"/>
                      </a:solidFill>
                    </a:rPr>
                    <a:t>03</a:t>
                  </a:r>
                  <a:endParaRPr lang="zh-CN" altLang="en-US" dirty="0">
                    <a:solidFill>
                      <a:schemeClr val="bg1"/>
                    </a:solidFill>
                  </a:endParaRPr>
                </a:p>
              </p:txBody>
            </p:sp>
            <p:cxnSp>
              <p:nvCxnSpPr>
                <p:cNvPr id="88" name="直接连接符 87"/>
                <p:cNvCxnSpPr>
                  <a:cxnSpLocks/>
                </p:cNvCxnSpPr>
                <p:nvPr/>
              </p:nvCxnSpPr>
              <p:spPr>
                <a:xfrm flipH="1">
                  <a:off x="6962400" y="2844000"/>
                  <a:ext cx="140285" cy="2232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pic>
        <p:nvPicPr>
          <p:cNvPr id="96" name="图片 9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6289658" cy="3743325"/>
          </a:xfrm>
          <a:prstGeom prst="rect">
            <a:avLst/>
          </a:prstGeom>
        </p:spPr>
      </p:pic>
      <p:pic>
        <p:nvPicPr>
          <p:cNvPr id="97" name="图片 96"/>
          <p:cNvPicPr>
            <a:picLocks noChangeAspect="1"/>
          </p:cNvPicPr>
          <p:nvPr/>
        </p:nvPicPr>
        <p:blipFill>
          <a:blip r:embed="rId4" cstate="email">
            <a:extLst>
              <a:ext uri="{28A0092B-C50C-407E-A947-70E740481C1C}">
                <a14:useLocalDpi xmlns:a14="http://schemas.microsoft.com/office/drawing/2010/main"/>
              </a:ext>
            </a:extLst>
          </a:blip>
          <a:srcRect b="67550"/>
          <a:stretch>
            <a:fillRect/>
          </a:stretch>
        </p:blipFill>
        <p:spPr>
          <a:xfrm rot="19048470">
            <a:off x="7724422" y="2530588"/>
            <a:ext cx="10013678" cy="3252438"/>
          </a:xfrm>
          <a:custGeom>
            <a:avLst/>
            <a:gdLst>
              <a:gd name="connsiteX0" fmla="*/ 5766606 w 10013678"/>
              <a:gd name="connsiteY0" fmla="*/ 0 h 3252438"/>
              <a:gd name="connsiteX1" fmla="*/ 2783632 w 10013678"/>
              <a:gd name="connsiteY1" fmla="*/ 3252438 h 3252438"/>
              <a:gd name="connsiteX2" fmla="*/ 0 w 10013678"/>
              <a:gd name="connsiteY2" fmla="*/ 699430 h 3252438"/>
              <a:gd name="connsiteX3" fmla="*/ 0 w 10013678"/>
              <a:gd name="connsiteY3" fmla="*/ 0 h 3252438"/>
              <a:gd name="connsiteX4" fmla="*/ 10013678 w 10013678"/>
              <a:gd name="connsiteY4" fmla="*/ 0 h 3252438"/>
              <a:gd name="connsiteX5" fmla="*/ 10013678 w 10013678"/>
              <a:gd name="connsiteY5" fmla="*/ 229291 h 3252438"/>
              <a:gd name="connsiteX6" fmla="*/ 9763673 w 10013678"/>
              <a:gd name="connsiteY6" fmla="*/ 0 h 325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13678" h="3252438">
                <a:moveTo>
                  <a:pt x="5766606" y="0"/>
                </a:moveTo>
                <a:lnTo>
                  <a:pt x="2783632" y="3252438"/>
                </a:lnTo>
                <a:lnTo>
                  <a:pt x="0" y="699430"/>
                </a:lnTo>
                <a:lnTo>
                  <a:pt x="0" y="0"/>
                </a:lnTo>
                <a:close/>
                <a:moveTo>
                  <a:pt x="10013678" y="0"/>
                </a:moveTo>
                <a:lnTo>
                  <a:pt x="10013678" y="229291"/>
                </a:lnTo>
                <a:lnTo>
                  <a:pt x="9763673" y="0"/>
                </a:lnTo>
                <a:close/>
              </a:path>
            </a:pathLst>
          </a:custGeom>
        </p:spPr>
      </p:pic>
    </p:spTree>
    <p:extLst>
      <p:ext uri="{BB962C8B-B14F-4D97-AF65-F5344CB8AC3E}">
        <p14:creationId xmlns:p14="http://schemas.microsoft.com/office/powerpoint/2010/main" val="2930476336"/>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42000">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14:bounceEnd="42000">
                                          <p:cBhvr additive="base">
                                            <p:cTn id="7" dur="1500" fill="hold"/>
                                            <p:tgtEl>
                                              <p:spTgt spid="96"/>
                                            </p:tgtEl>
                                            <p:attrNameLst>
                                              <p:attrName>ppt_x</p:attrName>
                                            </p:attrNameLst>
                                          </p:cBhvr>
                                          <p:tavLst>
                                            <p:tav tm="0">
                                              <p:val>
                                                <p:strVal val="0-#ppt_w/2"/>
                                              </p:val>
                                            </p:tav>
                                            <p:tav tm="100000">
                                              <p:val>
                                                <p:strVal val="#ppt_x"/>
                                              </p:val>
                                            </p:tav>
                                          </p:tavLst>
                                        </p:anim>
                                        <p:anim calcmode="lin" valueType="num" p14:bounceEnd="42000">
                                          <p:cBhvr additive="base">
                                            <p:cTn id="8" dur="1500" fill="hold"/>
                                            <p:tgtEl>
                                              <p:spTgt spid="96"/>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14:presetBounceEnd="42000">
                                      <p:stCondLst>
                                        <p:cond delay="0"/>
                                      </p:stCondLst>
                                      <p:childTnLst>
                                        <p:set>
                                          <p:cBhvr>
                                            <p:cTn id="10" dur="1" fill="hold">
                                              <p:stCondLst>
                                                <p:cond delay="0"/>
                                              </p:stCondLst>
                                            </p:cTn>
                                            <p:tgtEl>
                                              <p:spTgt spid="97"/>
                                            </p:tgtEl>
                                            <p:attrNameLst>
                                              <p:attrName>style.visibility</p:attrName>
                                            </p:attrNameLst>
                                          </p:cBhvr>
                                          <p:to>
                                            <p:strVal val="visible"/>
                                          </p:to>
                                        </p:set>
                                        <p:anim calcmode="lin" valueType="num" p14:bounceEnd="42000">
                                          <p:cBhvr additive="base">
                                            <p:cTn id="11" dur="1500" fill="hold"/>
                                            <p:tgtEl>
                                              <p:spTgt spid="97"/>
                                            </p:tgtEl>
                                            <p:attrNameLst>
                                              <p:attrName>ppt_x</p:attrName>
                                            </p:attrNameLst>
                                          </p:cBhvr>
                                          <p:tavLst>
                                            <p:tav tm="0">
                                              <p:val>
                                                <p:strVal val="1+#ppt_w/2"/>
                                              </p:val>
                                            </p:tav>
                                            <p:tav tm="100000">
                                              <p:val>
                                                <p:strVal val="#ppt_x"/>
                                              </p:val>
                                            </p:tav>
                                          </p:tavLst>
                                        </p:anim>
                                        <p:anim calcmode="lin" valueType="num" p14:bounceEnd="42000">
                                          <p:cBhvr additive="base">
                                            <p:cTn id="12" dur="1500" fill="hold"/>
                                            <p:tgtEl>
                                              <p:spTgt spid="97"/>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300"/>
                                      </p:stCondLst>
                                      <p:iterate type="lt">
                                        <p:tmPct val="10000"/>
                                      </p:iterate>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900" fill="hold"/>
                                            <p:tgtEl>
                                              <p:spTgt spid="35"/>
                                            </p:tgtEl>
                                            <p:attrNameLst>
                                              <p:attrName>ppt_x</p:attrName>
                                            </p:attrNameLst>
                                          </p:cBhvr>
                                          <p:tavLst>
                                            <p:tav tm="0">
                                              <p:val>
                                                <p:strVal val="1+#ppt_w/2"/>
                                              </p:val>
                                            </p:tav>
                                            <p:tav tm="100000">
                                              <p:val>
                                                <p:strVal val="#ppt_x"/>
                                              </p:val>
                                            </p:tav>
                                          </p:tavLst>
                                        </p:anim>
                                        <p:anim calcmode="lin" valueType="num">
                                          <p:cBhvr additive="base">
                                            <p:cTn id="16" dur="900" fill="hold"/>
                                            <p:tgtEl>
                                              <p:spTgt spid="3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000"/>
                                      </p:stCondLst>
                                      <p:iterate type="lt">
                                        <p:tmPct val="10000"/>
                                      </p:iterate>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900" fill="hold"/>
                                            <p:tgtEl>
                                              <p:spTgt spid="38"/>
                                            </p:tgtEl>
                                            <p:attrNameLst>
                                              <p:attrName>ppt_x</p:attrName>
                                            </p:attrNameLst>
                                          </p:cBhvr>
                                          <p:tavLst>
                                            <p:tav tm="0">
                                              <p:val>
                                                <p:strVal val="1+#ppt_w/2"/>
                                              </p:val>
                                            </p:tav>
                                            <p:tav tm="100000">
                                              <p:val>
                                                <p:strVal val="#ppt_x"/>
                                              </p:val>
                                            </p:tav>
                                          </p:tavLst>
                                        </p:anim>
                                        <p:anim calcmode="lin" valueType="num">
                                          <p:cBhvr additive="base">
                                            <p:cTn id="20" dur="9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21333">
                                      <p:stCondLst>
                                        <p:cond delay="1500"/>
                                      </p:stCondLst>
                                      <p:childTnLst>
                                        <p:set>
                                          <p:cBhvr>
                                            <p:cTn id="22" dur="1" fill="hold">
                                              <p:stCondLst>
                                                <p:cond delay="0"/>
                                              </p:stCondLst>
                                            </p:cTn>
                                            <p:tgtEl>
                                              <p:spTgt spid="41"/>
                                            </p:tgtEl>
                                            <p:attrNameLst>
                                              <p:attrName>style.visibility</p:attrName>
                                            </p:attrNameLst>
                                          </p:cBhvr>
                                          <p:to>
                                            <p:strVal val="visible"/>
                                          </p:to>
                                        </p:set>
                                        <p:anim calcmode="lin" valueType="num" p14:bounceEnd="21333">
                                          <p:cBhvr additive="base">
                                            <p:cTn id="23" dur="750" fill="hold"/>
                                            <p:tgtEl>
                                              <p:spTgt spid="41"/>
                                            </p:tgtEl>
                                            <p:attrNameLst>
                                              <p:attrName>ppt_x</p:attrName>
                                            </p:attrNameLst>
                                          </p:cBhvr>
                                          <p:tavLst>
                                            <p:tav tm="0">
                                              <p:val>
                                                <p:strVal val="1+#ppt_w/2"/>
                                              </p:val>
                                            </p:tav>
                                            <p:tav tm="100000">
                                              <p:val>
                                                <p:strVal val="#ppt_x"/>
                                              </p:val>
                                            </p:tav>
                                          </p:tavLst>
                                        </p:anim>
                                        <p:anim calcmode="lin" valueType="num" p14:bounceEnd="21333">
                                          <p:cBhvr additive="base">
                                            <p:cTn id="24" dur="750" fill="hold"/>
                                            <p:tgtEl>
                                              <p:spTgt spid="41"/>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21333">
                                      <p:stCondLst>
                                        <p:cond delay="1800"/>
                                      </p:stCondLst>
                                      <p:childTnLst>
                                        <p:set>
                                          <p:cBhvr>
                                            <p:cTn id="26" dur="1" fill="hold">
                                              <p:stCondLst>
                                                <p:cond delay="0"/>
                                              </p:stCondLst>
                                            </p:cTn>
                                            <p:tgtEl>
                                              <p:spTgt spid="64"/>
                                            </p:tgtEl>
                                            <p:attrNameLst>
                                              <p:attrName>style.visibility</p:attrName>
                                            </p:attrNameLst>
                                          </p:cBhvr>
                                          <p:to>
                                            <p:strVal val="visible"/>
                                          </p:to>
                                        </p:set>
                                        <p:anim calcmode="lin" valueType="num" p14:bounceEnd="21333">
                                          <p:cBhvr additive="base">
                                            <p:cTn id="27" dur="750" fill="hold"/>
                                            <p:tgtEl>
                                              <p:spTgt spid="64"/>
                                            </p:tgtEl>
                                            <p:attrNameLst>
                                              <p:attrName>ppt_x</p:attrName>
                                            </p:attrNameLst>
                                          </p:cBhvr>
                                          <p:tavLst>
                                            <p:tav tm="0">
                                              <p:val>
                                                <p:strVal val="1+#ppt_w/2"/>
                                              </p:val>
                                            </p:tav>
                                            <p:tav tm="100000">
                                              <p:val>
                                                <p:strVal val="#ppt_x"/>
                                              </p:val>
                                            </p:tav>
                                          </p:tavLst>
                                        </p:anim>
                                        <p:anim calcmode="lin" valueType="num" p14:bounceEnd="21333">
                                          <p:cBhvr additive="base">
                                            <p:cTn id="28" dur="750" fill="hold"/>
                                            <p:tgtEl>
                                              <p:spTgt spid="6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21333">
                                      <p:stCondLst>
                                        <p:cond delay="2100"/>
                                      </p:stCondLst>
                                      <p:childTnLst>
                                        <p:set>
                                          <p:cBhvr>
                                            <p:cTn id="30" dur="1" fill="hold">
                                              <p:stCondLst>
                                                <p:cond delay="0"/>
                                              </p:stCondLst>
                                            </p:cTn>
                                            <p:tgtEl>
                                              <p:spTgt spid="73"/>
                                            </p:tgtEl>
                                            <p:attrNameLst>
                                              <p:attrName>style.visibility</p:attrName>
                                            </p:attrNameLst>
                                          </p:cBhvr>
                                          <p:to>
                                            <p:strVal val="visible"/>
                                          </p:to>
                                        </p:set>
                                        <p:anim calcmode="lin" valueType="num" p14:bounceEnd="21333">
                                          <p:cBhvr additive="base">
                                            <p:cTn id="31" dur="750" fill="hold"/>
                                            <p:tgtEl>
                                              <p:spTgt spid="73"/>
                                            </p:tgtEl>
                                            <p:attrNameLst>
                                              <p:attrName>ppt_x</p:attrName>
                                            </p:attrNameLst>
                                          </p:cBhvr>
                                          <p:tavLst>
                                            <p:tav tm="0">
                                              <p:val>
                                                <p:strVal val="1+#ppt_w/2"/>
                                              </p:val>
                                            </p:tav>
                                            <p:tav tm="100000">
                                              <p:val>
                                                <p:strVal val="#ppt_x"/>
                                              </p:val>
                                            </p:tav>
                                          </p:tavLst>
                                        </p:anim>
                                        <p:anim calcmode="lin" valueType="num" p14:bounceEnd="21333">
                                          <p:cBhvr additive="base">
                                            <p:cTn id="32" dur="750" fill="hold"/>
                                            <p:tgtEl>
                                              <p:spTgt spid="73"/>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21333">
                                      <p:stCondLst>
                                        <p:cond delay="2500"/>
                                      </p:stCondLst>
                                      <p:childTnLst>
                                        <p:set>
                                          <p:cBhvr>
                                            <p:cTn id="34" dur="1" fill="hold">
                                              <p:stCondLst>
                                                <p:cond delay="0"/>
                                              </p:stCondLst>
                                            </p:cTn>
                                            <p:tgtEl>
                                              <p:spTgt spid="82"/>
                                            </p:tgtEl>
                                            <p:attrNameLst>
                                              <p:attrName>style.visibility</p:attrName>
                                            </p:attrNameLst>
                                          </p:cBhvr>
                                          <p:to>
                                            <p:strVal val="visible"/>
                                          </p:to>
                                        </p:set>
                                        <p:anim calcmode="lin" valueType="num" p14:bounceEnd="21333">
                                          <p:cBhvr additive="base">
                                            <p:cTn id="35" dur="750" fill="hold"/>
                                            <p:tgtEl>
                                              <p:spTgt spid="82"/>
                                            </p:tgtEl>
                                            <p:attrNameLst>
                                              <p:attrName>ppt_x</p:attrName>
                                            </p:attrNameLst>
                                          </p:cBhvr>
                                          <p:tavLst>
                                            <p:tav tm="0">
                                              <p:val>
                                                <p:strVal val="1+#ppt_w/2"/>
                                              </p:val>
                                            </p:tav>
                                            <p:tav tm="100000">
                                              <p:val>
                                                <p:strVal val="#ppt_x"/>
                                              </p:val>
                                            </p:tav>
                                          </p:tavLst>
                                        </p:anim>
                                        <p:anim calcmode="lin" valueType="num" p14:bounceEnd="21333">
                                          <p:cBhvr additive="base">
                                            <p:cTn id="36" dur="75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1500" fill="hold"/>
                                            <p:tgtEl>
                                              <p:spTgt spid="96"/>
                                            </p:tgtEl>
                                            <p:attrNameLst>
                                              <p:attrName>ppt_x</p:attrName>
                                            </p:attrNameLst>
                                          </p:cBhvr>
                                          <p:tavLst>
                                            <p:tav tm="0">
                                              <p:val>
                                                <p:strVal val="0-#ppt_w/2"/>
                                              </p:val>
                                            </p:tav>
                                            <p:tav tm="100000">
                                              <p:val>
                                                <p:strVal val="#ppt_x"/>
                                              </p:val>
                                            </p:tav>
                                          </p:tavLst>
                                        </p:anim>
                                        <p:anim calcmode="lin" valueType="num">
                                          <p:cBhvr additive="base">
                                            <p:cTn id="8" dur="1500" fill="hold"/>
                                            <p:tgtEl>
                                              <p:spTgt spid="96"/>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97"/>
                                            </p:tgtEl>
                                            <p:attrNameLst>
                                              <p:attrName>style.visibility</p:attrName>
                                            </p:attrNameLst>
                                          </p:cBhvr>
                                          <p:to>
                                            <p:strVal val="visible"/>
                                          </p:to>
                                        </p:set>
                                        <p:anim calcmode="lin" valueType="num">
                                          <p:cBhvr additive="base">
                                            <p:cTn id="11" dur="1500" fill="hold"/>
                                            <p:tgtEl>
                                              <p:spTgt spid="97"/>
                                            </p:tgtEl>
                                            <p:attrNameLst>
                                              <p:attrName>ppt_x</p:attrName>
                                            </p:attrNameLst>
                                          </p:cBhvr>
                                          <p:tavLst>
                                            <p:tav tm="0">
                                              <p:val>
                                                <p:strVal val="1+#ppt_w/2"/>
                                              </p:val>
                                            </p:tav>
                                            <p:tav tm="100000">
                                              <p:val>
                                                <p:strVal val="#ppt_x"/>
                                              </p:val>
                                            </p:tav>
                                          </p:tavLst>
                                        </p:anim>
                                        <p:anim calcmode="lin" valueType="num">
                                          <p:cBhvr additive="base">
                                            <p:cTn id="12" dur="1500" fill="hold"/>
                                            <p:tgtEl>
                                              <p:spTgt spid="97"/>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300"/>
                                      </p:stCondLst>
                                      <p:iterate type="lt">
                                        <p:tmPct val="10000"/>
                                      </p:iterate>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900" fill="hold"/>
                                            <p:tgtEl>
                                              <p:spTgt spid="35"/>
                                            </p:tgtEl>
                                            <p:attrNameLst>
                                              <p:attrName>ppt_x</p:attrName>
                                            </p:attrNameLst>
                                          </p:cBhvr>
                                          <p:tavLst>
                                            <p:tav tm="0">
                                              <p:val>
                                                <p:strVal val="1+#ppt_w/2"/>
                                              </p:val>
                                            </p:tav>
                                            <p:tav tm="100000">
                                              <p:val>
                                                <p:strVal val="#ppt_x"/>
                                              </p:val>
                                            </p:tav>
                                          </p:tavLst>
                                        </p:anim>
                                        <p:anim calcmode="lin" valueType="num">
                                          <p:cBhvr additive="base">
                                            <p:cTn id="16" dur="900" fill="hold"/>
                                            <p:tgtEl>
                                              <p:spTgt spid="3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000"/>
                                      </p:stCondLst>
                                      <p:iterate type="lt">
                                        <p:tmPct val="10000"/>
                                      </p:iterate>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900" fill="hold"/>
                                            <p:tgtEl>
                                              <p:spTgt spid="38"/>
                                            </p:tgtEl>
                                            <p:attrNameLst>
                                              <p:attrName>ppt_x</p:attrName>
                                            </p:attrNameLst>
                                          </p:cBhvr>
                                          <p:tavLst>
                                            <p:tav tm="0">
                                              <p:val>
                                                <p:strVal val="1+#ppt_w/2"/>
                                              </p:val>
                                            </p:tav>
                                            <p:tav tm="100000">
                                              <p:val>
                                                <p:strVal val="#ppt_x"/>
                                              </p:val>
                                            </p:tav>
                                          </p:tavLst>
                                        </p:anim>
                                        <p:anim calcmode="lin" valueType="num">
                                          <p:cBhvr additive="base">
                                            <p:cTn id="20" dur="9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150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750" fill="hold"/>
                                            <p:tgtEl>
                                              <p:spTgt spid="41"/>
                                            </p:tgtEl>
                                            <p:attrNameLst>
                                              <p:attrName>ppt_x</p:attrName>
                                            </p:attrNameLst>
                                          </p:cBhvr>
                                          <p:tavLst>
                                            <p:tav tm="0">
                                              <p:val>
                                                <p:strVal val="1+#ppt_w/2"/>
                                              </p:val>
                                            </p:tav>
                                            <p:tav tm="100000">
                                              <p:val>
                                                <p:strVal val="#ppt_x"/>
                                              </p:val>
                                            </p:tav>
                                          </p:tavLst>
                                        </p:anim>
                                        <p:anim calcmode="lin" valueType="num">
                                          <p:cBhvr additive="base">
                                            <p:cTn id="24" dur="750" fill="hold"/>
                                            <p:tgtEl>
                                              <p:spTgt spid="41"/>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180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750" fill="hold"/>
                                            <p:tgtEl>
                                              <p:spTgt spid="64"/>
                                            </p:tgtEl>
                                            <p:attrNameLst>
                                              <p:attrName>ppt_x</p:attrName>
                                            </p:attrNameLst>
                                          </p:cBhvr>
                                          <p:tavLst>
                                            <p:tav tm="0">
                                              <p:val>
                                                <p:strVal val="1+#ppt_w/2"/>
                                              </p:val>
                                            </p:tav>
                                            <p:tav tm="100000">
                                              <p:val>
                                                <p:strVal val="#ppt_x"/>
                                              </p:val>
                                            </p:tav>
                                          </p:tavLst>
                                        </p:anim>
                                        <p:anim calcmode="lin" valueType="num">
                                          <p:cBhvr additive="base">
                                            <p:cTn id="28" dur="750" fill="hold"/>
                                            <p:tgtEl>
                                              <p:spTgt spid="6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2100"/>
                                      </p:stCondLst>
                                      <p:childTnLst>
                                        <p:set>
                                          <p:cBhvr>
                                            <p:cTn id="30" dur="1" fill="hold">
                                              <p:stCondLst>
                                                <p:cond delay="0"/>
                                              </p:stCondLst>
                                            </p:cTn>
                                            <p:tgtEl>
                                              <p:spTgt spid="73"/>
                                            </p:tgtEl>
                                            <p:attrNameLst>
                                              <p:attrName>style.visibility</p:attrName>
                                            </p:attrNameLst>
                                          </p:cBhvr>
                                          <p:to>
                                            <p:strVal val="visible"/>
                                          </p:to>
                                        </p:set>
                                        <p:anim calcmode="lin" valueType="num">
                                          <p:cBhvr additive="base">
                                            <p:cTn id="31" dur="750" fill="hold"/>
                                            <p:tgtEl>
                                              <p:spTgt spid="73"/>
                                            </p:tgtEl>
                                            <p:attrNameLst>
                                              <p:attrName>ppt_x</p:attrName>
                                            </p:attrNameLst>
                                          </p:cBhvr>
                                          <p:tavLst>
                                            <p:tav tm="0">
                                              <p:val>
                                                <p:strVal val="1+#ppt_w/2"/>
                                              </p:val>
                                            </p:tav>
                                            <p:tav tm="100000">
                                              <p:val>
                                                <p:strVal val="#ppt_x"/>
                                              </p:val>
                                            </p:tav>
                                          </p:tavLst>
                                        </p:anim>
                                        <p:anim calcmode="lin" valueType="num">
                                          <p:cBhvr additive="base">
                                            <p:cTn id="32" dur="750" fill="hold"/>
                                            <p:tgtEl>
                                              <p:spTgt spid="73"/>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2500"/>
                                      </p:stCondLst>
                                      <p:childTnLst>
                                        <p:set>
                                          <p:cBhvr>
                                            <p:cTn id="34" dur="1" fill="hold">
                                              <p:stCondLst>
                                                <p:cond delay="0"/>
                                              </p:stCondLst>
                                            </p:cTn>
                                            <p:tgtEl>
                                              <p:spTgt spid="82"/>
                                            </p:tgtEl>
                                            <p:attrNameLst>
                                              <p:attrName>style.visibility</p:attrName>
                                            </p:attrNameLst>
                                          </p:cBhvr>
                                          <p:to>
                                            <p:strVal val="visible"/>
                                          </p:to>
                                        </p:set>
                                        <p:anim calcmode="lin" valueType="num">
                                          <p:cBhvr additive="base">
                                            <p:cTn id="35" dur="750" fill="hold"/>
                                            <p:tgtEl>
                                              <p:spTgt spid="82"/>
                                            </p:tgtEl>
                                            <p:attrNameLst>
                                              <p:attrName>ppt_x</p:attrName>
                                            </p:attrNameLst>
                                          </p:cBhvr>
                                          <p:tavLst>
                                            <p:tav tm="0">
                                              <p:val>
                                                <p:strVal val="1+#ppt_w/2"/>
                                              </p:val>
                                            </p:tav>
                                            <p:tav tm="100000">
                                              <p:val>
                                                <p:strVal val="#ppt_x"/>
                                              </p:val>
                                            </p:tav>
                                          </p:tavLst>
                                        </p:anim>
                                        <p:anim calcmode="lin" valueType="num">
                                          <p:cBhvr additive="base">
                                            <p:cTn id="36" dur="75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8"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20" name="图片 1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6289658" cy="3743325"/>
          </a:xfrm>
          <a:prstGeom prst="rect">
            <a:avLst/>
          </a:prstGeom>
        </p:spPr>
      </p:pic>
      <p:pic>
        <p:nvPicPr>
          <p:cNvPr id="21" name="图片 2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84302" y="544297"/>
            <a:ext cx="5402077" cy="5407025"/>
          </a:xfrm>
          <a:prstGeom prst="rect">
            <a:avLst/>
          </a:prstGeom>
          <a:noFill/>
        </p:spPr>
      </p:pic>
      <p:pic>
        <p:nvPicPr>
          <p:cNvPr id="22" name="图片 21"/>
          <p:cNvPicPr>
            <a:picLocks noChangeAspect="1"/>
          </p:cNvPicPr>
          <p:nvPr/>
        </p:nvPicPr>
        <p:blipFill>
          <a:blip r:embed="rId4" cstate="email">
            <a:extLst>
              <a:ext uri="{28A0092B-C50C-407E-A947-70E740481C1C}">
                <a14:useLocalDpi xmlns:a14="http://schemas.microsoft.com/office/drawing/2010/main"/>
              </a:ext>
            </a:extLst>
          </a:blip>
          <a:srcRect b="67550"/>
          <a:stretch>
            <a:fillRect/>
          </a:stretch>
        </p:blipFill>
        <p:spPr>
          <a:xfrm rot="19048470">
            <a:off x="7724422" y="2530588"/>
            <a:ext cx="10013678" cy="3252438"/>
          </a:xfrm>
          <a:custGeom>
            <a:avLst/>
            <a:gdLst>
              <a:gd name="connsiteX0" fmla="*/ 5766606 w 10013678"/>
              <a:gd name="connsiteY0" fmla="*/ 0 h 3252438"/>
              <a:gd name="connsiteX1" fmla="*/ 2783632 w 10013678"/>
              <a:gd name="connsiteY1" fmla="*/ 3252438 h 3252438"/>
              <a:gd name="connsiteX2" fmla="*/ 0 w 10013678"/>
              <a:gd name="connsiteY2" fmla="*/ 699430 h 3252438"/>
              <a:gd name="connsiteX3" fmla="*/ 0 w 10013678"/>
              <a:gd name="connsiteY3" fmla="*/ 0 h 3252438"/>
              <a:gd name="connsiteX4" fmla="*/ 10013678 w 10013678"/>
              <a:gd name="connsiteY4" fmla="*/ 0 h 3252438"/>
              <a:gd name="connsiteX5" fmla="*/ 10013678 w 10013678"/>
              <a:gd name="connsiteY5" fmla="*/ 229291 h 3252438"/>
              <a:gd name="connsiteX6" fmla="*/ 9763673 w 10013678"/>
              <a:gd name="connsiteY6" fmla="*/ 0 h 325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13678" h="3252438">
                <a:moveTo>
                  <a:pt x="5766606" y="0"/>
                </a:moveTo>
                <a:lnTo>
                  <a:pt x="2783632" y="3252438"/>
                </a:lnTo>
                <a:lnTo>
                  <a:pt x="0" y="699430"/>
                </a:lnTo>
                <a:lnTo>
                  <a:pt x="0" y="0"/>
                </a:lnTo>
                <a:close/>
                <a:moveTo>
                  <a:pt x="10013678" y="0"/>
                </a:moveTo>
                <a:lnTo>
                  <a:pt x="10013678" y="229291"/>
                </a:lnTo>
                <a:lnTo>
                  <a:pt x="9763673" y="0"/>
                </a:lnTo>
                <a:close/>
              </a:path>
            </a:pathLst>
          </a:custGeom>
        </p:spPr>
      </p:pic>
      <p:sp>
        <p:nvSpPr>
          <p:cNvPr id="23" name="文本框 22"/>
          <p:cNvSpPr txBox="1"/>
          <p:nvPr/>
        </p:nvSpPr>
        <p:spPr>
          <a:xfrm>
            <a:off x="4158343" y="1167100"/>
            <a:ext cx="3570514" cy="3154710"/>
          </a:xfrm>
          <a:prstGeom prst="rect">
            <a:avLst/>
          </a:prstGeom>
          <a:noFill/>
        </p:spPr>
        <p:txBody>
          <a:bodyPr wrap="square" rtlCol="0">
            <a:spAutoFit/>
          </a:bodyPr>
          <a:lstStyle/>
          <a:p>
            <a:pPr algn="ctr"/>
            <a:r>
              <a:rPr lang="en-US" altLang="zh-CN" sz="19900" dirty="0" smtClean="0">
                <a:solidFill>
                  <a:schemeClr val="tx1">
                    <a:lumMod val="75000"/>
                    <a:lumOff val="25000"/>
                  </a:schemeClr>
                </a:solidFill>
                <a:latin typeface="Impact" panose="020B0806030902050204" pitchFamily="34" charset="0"/>
                <a:ea typeface="华康俪金黑W8(P)" panose="020B0800000000000000" pitchFamily="34" charset="-122"/>
                <a:cs typeface="+mn-ea"/>
                <a:sym typeface="+mn-lt"/>
              </a:rPr>
              <a:t>4</a:t>
            </a:r>
            <a:endParaRPr lang="zh-CN" altLang="en-US" sz="19900" dirty="0">
              <a:solidFill>
                <a:schemeClr val="tx1">
                  <a:lumMod val="75000"/>
                  <a:lumOff val="25000"/>
                </a:schemeClr>
              </a:solidFill>
              <a:latin typeface="Impact" panose="020B0806030902050204" pitchFamily="34" charset="0"/>
              <a:ea typeface="华康俪金黑W8(P)" panose="020B0800000000000000" pitchFamily="34" charset="-122"/>
              <a:cs typeface="+mn-ea"/>
              <a:sym typeface="+mn-lt"/>
            </a:endParaRPr>
          </a:p>
        </p:txBody>
      </p:sp>
      <p:sp>
        <p:nvSpPr>
          <p:cNvPr id="24" name="文本框 23"/>
          <p:cNvSpPr txBox="1"/>
          <p:nvPr/>
        </p:nvSpPr>
        <p:spPr>
          <a:xfrm>
            <a:off x="4012453" y="2572687"/>
            <a:ext cx="3917942" cy="646331"/>
          </a:xfrm>
          <a:prstGeom prst="rect">
            <a:avLst/>
          </a:prstGeom>
          <a:solidFill>
            <a:srgbClr val="EFEFEF"/>
          </a:solidFill>
        </p:spPr>
        <p:txBody>
          <a:bodyPr vert="horz" wrap="square" rtlCol="0">
            <a:spAutoFit/>
          </a:bodyPr>
          <a:lstStyle/>
          <a:p>
            <a:pPr algn="ctr"/>
            <a:r>
              <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rPr>
              <a:t>品牌传播与推广</a:t>
            </a:r>
          </a:p>
        </p:txBody>
      </p:sp>
      <p:sp>
        <p:nvSpPr>
          <p:cNvPr id="25" name="矩形 24"/>
          <p:cNvSpPr/>
          <p:nvPr/>
        </p:nvSpPr>
        <p:spPr>
          <a:xfrm>
            <a:off x="3108154" y="3850120"/>
            <a:ext cx="5902668" cy="613373"/>
          </a:xfrm>
          <a:prstGeom prst="rect">
            <a:avLst/>
          </a:prstGeom>
        </p:spPr>
        <p:txBody>
          <a:bodyPr vert="horz" wrap="square">
            <a:spAutoFit/>
          </a:bodyPr>
          <a:lstStyle/>
          <a:p>
            <a:pPr algn="ctr">
              <a:lnSpc>
                <a:spcPct val="150000"/>
              </a:lnSpc>
            </a:pPr>
            <a:r>
              <a:rPr lang="zh-CN" altLang="en-US" sz="1200" dirty="0">
                <a:solidFill>
                  <a:schemeClr val="tx1">
                    <a:lumMod val="75000"/>
                    <a:lumOff val="25000"/>
                  </a:schemeClr>
                </a:solidFill>
              </a:rPr>
              <a:t>您的内容打在这里，或者通过复制您的文本后</a:t>
            </a:r>
            <a:r>
              <a:rPr lang="zh-CN" altLang="en-US" sz="1200" dirty="0" smtClean="0">
                <a:solidFill>
                  <a:schemeClr val="tx1">
                    <a:lumMod val="75000"/>
                    <a:lumOff val="25000"/>
                  </a:schemeClr>
                </a:solidFill>
              </a:rPr>
              <a:t>，</a:t>
            </a:r>
            <a:endParaRPr lang="en-US" altLang="zh-CN" sz="1200" dirty="0" smtClean="0">
              <a:solidFill>
                <a:schemeClr val="tx1">
                  <a:lumMod val="75000"/>
                  <a:lumOff val="25000"/>
                </a:schemeClr>
              </a:solidFill>
            </a:endParaRPr>
          </a:p>
          <a:p>
            <a:pPr algn="ctr">
              <a:lnSpc>
                <a:spcPct val="150000"/>
              </a:lnSpc>
            </a:pPr>
            <a:r>
              <a:rPr lang="zh-CN" altLang="en-US" sz="1200" dirty="0" smtClean="0">
                <a:solidFill>
                  <a:schemeClr val="tx1">
                    <a:lumMod val="75000"/>
                    <a:lumOff val="25000"/>
                  </a:schemeClr>
                </a:solidFill>
              </a:rPr>
              <a:t>在此</a:t>
            </a:r>
            <a:r>
              <a:rPr lang="zh-CN" altLang="en-US" sz="1200" dirty="0">
                <a:solidFill>
                  <a:schemeClr val="tx1">
                    <a:lumMod val="75000"/>
                    <a:lumOff val="25000"/>
                  </a:schemeClr>
                </a:solidFill>
              </a:rPr>
              <a:t>框中选择粘贴，并选择只保留文字</a:t>
            </a:r>
            <a:endParaRPr lang="en-US" altLang="zh-CN" sz="1200" dirty="0">
              <a:solidFill>
                <a:schemeClr val="tx1">
                  <a:lumMod val="75000"/>
                  <a:lumOff val="25000"/>
                </a:schemeClr>
              </a:solidFill>
            </a:endParaRPr>
          </a:p>
        </p:txBody>
      </p:sp>
      <p:sp>
        <p:nvSpPr>
          <p:cNvPr id="26" name="任意多边形 25"/>
          <p:cNvSpPr/>
          <p:nvPr/>
        </p:nvSpPr>
        <p:spPr>
          <a:xfrm>
            <a:off x="3585695" y="774016"/>
            <a:ext cx="4947586" cy="4947586"/>
          </a:xfrm>
          <a:custGeom>
            <a:avLst/>
            <a:gdLst>
              <a:gd name="connsiteX0" fmla="*/ 2296648 w 4593296"/>
              <a:gd name="connsiteY0" fmla="*/ 308397 h 4593296"/>
              <a:gd name="connsiteX1" fmla="*/ 308397 w 4593296"/>
              <a:gd name="connsiteY1" fmla="*/ 2296648 h 4593296"/>
              <a:gd name="connsiteX2" fmla="*/ 2296648 w 4593296"/>
              <a:gd name="connsiteY2" fmla="*/ 4284899 h 4593296"/>
              <a:gd name="connsiteX3" fmla="*/ 4284899 w 4593296"/>
              <a:gd name="connsiteY3" fmla="*/ 2296648 h 4593296"/>
              <a:gd name="connsiteX4" fmla="*/ 2296648 w 4593296"/>
              <a:gd name="connsiteY4" fmla="*/ 308397 h 4593296"/>
              <a:gd name="connsiteX5" fmla="*/ 2296648 w 4593296"/>
              <a:gd name="connsiteY5" fmla="*/ 0 h 4593296"/>
              <a:gd name="connsiteX6" fmla="*/ 4593296 w 4593296"/>
              <a:gd name="connsiteY6" fmla="*/ 2296648 h 4593296"/>
              <a:gd name="connsiteX7" fmla="*/ 2296648 w 4593296"/>
              <a:gd name="connsiteY7" fmla="*/ 4593296 h 4593296"/>
              <a:gd name="connsiteX8" fmla="*/ 0 w 4593296"/>
              <a:gd name="connsiteY8" fmla="*/ 2296648 h 4593296"/>
              <a:gd name="connsiteX9" fmla="*/ 2296648 w 4593296"/>
              <a:gd name="connsiteY9" fmla="*/ 0 h 4593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93296" h="4593296">
                <a:moveTo>
                  <a:pt x="2296648" y="308397"/>
                </a:moveTo>
                <a:cubicBezTo>
                  <a:pt x="1198567" y="308397"/>
                  <a:pt x="308397" y="1198567"/>
                  <a:pt x="308397" y="2296648"/>
                </a:cubicBezTo>
                <a:cubicBezTo>
                  <a:pt x="308397" y="3394729"/>
                  <a:pt x="1198567" y="4284899"/>
                  <a:pt x="2296648" y="4284899"/>
                </a:cubicBezTo>
                <a:cubicBezTo>
                  <a:pt x="3394729" y="4284899"/>
                  <a:pt x="4284899" y="3394729"/>
                  <a:pt x="4284899" y="2296648"/>
                </a:cubicBezTo>
                <a:cubicBezTo>
                  <a:pt x="4284899" y="1198567"/>
                  <a:pt x="3394729" y="308397"/>
                  <a:pt x="2296648" y="308397"/>
                </a:cubicBezTo>
                <a:close/>
                <a:moveTo>
                  <a:pt x="2296648" y="0"/>
                </a:moveTo>
                <a:cubicBezTo>
                  <a:pt x="3565052" y="0"/>
                  <a:pt x="4593296" y="1028244"/>
                  <a:pt x="4593296" y="2296648"/>
                </a:cubicBezTo>
                <a:cubicBezTo>
                  <a:pt x="4593296" y="3565052"/>
                  <a:pt x="3565052" y="4593296"/>
                  <a:pt x="2296648" y="4593296"/>
                </a:cubicBezTo>
                <a:cubicBezTo>
                  <a:pt x="1028244" y="4593296"/>
                  <a:pt x="0" y="3565052"/>
                  <a:pt x="0" y="2296648"/>
                </a:cubicBezTo>
                <a:cubicBezTo>
                  <a:pt x="0" y="1028244"/>
                  <a:pt x="1028244" y="0"/>
                  <a:pt x="2296648" y="0"/>
                </a:cubicBezTo>
                <a:close/>
              </a:path>
            </a:pathLst>
          </a:custGeom>
          <a:blipFill dpi="0" rotWithShape="1">
            <a:blip r:embed="rId5" cstate="screen">
              <a:grayscl/>
              <a:extLst>
                <a:ext uri="{28A0092B-C50C-407E-A947-70E740481C1C}">
                  <a14:useLocalDpi xmlns:a14="http://schemas.microsoft.com/office/drawing/2010/main"/>
                </a:ext>
              </a:extLst>
            </a:blip>
            <a:srcRect/>
            <a:stretch>
              <a:fillRect/>
            </a:stretch>
          </a:blipFill>
          <a:ln>
            <a:noFill/>
          </a:ln>
          <a:effectLst>
            <a:outerShdw blurRad="508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3366935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42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42000">
                                          <p:cBhvr additive="base">
                                            <p:cTn id="7" dur="1500" fill="hold"/>
                                            <p:tgtEl>
                                              <p:spTgt spid="20"/>
                                            </p:tgtEl>
                                            <p:attrNameLst>
                                              <p:attrName>ppt_x</p:attrName>
                                            </p:attrNameLst>
                                          </p:cBhvr>
                                          <p:tavLst>
                                            <p:tav tm="0">
                                              <p:val>
                                                <p:strVal val="0-#ppt_w/2"/>
                                              </p:val>
                                            </p:tav>
                                            <p:tav tm="100000">
                                              <p:val>
                                                <p:strVal val="#ppt_x"/>
                                              </p:val>
                                            </p:tav>
                                          </p:tavLst>
                                        </p:anim>
                                        <p:anim calcmode="lin" valueType="num" p14:bounceEnd="42000">
                                          <p:cBhvr additive="base">
                                            <p:cTn id="8" dur="15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14:presetBounceEnd="42000">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14:bounceEnd="42000">
                                          <p:cBhvr additive="base">
                                            <p:cTn id="11" dur="1500" fill="hold"/>
                                            <p:tgtEl>
                                              <p:spTgt spid="22"/>
                                            </p:tgtEl>
                                            <p:attrNameLst>
                                              <p:attrName>ppt_x</p:attrName>
                                            </p:attrNameLst>
                                          </p:cBhvr>
                                          <p:tavLst>
                                            <p:tav tm="0">
                                              <p:val>
                                                <p:strVal val="1+#ppt_w/2"/>
                                              </p:val>
                                            </p:tav>
                                            <p:tav tm="100000">
                                              <p:val>
                                                <p:strVal val="#ppt_x"/>
                                              </p:val>
                                            </p:tav>
                                          </p:tavLst>
                                        </p:anim>
                                        <p:anim calcmode="lin" valueType="num" p14:bounceEnd="42000">
                                          <p:cBhvr additive="base">
                                            <p:cTn id="12" dur="1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14:presetBounceEnd="42000">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14:bounceEnd="42000">
                                          <p:cBhvr additive="base">
                                            <p:cTn id="15" dur="1500" fill="hold"/>
                                            <p:tgtEl>
                                              <p:spTgt spid="21"/>
                                            </p:tgtEl>
                                            <p:attrNameLst>
                                              <p:attrName>ppt_x</p:attrName>
                                            </p:attrNameLst>
                                          </p:cBhvr>
                                          <p:tavLst>
                                            <p:tav tm="0">
                                              <p:val>
                                                <p:strVal val="#ppt_x"/>
                                              </p:val>
                                            </p:tav>
                                            <p:tav tm="100000">
                                              <p:val>
                                                <p:strVal val="#ppt_x"/>
                                              </p:val>
                                            </p:tav>
                                          </p:tavLst>
                                        </p:anim>
                                        <p:anim calcmode="lin" valueType="num" p14:bounceEnd="42000">
                                          <p:cBhvr additive="base">
                                            <p:cTn id="16" dur="1500" fill="hold"/>
                                            <p:tgtEl>
                                              <p:spTgt spid="21"/>
                                            </p:tgtEl>
                                            <p:attrNameLst>
                                              <p:attrName>ppt_y</p:attrName>
                                            </p:attrNameLst>
                                          </p:cBhvr>
                                          <p:tavLst>
                                            <p:tav tm="0">
                                              <p:val>
                                                <p:strVal val="0-#ppt_h/2"/>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1000" fill="hold"/>
                                            <p:tgtEl>
                                              <p:spTgt spid="26"/>
                                            </p:tgtEl>
                                            <p:attrNameLst>
                                              <p:attrName>ppt_w</p:attrName>
                                            </p:attrNameLst>
                                          </p:cBhvr>
                                          <p:tavLst>
                                            <p:tav tm="0">
                                              <p:val>
                                                <p:fltVal val="0"/>
                                              </p:val>
                                            </p:tav>
                                            <p:tav tm="100000">
                                              <p:val>
                                                <p:strVal val="#ppt_w"/>
                                              </p:val>
                                            </p:tav>
                                          </p:tavLst>
                                        </p:anim>
                                        <p:anim calcmode="lin" valueType="num">
                                          <p:cBhvr>
                                            <p:cTn id="20" dur="1000" fill="hold"/>
                                            <p:tgtEl>
                                              <p:spTgt spid="26"/>
                                            </p:tgtEl>
                                            <p:attrNameLst>
                                              <p:attrName>ppt_h</p:attrName>
                                            </p:attrNameLst>
                                          </p:cBhvr>
                                          <p:tavLst>
                                            <p:tav tm="0">
                                              <p:val>
                                                <p:fltVal val="0"/>
                                              </p:val>
                                            </p:tav>
                                            <p:tav tm="100000">
                                              <p:val>
                                                <p:strVal val="#ppt_h"/>
                                              </p:val>
                                            </p:tav>
                                          </p:tavLst>
                                        </p:anim>
                                        <p:anim calcmode="lin" valueType="num">
                                          <p:cBhvr>
                                            <p:cTn id="21" dur="1000" fill="hold"/>
                                            <p:tgtEl>
                                              <p:spTgt spid="26"/>
                                            </p:tgtEl>
                                            <p:attrNameLst>
                                              <p:attrName>style.rotation</p:attrName>
                                            </p:attrNameLst>
                                          </p:cBhvr>
                                          <p:tavLst>
                                            <p:tav tm="0">
                                              <p:val>
                                                <p:fltVal val="90"/>
                                              </p:val>
                                            </p:tav>
                                            <p:tav tm="100000">
                                              <p:val>
                                                <p:fltVal val="0"/>
                                              </p:val>
                                            </p:tav>
                                          </p:tavLst>
                                        </p:anim>
                                        <p:animEffect transition="in" filter="fade">
                                          <p:cBhvr>
                                            <p:cTn id="22" dur="1000"/>
                                            <p:tgtEl>
                                              <p:spTgt spid="26"/>
                                            </p:tgtEl>
                                          </p:cBhvr>
                                        </p:animEffect>
                                      </p:childTnLst>
                                    </p:cTn>
                                  </p:par>
                                </p:childTnLst>
                              </p:cTn>
                            </p:par>
                            <p:par>
                              <p:cTn id="23" fill="hold">
                                <p:stCondLst>
                                  <p:cond delay="150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23"/>
                                            </p:tgtEl>
                                            <p:attrNameLst>
                                              <p:attrName>style.visibility</p:attrName>
                                            </p:attrNameLst>
                                          </p:cBhvr>
                                          <p:to>
                                            <p:strVal val="visible"/>
                                          </p:to>
                                        </p:set>
                                        <p:anim calcmode="lin" valueType="num">
                                          <p:cBhvr>
                                            <p:cTn id="26" dur="500" fill="hold"/>
                                            <p:tgtEl>
                                              <p:spTgt spid="23"/>
                                            </p:tgtEl>
                                            <p:attrNameLst>
                                              <p:attrName>ppt_w</p:attrName>
                                            </p:attrNameLst>
                                          </p:cBhvr>
                                          <p:tavLst>
                                            <p:tav tm="0">
                                              <p:val>
                                                <p:fltVal val="0"/>
                                              </p:val>
                                            </p:tav>
                                            <p:tav tm="100000">
                                              <p:val>
                                                <p:strVal val="#ppt_w"/>
                                              </p:val>
                                            </p:tav>
                                          </p:tavLst>
                                        </p:anim>
                                        <p:anim calcmode="lin" valueType="num">
                                          <p:cBhvr>
                                            <p:cTn id="27" dur="500" fill="hold"/>
                                            <p:tgtEl>
                                              <p:spTgt spid="23"/>
                                            </p:tgtEl>
                                            <p:attrNameLst>
                                              <p:attrName>ppt_h</p:attrName>
                                            </p:attrNameLst>
                                          </p:cBhvr>
                                          <p:tavLst>
                                            <p:tav tm="0">
                                              <p:val>
                                                <p:fltVal val="0"/>
                                              </p:val>
                                            </p:tav>
                                            <p:tav tm="100000">
                                              <p:val>
                                                <p:strVal val="#ppt_h"/>
                                              </p:val>
                                            </p:tav>
                                          </p:tavLst>
                                        </p:anim>
                                        <p:animEffect transition="in" filter="fade">
                                          <p:cBhvr>
                                            <p:cTn id="28" dur="500"/>
                                            <p:tgtEl>
                                              <p:spTgt spid="23"/>
                                            </p:tgtEl>
                                          </p:cBhvr>
                                        </p:animEffect>
                                      </p:childTnLst>
                                    </p:cTn>
                                  </p:par>
                                </p:childTnLst>
                              </p:cTn>
                            </p:par>
                            <p:par>
                              <p:cTn id="29" fill="hold">
                                <p:stCondLst>
                                  <p:cond delay="2000"/>
                                </p:stCondLst>
                                <p:childTnLst>
                                  <p:par>
                                    <p:cTn id="30" presetID="2" presetClass="entr" presetSubtype="2" accel="60000" fill="hold" grpId="0" nodeType="afterEffect" p14:presetBounceEnd="56000">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14:bounceEnd="56000">
                                          <p:cBhvr additive="base">
                                            <p:cTn id="32" dur="1000" fill="hold"/>
                                            <p:tgtEl>
                                              <p:spTgt spid="24"/>
                                            </p:tgtEl>
                                            <p:attrNameLst>
                                              <p:attrName>ppt_x</p:attrName>
                                            </p:attrNameLst>
                                          </p:cBhvr>
                                          <p:tavLst>
                                            <p:tav tm="0">
                                              <p:val>
                                                <p:strVal val="1+#ppt_w/2"/>
                                              </p:val>
                                            </p:tav>
                                            <p:tav tm="100000">
                                              <p:val>
                                                <p:strVal val="#ppt_x"/>
                                              </p:val>
                                            </p:tav>
                                          </p:tavLst>
                                        </p:anim>
                                        <p:anim calcmode="lin" valueType="num" p14:bounceEnd="56000">
                                          <p:cBhvr additive="base">
                                            <p:cTn id="33" dur="1000" fill="hold"/>
                                            <p:tgtEl>
                                              <p:spTgt spid="2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8" presetClass="entr" presetSubtype="6"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strips(downRight)">
                                          <p:cBhvr>
                                            <p:cTn id="37"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animBg="1"/>
          <p:bldP spid="25"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500" fill="hold"/>
                                            <p:tgtEl>
                                              <p:spTgt spid="20"/>
                                            </p:tgtEl>
                                            <p:attrNameLst>
                                              <p:attrName>ppt_x</p:attrName>
                                            </p:attrNameLst>
                                          </p:cBhvr>
                                          <p:tavLst>
                                            <p:tav tm="0">
                                              <p:val>
                                                <p:strVal val="0-#ppt_w/2"/>
                                              </p:val>
                                            </p:tav>
                                            <p:tav tm="100000">
                                              <p:val>
                                                <p:strVal val="#ppt_x"/>
                                              </p:val>
                                            </p:tav>
                                          </p:tavLst>
                                        </p:anim>
                                        <p:anim calcmode="lin" valueType="num">
                                          <p:cBhvr additive="base">
                                            <p:cTn id="8" dur="15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500" fill="hold"/>
                                            <p:tgtEl>
                                              <p:spTgt spid="22"/>
                                            </p:tgtEl>
                                            <p:attrNameLst>
                                              <p:attrName>ppt_x</p:attrName>
                                            </p:attrNameLst>
                                          </p:cBhvr>
                                          <p:tavLst>
                                            <p:tav tm="0">
                                              <p:val>
                                                <p:strVal val="1+#ppt_w/2"/>
                                              </p:val>
                                            </p:tav>
                                            <p:tav tm="100000">
                                              <p:val>
                                                <p:strVal val="#ppt_x"/>
                                              </p:val>
                                            </p:tav>
                                          </p:tavLst>
                                        </p:anim>
                                        <p:anim calcmode="lin" valueType="num">
                                          <p:cBhvr additive="base">
                                            <p:cTn id="12" dur="1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500" fill="hold"/>
                                            <p:tgtEl>
                                              <p:spTgt spid="21"/>
                                            </p:tgtEl>
                                            <p:attrNameLst>
                                              <p:attrName>ppt_x</p:attrName>
                                            </p:attrNameLst>
                                          </p:cBhvr>
                                          <p:tavLst>
                                            <p:tav tm="0">
                                              <p:val>
                                                <p:strVal val="#ppt_x"/>
                                              </p:val>
                                            </p:tav>
                                            <p:tav tm="100000">
                                              <p:val>
                                                <p:strVal val="#ppt_x"/>
                                              </p:val>
                                            </p:tav>
                                          </p:tavLst>
                                        </p:anim>
                                        <p:anim calcmode="lin" valueType="num">
                                          <p:cBhvr additive="base">
                                            <p:cTn id="16" dur="1500" fill="hold"/>
                                            <p:tgtEl>
                                              <p:spTgt spid="21"/>
                                            </p:tgtEl>
                                            <p:attrNameLst>
                                              <p:attrName>ppt_y</p:attrName>
                                            </p:attrNameLst>
                                          </p:cBhvr>
                                          <p:tavLst>
                                            <p:tav tm="0">
                                              <p:val>
                                                <p:strVal val="0-#ppt_h/2"/>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1000" fill="hold"/>
                                            <p:tgtEl>
                                              <p:spTgt spid="26"/>
                                            </p:tgtEl>
                                            <p:attrNameLst>
                                              <p:attrName>ppt_w</p:attrName>
                                            </p:attrNameLst>
                                          </p:cBhvr>
                                          <p:tavLst>
                                            <p:tav tm="0">
                                              <p:val>
                                                <p:fltVal val="0"/>
                                              </p:val>
                                            </p:tav>
                                            <p:tav tm="100000">
                                              <p:val>
                                                <p:strVal val="#ppt_w"/>
                                              </p:val>
                                            </p:tav>
                                          </p:tavLst>
                                        </p:anim>
                                        <p:anim calcmode="lin" valueType="num">
                                          <p:cBhvr>
                                            <p:cTn id="20" dur="1000" fill="hold"/>
                                            <p:tgtEl>
                                              <p:spTgt spid="26"/>
                                            </p:tgtEl>
                                            <p:attrNameLst>
                                              <p:attrName>ppt_h</p:attrName>
                                            </p:attrNameLst>
                                          </p:cBhvr>
                                          <p:tavLst>
                                            <p:tav tm="0">
                                              <p:val>
                                                <p:fltVal val="0"/>
                                              </p:val>
                                            </p:tav>
                                            <p:tav tm="100000">
                                              <p:val>
                                                <p:strVal val="#ppt_h"/>
                                              </p:val>
                                            </p:tav>
                                          </p:tavLst>
                                        </p:anim>
                                        <p:anim calcmode="lin" valueType="num">
                                          <p:cBhvr>
                                            <p:cTn id="21" dur="1000" fill="hold"/>
                                            <p:tgtEl>
                                              <p:spTgt spid="26"/>
                                            </p:tgtEl>
                                            <p:attrNameLst>
                                              <p:attrName>style.rotation</p:attrName>
                                            </p:attrNameLst>
                                          </p:cBhvr>
                                          <p:tavLst>
                                            <p:tav tm="0">
                                              <p:val>
                                                <p:fltVal val="90"/>
                                              </p:val>
                                            </p:tav>
                                            <p:tav tm="100000">
                                              <p:val>
                                                <p:fltVal val="0"/>
                                              </p:val>
                                            </p:tav>
                                          </p:tavLst>
                                        </p:anim>
                                        <p:animEffect transition="in" filter="fade">
                                          <p:cBhvr>
                                            <p:cTn id="22" dur="1000"/>
                                            <p:tgtEl>
                                              <p:spTgt spid="26"/>
                                            </p:tgtEl>
                                          </p:cBhvr>
                                        </p:animEffect>
                                      </p:childTnLst>
                                    </p:cTn>
                                  </p:par>
                                </p:childTnLst>
                              </p:cTn>
                            </p:par>
                            <p:par>
                              <p:cTn id="23" fill="hold">
                                <p:stCondLst>
                                  <p:cond delay="150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23"/>
                                            </p:tgtEl>
                                            <p:attrNameLst>
                                              <p:attrName>style.visibility</p:attrName>
                                            </p:attrNameLst>
                                          </p:cBhvr>
                                          <p:to>
                                            <p:strVal val="visible"/>
                                          </p:to>
                                        </p:set>
                                        <p:anim calcmode="lin" valueType="num">
                                          <p:cBhvr>
                                            <p:cTn id="26" dur="500" fill="hold"/>
                                            <p:tgtEl>
                                              <p:spTgt spid="23"/>
                                            </p:tgtEl>
                                            <p:attrNameLst>
                                              <p:attrName>ppt_w</p:attrName>
                                            </p:attrNameLst>
                                          </p:cBhvr>
                                          <p:tavLst>
                                            <p:tav tm="0">
                                              <p:val>
                                                <p:fltVal val="0"/>
                                              </p:val>
                                            </p:tav>
                                            <p:tav tm="100000">
                                              <p:val>
                                                <p:strVal val="#ppt_w"/>
                                              </p:val>
                                            </p:tav>
                                          </p:tavLst>
                                        </p:anim>
                                        <p:anim calcmode="lin" valueType="num">
                                          <p:cBhvr>
                                            <p:cTn id="27" dur="500" fill="hold"/>
                                            <p:tgtEl>
                                              <p:spTgt spid="23"/>
                                            </p:tgtEl>
                                            <p:attrNameLst>
                                              <p:attrName>ppt_h</p:attrName>
                                            </p:attrNameLst>
                                          </p:cBhvr>
                                          <p:tavLst>
                                            <p:tav tm="0">
                                              <p:val>
                                                <p:fltVal val="0"/>
                                              </p:val>
                                            </p:tav>
                                            <p:tav tm="100000">
                                              <p:val>
                                                <p:strVal val="#ppt_h"/>
                                              </p:val>
                                            </p:tav>
                                          </p:tavLst>
                                        </p:anim>
                                        <p:animEffect transition="in" filter="fade">
                                          <p:cBhvr>
                                            <p:cTn id="28" dur="500"/>
                                            <p:tgtEl>
                                              <p:spTgt spid="23"/>
                                            </p:tgtEl>
                                          </p:cBhvr>
                                        </p:animEffect>
                                      </p:childTnLst>
                                    </p:cTn>
                                  </p:par>
                                </p:childTnLst>
                              </p:cTn>
                            </p:par>
                            <p:par>
                              <p:cTn id="29" fill="hold">
                                <p:stCondLst>
                                  <p:cond delay="2000"/>
                                </p:stCondLst>
                                <p:childTnLst>
                                  <p:par>
                                    <p:cTn id="30" presetID="2" presetClass="entr" presetSubtype="2" accel="60000"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1000" fill="hold"/>
                                            <p:tgtEl>
                                              <p:spTgt spid="24"/>
                                            </p:tgtEl>
                                            <p:attrNameLst>
                                              <p:attrName>ppt_x</p:attrName>
                                            </p:attrNameLst>
                                          </p:cBhvr>
                                          <p:tavLst>
                                            <p:tav tm="0">
                                              <p:val>
                                                <p:strVal val="1+#ppt_w/2"/>
                                              </p:val>
                                            </p:tav>
                                            <p:tav tm="100000">
                                              <p:val>
                                                <p:strVal val="#ppt_x"/>
                                              </p:val>
                                            </p:tav>
                                          </p:tavLst>
                                        </p:anim>
                                        <p:anim calcmode="lin" valueType="num">
                                          <p:cBhvr additive="base">
                                            <p:cTn id="33" dur="1000" fill="hold"/>
                                            <p:tgtEl>
                                              <p:spTgt spid="2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8" presetClass="entr" presetSubtype="6"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strips(downRight)">
                                          <p:cBhvr>
                                            <p:cTn id="37"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animBg="1"/>
          <p:bldP spid="25" grpId="0"/>
          <p:bldP spid="26"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798284" y="1970012"/>
            <a:ext cx="805218" cy="805218"/>
          </a:xfrm>
          <a:prstGeom prst="ellipse">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dirty="0">
                <a:solidFill>
                  <a:srgbClr val="595959"/>
                </a:solidFill>
                <a:cs typeface="+mn-ea"/>
                <a:sym typeface="+mn-lt"/>
              </a:rPr>
              <a:t>01</a:t>
            </a:r>
            <a:endParaRPr lang="zh-CN" altLang="en-US" sz="2800" dirty="0">
              <a:solidFill>
                <a:srgbClr val="595959"/>
              </a:solidFill>
              <a:cs typeface="+mn-ea"/>
              <a:sym typeface="+mn-lt"/>
            </a:endParaRPr>
          </a:p>
        </p:txBody>
      </p:sp>
      <p:cxnSp>
        <p:nvCxnSpPr>
          <p:cNvPr id="3" name="直接连接符 2"/>
          <p:cNvCxnSpPr>
            <a:stCxn id="2" idx="6"/>
          </p:cNvCxnSpPr>
          <p:nvPr/>
        </p:nvCxnSpPr>
        <p:spPr>
          <a:xfrm>
            <a:off x="1603502" y="2372621"/>
            <a:ext cx="468781" cy="0"/>
          </a:xfrm>
          <a:prstGeom prst="line">
            <a:avLst/>
          </a:prstGeom>
          <a:ln>
            <a:solidFill>
              <a:schemeClr val="bg1">
                <a:lumMod val="85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798284" y="3289786"/>
            <a:ext cx="805218" cy="805218"/>
          </a:xfrm>
          <a:prstGeom prst="ellipse">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dirty="0">
                <a:solidFill>
                  <a:srgbClr val="595959"/>
                </a:solidFill>
                <a:cs typeface="+mn-ea"/>
                <a:sym typeface="+mn-lt"/>
              </a:rPr>
              <a:t>02</a:t>
            </a:r>
            <a:endParaRPr lang="zh-CN" altLang="en-US" sz="2800" dirty="0">
              <a:solidFill>
                <a:srgbClr val="595959"/>
              </a:solidFill>
              <a:cs typeface="+mn-ea"/>
              <a:sym typeface="+mn-lt"/>
            </a:endParaRPr>
          </a:p>
        </p:txBody>
      </p:sp>
      <p:cxnSp>
        <p:nvCxnSpPr>
          <p:cNvPr id="5" name="直接连接符 4"/>
          <p:cNvCxnSpPr>
            <a:stCxn id="4" idx="6"/>
          </p:cNvCxnSpPr>
          <p:nvPr/>
        </p:nvCxnSpPr>
        <p:spPr>
          <a:xfrm>
            <a:off x="1603502" y="3692395"/>
            <a:ext cx="468781" cy="0"/>
          </a:xfrm>
          <a:prstGeom prst="line">
            <a:avLst/>
          </a:prstGeom>
          <a:ln>
            <a:solidFill>
              <a:schemeClr val="bg1">
                <a:lumMod val="85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798284" y="4754292"/>
            <a:ext cx="805218" cy="805218"/>
          </a:xfrm>
          <a:prstGeom prst="ellipse">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dirty="0">
                <a:solidFill>
                  <a:srgbClr val="595959"/>
                </a:solidFill>
                <a:cs typeface="+mn-ea"/>
                <a:sym typeface="+mn-lt"/>
              </a:rPr>
              <a:t>03</a:t>
            </a:r>
            <a:endParaRPr lang="zh-CN" altLang="en-US" sz="2800" dirty="0">
              <a:solidFill>
                <a:srgbClr val="595959"/>
              </a:solidFill>
              <a:cs typeface="+mn-ea"/>
              <a:sym typeface="+mn-lt"/>
            </a:endParaRPr>
          </a:p>
        </p:txBody>
      </p:sp>
      <p:cxnSp>
        <p:nvCxnSpPr>
          <p:cNvPr id="7" name="直接连接符 6"/>
          <p:cNvCxnSpPr>
            <a:stCxn id="6" idx="6"/>
          </p:cNvCxnSpPr>
          <p:nvPr/>
        </p:nvCxnSpPr>
        <p:spPr>
          <a:xfrm>
            <a:off x="1603502" y="5156901"/>
            <a:ext cx="468781" cy="0"/>
          </a:xfrm>
          <a:prstGeom prst="line">
            <a:avLst/>
          </a:prstGeom>
          <a:ln>
            <a:solidFill>
              <a:schemeClr val="bg1">
                <a:lumMod val="85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6216601" y="1970012"/>
            <a:ext cx="805218" cy="805218"/>
          </a:xfrm>
          <a:prstGeom prst="ellipse">
            <a:avLst/>
          </a:prstGeom>
          <a:no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dirty="0">
                <a:solidFill>
                  <a:schemeClr val="tx1">
                    <a:lumMod val="75000"/>
                    <a:lumOff val="25000"/>
                  </a:schemeClr>
                </a:solidFill>
                <a:cs typeface="+mn-ea"/>
                <a:sym typeface="+mn-lt"/>
              </a:rPr>
              <a:t>04</a:t>
            </a:r>
            <a:endParaRPr lang="zh-CN" altLang="en-US" sz="2800" dirty="0">
              <a:solidFill>
                <a:schemeClr val="tx1">
                  <a:lumMod val="75000"/>
                  <a:lumOff val="25000"/>
                </a:schemeClr>
              </a:solidFill>
              <a:cs typeface="+mn-ea"/>
              <a:sym typeface="+mn-lt"/>
            </a:endParaRPr>
          </a:p>
        </p:txBody>
      </p:sp>
      <p:cxnSp>
        <p:nvCxnSpPr>
          <p:cNvPr id="9" name="直接连接符 8"/>
          <p:cNvCxnSpPr>
            <a:stCxn id="8" idx="6"/>
          </p:cNvCxnSpPr>
          <p:nvPr/>
        </p:nvCxnSpPr>
        <p:spPr>
          <a:xfrm>
            <a:off x="7021819" y="2372621"/>
            <a:ext cx="468781" cy="0"/>
          </a:xfrm>
          <a:prstGeom prst="line">
            <a:avLst/>
          </a:prstGeom>
          <a:ln>
            <a:solidFill>
              <a:schemeClr val="tx1">
                <a:lumMod val="65000"/>
                <a:lumOff val="35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6216601" y="3289786"/>
            <a:ext cx="805218" cy="805218"/>
          </a:xfrm>
          <a:prstGeom prst="ellipse">
            <a:avLst/>
          </a:prstGeom>
          <a:no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dirty="0">
                <a:solidFill>
                  <a:schemeClr val="tx1">
                    <a:lumMod val="75000"/>
                    <a:lumOff val="25000"/>
                  </a:schemeClr>
                </a:solidFill>
                <a:cs typeface="+mn-ea"/>
                <a:sym typeface="+mn-lt"/>
              </a:rPr>
              <a:t>05</a:t>
            </a:r>
            <a:endParaRPr lang="zh-CN" altLang="en-US" sz="2800" dirty="0">
              <a:solidFill>
                <a:schemeClr val="tx1">
                  <a:lumMod val="75000"/>
                  <a:lumOff val="25000"/>
                </a:schemeClr>
              </a:solidFill>
              <a:cs typeface="+mn-ea"/>
              <a:sym typeface="+mn-lt"/>
            </a:endParaRPr>
          </a:p>
        </p:txBody>
      </p:sp>
      <p:cxnSp>
        <p:nvCxnSpPr>
          <p:cNvPr id="11" name="直接连接符 10"/>
          <p:cNvCxnSpPr>
            <a:stCxn id="10" idx="6"/>
          </p:cNvCxnSpPr>
          <p:nvPr/>
        </p:nvCxnSpPr>
        <p:spPr>
          <a:xfrm>
            <a:off x="7021819" y="3692395"/>
            <a:ext cx="468781" cy="0"/>
          </a:xfrm>
          <a:prstGeom prst="line">
            <a:avLst/>
          </a:prstGeom>
          <a:ln>
            <a:solidFill>
              <a:schemeClr val="tx1">
                <a:lumMod val="65000"/>
                <a:lumOff val="35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6216601" y="4754292"/>
            <a:ext cx="805218" cy="805218"/>
          </a:xfrm>
          <a:prstGeom prst="ellipse">
            <a:avLst/>
          </a:prstGeom>
          <a:noFill/>
          <a:ln w="127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dirty="0">
                <a:solidFill>
                  <a:schemeClr val="tx1">
                    <a:lumMod val="75000"/>
                    <a:lumOff val="25000"/>
                  </a:schemeClr>
                </a:solidFill>
                <a:cs typeface="+mn-ea"/>
                <a:sym typeface="+mn-lt"/>
              </a:rPr>
              <a:t>06</a:t>
            </a:r>
            <a:endParaRPr lang="zh-CN" altLang="en-US" sz="2800" dirty="0">
              <a:solidFill>
                <a:schemeClr val="tx1">
                  <a:lumMod val="75000"/>
                  <a:lumOff val="25000"/>
                </a:schemeClr>
              </a:solidFill>
              <a:cs typeface="+mn-ea"/>
              <a:sym typeface="+mn-lt"/>
            </a:endParaRPr>
          </a:p>
        </p:txBody>
      </p:sp>
      <p:cxnSp>
        <p:nvCxnSpPr>
          <p:cNvPr id="13" name="直接连接符 12"/>
          <p:cNvCxnSpPr>
            <a:stCxn id="12" idx="6"/>
          </p:cNvCxnSpPr>
          <p:nvPr/>
        </p:nvCxnSpPr>
        <p:spPr>
          <a:xfrm>
            <a:off x="7021819" y="5156901"/>
            <a:ext cx="468781" cy="0"/>
          </a:xfrm>
          <a:prstGeom prst="line">
            <a:avLst/>
          </a:prstGeom>
          <a:ln>
            <a:solidFill>
              <a:schemeClr val="tx1">
                <a:lumMod val="65000"/>
                <a:lumOff val="35000"/>
              </a:schemeClr>
            </a:solidFill>
            <a:tailEnd type="oval" w="lg" len="lg"/>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2171285" y="2025621"/>
            <a:ext cx="3551959" cy="887154"/>
            <a:chOff x="2136461" y="1993722"/>
            <a:chExt cx="3551959" cy="887154"/>
          </a:xfrm>
        </p:grpSpPr>
        <p:sp>
          <p:nvSpPr>
            <p:cNvPr id="15" name="文本框 14"/>
            <p:cNvSpPr txBox="1"/>
            <p:nvPr/>
          </p:nvSpPr>
          <p:spPr>
            <a:xfrm>
              <a:off x="2136462" y="2280712"/>
              <a:ext cx="3551958" cy="600164"/>
            </a:xfrm>
            <a:prstGeom prst="rect">
              <a:avLst/>
            </a:prstGeom>
            <a:noFill/>
          </p:spPr>
          <p:txBody>
            <a:bodyPr wrap="square" rtlCol="0">
              <a:spAutoFit/>
            </a:bodyPr>
            <a:lstStyle/>
            <a:p>
              <a:pPr>
                <a:lnSpc>
                  <a:spcPct val="150000"/>
                </a:lnSpc>
                <a:spcAft>
                  <a:spcPts val="600"/>
                </a:spcAft>
                <a:buClr>
                  <a:schemeClr val="accent1"/>
                </a:buClr>
              </a:pPr>
              <a:r>
                <a:rPr lang="zh-CN" altLang="en-US" sz="1100" dirty="0">
                  <a:solidFill>
                    <a:srgbClr val="595959"/>
                  </a:solidFill>
                  <a:cs typeface="+mn-ea"/>
                  <a:sym typeface="+mn-lt"/>
                </a:rPr>
                <a:t>为客户提供有效服务，是我们工作的方向和价值评价的标尺，成就客户就是成就我们自己</a:t>
              </a:r>
            </a:p>
          </p:txBody>
        </p:sp>
        <p:sp>
          <p:nvSpPr>
            <p:cNvPr id="16" name="文本框 15"/>
            <p:cNvSpPr txBox="1"/>
            <p:nvPr/>
          </p:nvSpPr>
          <p:spPr>
            <a:xfrm>
              <a:off x="2136461" y="1993722"/>
              <a:ext cx="3551959" cy="307777"/>
            </a:xfrm>
            <a:prstGeom prst="rect">
              <a:avLst/>
            </a:prstGeom>
            <a:noFill/>
          </p:spPr>
          <p:txBody>
            <a:bodyPr wrap="square" rtlCol="0">
              <a:spAutoFit/>
            </a:bodyPr>
            <a:lstStyle/>
            <a:p>
              <a:r>
                <a:rPr lang="zh-CN" altLang="en-US" sz="1400" dirty="0">
                  <a:solidFill>
                    <a:srgbClr val="595959"/>
                  </a:solidFill>
                  <a:cs typeface="+mn-ea"/>
                  <a:sym typeface="+mn-lt"/>
                </a:rPr>
                <a:t>标题文本预设</a:t>
              </a:r>
              <a:endParaRPr lang="zh-CN" altLang="en-US" sz="1200" dirty="0">
                <a:solidFill>
                  <a:srgbClr val="595959"/>
                </a:solidFill>
                <a:cs typeface="+mn-ea"/>
                <a:sym typeface="+mn-lt"/>
              </a:endParaRPr>
            </a:p>
          </p:txBody>
        </p:sp>
      </p:grpSp>
      <p:grpSp>
        <p:nvGrpSpPr>
          <p:cNvPr id="17" name="组合 16"/>
          <p:cNvGrpSpPr/>
          <p:nvPr/>
        </p:nvGrpSpPr>
        <p:grpSpPr>
          <a:xfrm>
            <a:off x="2171285" y="3411754"/>
            <a:ext cx="3551959" cy="889230"/>
            <a:chOff x="2136461" y="1993722"/>
            <a:chExt cx="3551959" cy="889230"/>
          </a:xfrm>
        </p:grpSpPr>
        <p:sp>
          <p:nvSpPr>
            <p:cNvPr id="18" name="文本框 17"/>
            <p:cNvSpPr txBox="1"/>
            <p:nvPr/>
          </p:nvSpPr>
          <p:spPr>
            <a:xfrm>
              <a:off x="2136462" y="2282788"/>
              <a:ext cx="3551958" cy="600164"/>
            </a:xfrm>
            <a:prstGeom prst="rect">
              <a:avLst/>
            </a:prstGeom>
            <a:noFill/>
          </p:spPr>
          <p:txBody>
            <a:bodyPr wrap="square" rtlCol="0">
              <a:spAutoFit/>
            </a:bodyPr>
            <a:lstStyle/>
            <a:p>
              <a:pPr>
                <a:lnSpc>
                  <a:spcPct val="150000"/>
                </a:lnSpc>
                <a:spcAft>
                  <a:spcPts val="600"/>
                </a:spcAft>
                <a:buClr>
                  <a:schemeClr val="accent1"/>
                </a:buClr>
              </a:pPr>
              <a:r>
                <a:rPr lang="zh-CN" altLang="en-US" sz="1100" dirty="0">
                  <a:solidFill>
                    <a:srgbClr val="595959"/>
                  </a:solidFill>
                  <a:cs typeface="+mn-ea"/>
                  <a:sym typeface="+mn-lt"/>
                </a:rPr>
                <a:t>为客户提供有效服务，是我们工作的方向和价值评价的标尺，成就客户就是成就我们自己</a:t>
              </a:r>
            </a:p>
          </p:txBody>
        </p:sp>
        <p:sp>
          <p:nvSpPr>
            <p:cNvPr id="19" name="文本框 18"/>
            <p:cNvSpPr txBox="1"/>
            <p:nvPr/>
          </p:nvSpPr>
          <p:spPr>
            <a:xfrm>
              <a:off x="2136461" y="1993722"/>
              <a:ext cx="3551959" cy="307777"/>
            </a:xfrm>
            <a:prstGeom prst="rect">
              <a:avLst/>
            </a:prstGeom>
            <a:noFill/>
          </p:spPr>
          <p:txBody>
            <a:bodyPr wrap="square" rtlCol="0">
              <a:spAutoFit/>
            </a:bodyPr>
            <a:lstStyle/>
            <a:p>
              <a:r>
                <a:rPr lang="zh-CN" altLang="en-US" sz="1400" dirty="0">
                  <a:solidFill>
                    <a:srgbClr val="595959"/>
                  </a:solidFill>
                  <a:cs typeface="+mn-ea"/>
                  <a:sym typeface="+mn-lt"/>
                </a:rPr>
                <a:t>标题文本预设</a:t>
              </a:r>
              <a:endParaRPr lang="zh-CN" altLang="en-US" sz="1200" dirty="0">
                <a:solidFill>
                  <a:srgbClr val="595959"/>
                </a:solidFill>
                <a:cs typeface="+mn-ea"/>
                <a:sym typeface="+mn-lt"/>
              </a:endParaRPr>
            </a:p>
          </p:txBody>
        </p:sp>
      </p:grpSp>
      <p:grpSp>
        <p:nvGrpSpPr>
          <p:cNvPr id="20" name="组合 19"/>
          <p:cNvGrpSpPr/>
          <p:nvPr/>
        </p:nvGrpSpPr>
        <p:grpSpPr>
          <a:xfrm>
            <a:off x="2171285" y="4797887"/>
            <a:ext cx="3551959" cy="889230"/>
            <a:chOff x="2136461" y="1993722"/>
            <a:chExt cx="3551959" cy="889230"/>
          </a:xfrm>
        </p:grpSpPr>
        <p:sp>
          <p:nvSpPr>
            <p:cNvPr id="21" name="文本框 20"/>
            <p:cNvSpPr txBox="1"/>
            <p:nvPr/>
          </p:nvSpPr>
          <p:spPr>
            <a:xfrm>
              <a:off x="2136462" y="2282788"/>
              <a:ext cx="3551958" cy="600164"/>
            </a:xfrm>
            <a:prstGeom prst="rect">
              <a:avLst/>
            </a:prstGeom>
            <a:noFill/>
          </p:spPr>
          <p:txBody>
            <a:bodyPr wrap="square" rtlCol="0">
              <a:spAutoFit/>
            </a:bodyPr>
            <a:lstStyle/>
            <a:p>
              <a:pPr>
                <a:lnSpc>
                  <a:spcPct val="150000"/>
                </a:lnSpc>
                <a:spcAft>
                  <a:spcPts val="600"/>
                </a:spcAft>
                <a:buClr>
                  <a:schemeClr val="accent1"/>
                </a:buClr>
              </a:pPr>
              <a:r>
                <a:rPr lang="zh-CN" altLang="en-US" sz="1100" dirty="0">
                  <a:solidFill>
                    <a:srgbClr val="595959"/>
                  </a:solidFill>
                  <a:cs typeface="+mn-ea"/>
                  <a:sym typeface="+mn-lt"/>
                </a:rPr>
                <a:t>为客户提供有效服务，是我们工作的方向和价值评价的标尺，成就客户就是成就我们自己</a:t>
              </a:r>
            </a:p>
          </p:txBody>
        </p:sp>
        <p:sp>
          <p:nvSpPr>
            <p:cNvPr id="22" name="文本框 21"/>
            <p:cNvSpPr txBox="1"/>
            <p:nvPr/>
          </p:nvSpPr>
          <p:spPr>
            <a:xfrm>
              <a:off x="2136461" y="1993722"/>
              <a:ext cx="3551959" cy="307777"/>
            </a:xfrm>
            <a:prstGeom prst="rect">
              <a:avLst/>
            </a:prstGeom>
            <a:noFill/>
          </p:spPr>
          <p:txBody>
            <a:bodyPr wrap="square" rtlCol="0">
              <a:spAutoFit/>
            </a:bodyPr>
            <a:lstStyle/>
            <a:p>
              <a:r>
                <a:rPr lang="zh-CN" altLang="en-US" sz="1400" dirty="0">
                  <a:solidFill>
                    <a:srgbClr val="595959"/>
                  </a:solidFill>
                  <a:cs typeface="+mn-ea"/>
                  <a:sym typeface="+mn-lt"/>
                </a:rPr>
                <a:t>标题文本预设</a:t>
              </a:r>
              <a:endParaRPr lang="zh-CN" altLang="en-US" sz="1200" dirty="0">
                <a:solidFill>
                  <a:srgbClr val="595959"/>
                </a:solidFill>
                <a:cs typeface="+mn-ea"/>
                <a:sym typeface="+mn-lt"/>
              </a:endParaRPr>
            </a:p>
          </p:txBody>
        </p:sp>
      </p:grpSp>
      <p:grpSp>
        <p:nvGrpSpPr>
          <p:cNvPr id="23" name="组合 22"/>
          <p:cNvGrpSpPr/>
          <p:nvPr/>
        </p:nvGrpSpPr>
        <p:grpSpPr>
          <a:xfrm>
            <a:off x="7614178" y="1993722"/>
            <a:ext cx="3551959" cy="889230"/>
            <a:chOff x="2136461" y="1993722"/>
            <a:chExt cx="3551959" cy="889230"/>
          </a:xfrm>
        </p:grpSpPr>
        <p:sp>
          <p:nvSpPr>
            <p:cNvPr id="24" name="文本框 23"/>
            <p:cNvSpPr txBox="1"/>
            <p:nvPr/>
          </p:nvSpPr>
          <p:spPr>
            <a:xfrm>
              <a:off x="2136462" y="2282788"/>
              <a:ext cx="3551958" cy="600164"/>
            </a:xfrm>
            <a:prstGeom prst="rect">
              <a:avLst/>
            </a:prstGeom>
            <a:noFill/>
          </p:spPr>
          <p:txBody>
            <a:bodyPr wrap="square" rtlCol="0">
              <a:spAutoFit/>
            </a:bodyPr>
            <a:lstStyle/>
            <a:p>
              <a:pPr>
                <a:lnSpc>
                  <a:spcPct val="150000"/>
                </a:lnSpc>
                <a:spcAft>
                  <a:spcPts val="600"/>
                </a:spcAft>
                <a:buClr>
                  <a:schemeClr val="accent1"/>
                </a:buClr>
              </a:pPr>
              <a:r>
                <a:rPr lang="zh-CN" altLang="en-US" sz="1100" dirty="0">
                  <a:solidFill>
                    <a:schemeClr val="tx1">
                      <a:lumMod val="75000"/>
                      <a:lumOff val="25000"/>
                    </a:schemeClr>
                  </a:solidFill>
                  <a:cs typeface="+mn-ea"/>
                  <a:sym typeface="+mn-lt"/>
                </a:rPr>
                <a:t>为客户提供有效服务，是我们工作的方向和价值评价的标尺，成就客户就是成就我们自己</a:t>
              </a:r>
            </a:p>
          </p:txBody>
        </p:sp>
        <p:sp>
          <p:nvSpPr>
            <p:cNvPr id="25" name="文本框 24"/>
            <p:cNvSpPr txBox="1"/>
            <p:nvPr/>
          </p:nvSpPr>
          <p:spPr>
            <a:xfrm>
              <a:off x="2136461" y="1993722"/>
              <a:ext cx="3551959" cy="307777"/>
            </a:xfrm>
            <a:prstGeom prst="rect">
              <a:avLst/>
            </a:prstGeom>
            <a:noFill/>
          </p:spPr>
          <p:txBody>
            <a:bodyPr wrap="square" rtlCol="0">
              <a:spAutoFit/>
            </a:bodyPr>
            <a:lstStyle/>
            <a:p>
              <a:r>
                <a:rPr lang="zh-CN" altLang="en-US" sz="1400" dirty="0">
                  <a:solidFill>
                    <a:schemeClr val="tx1">
                      <a:lumMod val="75000"/>
                      <a:lumOff val="25000"/>
                    </a:schemeClr>
                  </a:solidFill>
                  <a:cs typeface="+mn-ea"/>
                  <a:sym typeface="+mn-lt"/>
                </a:rPr>
                <a:t>标题文本预设</a:t>
              </a:r>
              <a:endParaRPr lang="zh-CN" altLang="en-US" sz="1200" dirty="0">
                <a:solidFill>
                  <a:schemeClr val="tx1">
                    <a:lumMod val="75000"/>
                    <a:lumOff val="25000"/>
                  </a:schemeClr>
                </a:solidFill>
                <a:cs typeface="+mn-ea"/>
                <a:sym typeface="+mn-lt"/>
              </a:endParaRPr>
            </a:p>
          </p:txBody>
        </p:sp>
      </p:grpSp>
      <p:grpSp>
        <p:nvGrpSpPr>
          <p:cNvPr id="26" name="组合 25"/>
          <p:cNvGrpSpPr/>
          <p:nvPr/>
        </p:nvGrpSpPr>
        <p:grpSpPr>
          <a:xfrm>
            <a:off x="7614178" y="3379855"/>
            <a:ext cx="3551959" cy="889230"/>
            <a:chOff x="2136461" y="1993722"/>
            <a:chExt cx="3551959" cy="889230"/>
          </a:xfrm>
        </p:grpSpPr>
        <p:sp>
          <p:nvSpPr>
            <p:cNvPr id="27" name="文本框 26"/>
            <p:cNvSpPr txBox="1"/>
            <p:nvPr/>
          </p:nvSpPr>
          <p:spPr>
            <a:xfrm>
              <a:off x="2136462" y="2282788"/>
              <a:ext cx="3551958" cy="600164"/>
            </a:xfrm>
            <a:prstGeom prst="rect">
              <a:avLst/>
            </a:prstGeom>
            <a:noFill/>
          </p:spPr>
          <p:txBody>
            <a:bodyPr wrap="square" rtlCol="0">
              <a:spAutoFit/>
            </a:bodyPr>
            <a:lstStyle/>
            <a:p>
              <a:pPr>
                <a:lnSpc>
                  <a:spcPct val="150000"/>
                </a:lnSpc>
                <a:spcAft>
                  <a:spcPts val="600"/>
                </a:spcAft>
                <a:buClr>
                  <a:schemeClr val="accent1"/>
                </a:buClr>
              </a:pPr>
              <a:r>
                <a:rPr lang="zh-CN" altLang="en-US" sz="1100" dirty="0">
                  <a:solidFill>
                    <a:schemeClr val="tx1">
                      <a:lumMod val="75000"/>
                      <a:lumOff val="25000"/>
                    </a:schemeClr>
                  </a:solidFill>
                  <a:cs typeface="+mn-ea"/>
                  <a:sym typeface="+mn-lt"/>
                </a:rPr>
                <a:t>为客户提供有效服务，是我们工作的方向和价值评价的标尺，成就客户就是成就我们自己</a:t>
              </a:r>
            </a:p>
          </p:txBody>
        </p:sp>
        <p:sp>
          <p:nvSpPr>
            <p:cNvPr id="28" name="文本框 27"/>
            <p:cNvSpPr txBox="1"/>
            <p:nvPr/>
          </p:nvSpPr>
          <p:spPr>
            <a:xfrm>
              <a:off x="2136461" y="1993722"/>
              <a:ext cx="3551959" cy="307777"/>
            </a:xfrm>
            <a:prstGeom prst="rect">
              <a:avLst/>
            </a:prstGeom>
            <a:noFill/>
          </p:spPr>
          <p:txBody>
            <a:bodyPr wrap="square" rtlCol="0">
              <a:spAutoFit/>
            </a:bodyPr>
            <a:lstStyle/>
            <a:p>
              <a:r>
                <a:rPr lang="zh-CN" altLang="en-US" sz="1400" dirty="0">
                  <a:solidFill>
                    <a:schemeClr val="tx1">
                      <a:lumMod val="75000"/>
                      <a:lumOff val="25000"/>
                    </a:schemeClr>
                  </a:solidFill>
                  <a:cs typeface="+mn-ea"/>
                  <a:sym typeface="+mn-lt"/>
                </a:rPr>
                <a:t>标题文本预设</a:t>
              </a:r>
              <a:endParaRPr lang="zh-CN" altLang="en-US" sz="1200" dirty="0">
                <a:solidFill>
                  <a:schemeClr val="tx1">
                    <a:lumMod val="75000"/>
                    <a:lumOff val="25000"/>
                  </a:schemeClr>
                </a:solidFill>
                <a:cs typeface="+mn-ea"/>
                <a:sym typeface="+mn-lt"/>
              </a:endParaRPr>
            </a:p>
          </p:txBody>
        </p:sp>
      </p:grpSp>
      <p:grpSp>
        <p:nvGrpSpPr>
          <p:cNvPr id="29" name="组合 28"/>
          <p:cNvGrpSpPr/>
          <p:nvPr/>
        </p:nvGrpSpPr>
        <p:grpSpPr>
          <a:xfrm>
            <a:off x="7614178" y="4765988"/>
            <a:ext cx="3551959" cy="889230"/>
            <a:chOff x="2136461" y="1993722"/>
            <a:chExt cx="3551959" cy="889230"/>
          </a:xfrm>
        </p:grpSpPr>
        <p:sp>
          <p:nvSpPr>
            <p:cNvPr id="30" name="文本框 29"/>
            <p:cNvSpPr txBox="1"/>
            <p:nvPr/>
          </p:nvSpPr>
          <p:spPr>
            <a:xfrm>
              <a:off x="2136462" y="2282788"/>
              <a:ext cx="3551958" cy="600164"/>
            </a:xfrm>
            <a:prstGeom prst="rect">
              <a:avLst/>
            </a:prstGeom>
            <a:noFill/>
          </p:spPr>
          <p:txBody>
            <a:bodyPr wrap="square" rtlCol="0">
              <a:spAutoFit/>
            </a:bodyPr>
            <a:lstStyle/>
            <a:p>
              <a:pPr>
                <a:lnSpc>
                  <a:spcPct val="150000"/>
                </a:lnSpc>
                <a:spcAft>
                  <a:spcPts val="600"/>
                </a:spcAft>
                <a:buClr>
                  <a:schemeClr val="accent1"/>
                </a:buClr>
              </a:pPr>
              <a:r>
                <a:rPr lang="zh-CN" altLang="en-US" sz="1100" dirty="0">
                  <a:solidFill>
                    <a:schemeClr val="tx1">
                      <a:lumMod val="75000"/>
                      <a:lumOff val="25000"/>
                    </a:schemeClr>
                  </a:solidFill>
                  <a:cs typeface="+mn-ea"/>
                  <a:sym typeface="+mn-lt"/>
                </a:rPr>
                <a:t>为客户提供有效服务，是我们工作的方向和价值评价的标尺，成就客户就是成就我们自己</a:t>
              </a:r>
            </a:p>
          </p:txBody>
        </p:sp>
        <p:sp>
          <p:nvSpPr>
            <p:cNvPr id="31" name="文本框 30"/>
            <p:cNvSpPr txBox="1"/>
            <p:nvPr/>
          </p:nvSpPr>
          <p:spPr>
            <a:xfrm>
              <a:off x="2136461" y="1993722"/>
              <a:ext cx="3551959" cy="307777"/>
            </a:xfrm>
            <a:prstGeom prst="rect">
              <a:avLst/>
            </a:prstGeom>
            <a:noFill/>
          </p:spPr>
          <p:txBody>
            <a:bodyPr wrap="square" rtlCol="0">
              <a:spAutoFit/>
            </a:bodyPr>
            <a:lstStyle/>
            <a:p>
              <a:r>
                <a:rPr lang="zh-CN" altLang="en-US" sz="1400" dirty="0">
                  <a:solidFill>
                    <a:schemeClr val="tx1">
                      <a:lumMod val="75000"/>
                      <a:lumOff val="25000"/>
                    </a:schemeClr>
                  </a:solidFill>
                  <a:cs typeface="+mn-ea"/>
                  <a:sym typeface="+mn-lt"/>
                </a:rPr>
                <a:t>标题文本预设</a:t>
              </a:r>
              <a:endParaRPr lang="zh-CN" altLang="en-US" sz="1200" dirty="0">
                <a:solidFill>
                  <a:schemeClr val="tx1">
                    <a:lumMod val="75000"/>
                    <a:lumOff val="25000"/>
                  </a:schemeClr>
                </a:solidFill>
                <a:cs typeface="+mn-ea"/>
                <a:sym typeface="+mn-lt"/>
              </a:endParaRPr>
            </a:p>
          </p:txBody>
        </p:sp>
      </p:grpSp>
      <p:grpSp>
        <p:nvGrpSpPr>
          <p:cNvPr id="34" name="组合 33"/>
          <p:cNvGrpSpPr/>
          <p:nvPr/>
        </p:nvGrpSpPr>
        <p:grpSpPr>
          <a:xfrm>
            <a:off x="3495675" y="317622"/>
            <a:ext cx="5200650" cy="981580"/>
            <a:chOff x="3495675" y="193771"/>
            <a:chExt cx="5200650" cy="981580"/>
          </a:xfrm>
        </p:grpSpPr>
        <p:sp>
          <p:nvSpPr>
            <p:cNvPr id="35" name="Rectangle 16"/>
            <p:cNvSpPr/>
            <p:nvPr/>
          </p:nvSpPr>
          <p:spPr>
            <a:xfrm>
              <a:off x="4095750" y="857251"/>
              <a:ext cx="4000500" cy="318100"/>
            </a:xfrm>
            <a:prstGeom prst="rect">
              <a:avLst/>
            </a:prstGeom>
          </p:spPr>
          <p:txBody>
            <a:bodyPr wrap="square">
              <a:spAutoFit/>
            </a:bodyPr>
            <a:lstStyle/>
            <a:p>
              <a:pPr algn="ctr">
                <a:defRPr/>
              </a:pPr>
              <a:r>
                <a:rPr lang="en-US" sz="1400" spc="300" dirty="0">
                  <a:solidFill>
                    <a:schemeClr val="tx1">
                      <a:lumMod val="65000"/>
                      <a:lumOff val="35000"/>
                    </a:schemeClr>
                  </a:solidFill>
                  <a:latin typeface="Agency FB"/>
                  <a:ea typeface="Open Sans" pitchFamily="34" charset="0"/>
                  <a:cs typeface="Open Sans" pitchFamily="34" charset="0"/>
                </a:rPr>
                <a:t>PLEASE ADD YOUR TITLE HERE</a:t>
              </a:r>
              <a:endParaRPr lang="id-ID" sz="1400" spc="300" dirty="0">
                <a:solidFill>
                  <a:schemeClr val="tx1">
                    <a:lumMod val="65000"/>
                    <a:lumOff val="35000"/>
                  </a:schemeClr>
                </a:solidFill>
                <a:latin typeface="Agency FB"/>
                <a:ea typeface="Open Sans" pitchFamily="34" charset="0"/>
                <a:cs typeface="Open Sans" pitchFamily="34" charset="0"/>
              </a:endParaRPr>
            </a:p>
          </p:txBody>
        </p:sp>
        <p:sp>
          <p:nvSpPr>
            <p:cNvPr id="37" name="Rectangle 13"/>
            <p:cNvSpPr/>
            <p:nvPr/>
          </p:nvSpPr>
          <p:spPr bwMode="auto">
            <a:xfrm>
              <a:off x="3495675" y="193771"/>
              <a:ext cx="5200650" cy="646331"/>
            </a:xfrm>
            <a:prstGeom prst="rect">
              <a:avLst/>
            </a:prstGeom>
          </p:spPr>
          <p:txBody>
            <a:bodyPr wrap="square">
              <a:spAutoFit/>
            </a:bodyPr>
            <a:lstStyle/>
            <a:p>
              <a:pPr algn="ctr">
                <a:defRPr/>
              </a:pPr>
              <a:r>
                <a:rPr lang="zh-CN" altLang="en-US"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品牌传播与推广</a:t>
              </a:r>
              <a:endParaRPr lang="id-ID"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311012092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30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par>
                          <p:cTn id="35" fill="hold">
                            <p:stCondLst>
                              <p:cond delay="1000"/>
                            </p:stCondLst>
                            <p:childTnLst>
                              <p:par>
                                <p:cTn id="36" presetID="22" presetClass="entr" presetSubtype="8"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wipe(left)">
                                      <p:cBhvr>
                                        <p:cTn id="38" dur="500"/>
                                        <p:tgtEl>
                                          <p:spTgt spid="3"/>
                                        </p:tgtEl>
                                      </p:cBhvr>
                                    </p:animEffect>
                                  </p:childTnLst>
                                </p:cTn>
                              </p:par>
                              <p:par>
                                <p:cTn id="39" presetID="22" presetClass="entr" presetSubtype="8"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left)">
                                      <p:cBhvr>
                                        <p:cTn id="41" dur="500"/>
                                        <p:tgtEl>
                                          <p:spTgt spid="5"/>
                                        </p:tgtEl>
                                      </p:cBhvr>
                                    </p:animEffect>
                                  </p:childTnLst>
                                </p:cTn>
                              </p:par>
                              <p:par>
                                <p:cTn id="42" presetID="22" presetClass="entr" presetSubtype="8" fill="hold"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par>
                                <p:cTn id="45" presetID="22" presetClass="entr" presetSubtype="8"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par>
                                <p:cTn id="48" presetID="22" presetClass="entr" presetSubtype="8"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left)">
                                      <p:cBhvr>
                                        <p:cTn id="50" dur="500"/>
                                        <p:tgtEl>
                                          <p:spTgt spid="11"/>
                                        </p:tgtEl>
                                      </p:cBhvr>
                                    </p:animEffect>
                                  </p:childTnLst>
                                </p:cTn>
                              </p:par>
                              <p:par>
                                <p:cTn id="51" presetID="22" presetClass="entr" presetSubtype="8" fill="hold"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childTnLst>
                          </p:cTn>
                        </p:par>
                        <p:par>
                          <p:cTn id="54" fill="hold">
                            <p:stCondLst>
                              <p:cond delay="1500"/>
                            </p:stCondLst>
                            <p:childTnLst>
                              <p:par>
                                <p:cTn id="55" presetID="22" presetClass="entr" presetSubtype="1" fill="hold"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up)">
                                      <p:cBhvr>
                                        <p:cTn id="57" dur="500"/>
                                        <p:tgtEl>
                                          <p:spTgt spid="14"/>
                                        </p:tgtEl>
                                      </p:cBhvr>
                                    </p:animEffect>
                                  </p:childTnLst>
                                </p:cTn>
                              </p:par>
                              <p:par>
                                <p:cTn id="58" presetID="22" presetClass="entr" presetSubtype="1" fill="hold"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up)">
                                      <p:cBhvr>
                                        <p:cTn id="60" dur="500"/>
                                        <p:tgtEl>
                                          <p:spTgt spid="17"/>
                                        </p:tgtEl>
                                      </p:cBhvr>
                                    </p:animEffect>
                                  </p:childTnLst>
                                </p:cTn>
                              </p:par>
                              <p:par>
                                <p:cTn id="61" presetID="22" presetClass="entr" presetSubtype="1" fill="hold"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up)">
                                      <p:cBhvr>
                                        <p:cTn id="63" dur="500"/>
                                        <p:tgtEl>
                                          <p:spTgt spid="20"/>
                                        </p:tgtEl>
                                      </p:cBhvr>
                                    </p:animEffect>
                                  </p:childTnLst>
                                </p:cTn>
                              </p:par>
                              <p:par>
                                <p:cTn id="64" presetID="22" presetClass="entr" presetSubtype="1" fill="hold"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wipe(up)">
                                      <p:cBhvr>
                                        <p:cTn id="66" dur="500"/>
                                        <p:tgtEl>
                                          <p:spTgt spid="23"/>
                                        </p:tgtEl>
                                      </p:cBhvr>
                                    </p:animEffect>
                                  </p:childTnLst>
                                </p:cTn>
                              </p:par>
                              <p:par>
                                <p:cTn id="67" presetID="22" presetClass="entr" presetSubtype="1" fill="hold" nodeType="with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wipe(up)">
                                      <p:cBhvr>
                                        <p:cTn id="69" dur="500"/>
                                        <p:tgtEl>
                                          <p:spTgt spid="26"/>
                                        </p:tgtEl>
                                      </p:cBhvr>
                                    </p:animEffect>
                                  </p:childTnLst>
                                </p:cTn>
                              </p:par>
                              <p:par>
                                <p:cTn id="70" presetID="22" presetClass="entr" presetSubtype="1" fill="hold" nodeType="with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wipe(up)">
                                      <p:cBhvr>
                                        <p:cTn id="7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6" grpId="0" animBg="1"/>
      <p:bldP spid="8" grpId="0" animBg="1"/>
      <p:bldP spid="10"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grpSp>
        <p:nvGrpSpPr>
          <p:cNvPr id="3" name="组合 2"/>
          <p:cNvGrpSpPr/>
          <p:nvPr/>
        </p:nvGrpSpPr>
        <p:grpSpPr>
          <a:xfrm>
            <a:off x="400365" y="1871460"/>
            <a:ext cx="11405056" cy="3820290"/>
            <a:chOff x="400365" y="1871460"/>
            <a:chExt cx="11405056" cy="3820290"/>
          </a:xfrm>
        </p:grpSpPr>
        <p:cxnSp>
          <p:nvCxnSpPr>
            <p:cNvPr id="5" name="Straight Connector 7"/>
            <p:cNvCxnSpPr>
              <a:stCxn id="10" idx="6"/>
              <a:endCxn id="13" idx="2"/>
            </p:cNvCxnSpPr>
            <p:nvPr/>
          </p:nvCxnSpPr>
          <p:spPr>
            <a:xfrm>
              <a:off x="1329209" y="5227157"/>
              <a:ext cx="9547363" cy="2119"/>
            </a:xfrm>
            <a:prstGeom prst="line">
              <a:avLst/>
            </a:prstGeom>
            <a:ln w="12700" cap="flat">
              <a:solidFill>
                <a:schemeClr val="tx1">
                  <a:lumMod val="85000"/>
                  <a:lumOff val="1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9" name="Group 69"/>
            <p:cNvGrpSpPr/>
            <p:nvPr/>
          </p:nvGrpSpPr>
          <p:grpSpPr>
            <a:xfrm>
              <a:off x="400365" y="4762567"/>
              <a:ext cx="928847" cy="929183"/>
              <a:chOff x="255774" y="3805440"/>
              <a:chExt cx="696726" cy="696726"/>
            </a:xfrm>
          </p:grpSpPr>
          <p:sp>
            <p:nvSpPr>
              <p:cNvPr id="10" name="Oval 9"/>
              <p:cNvSpPr/>
              <p:nvPr/>
            </p:nvSpPr>
            <p:spPr>
              <a:xfrm>
                <a:off x="255774" y="3805440"/>
                <a:ext cx="696726" cy="69672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Isosceles Triangle 40"/>
              <p:cNvSpPr/>
              <p:nvPr/>
            </p:nvSpPr>
            <p:spPr>
              <a:xfrm rot="5400000">
                <a:off x="493716" y="4019782"/>
                <a:ext cx="279448" cy="24090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13" name="Oval 20"/>
            <p:cNvSpPr/>
            <p:nvPr/>
          </p:nvSpPr>
          <p:spPr>
            <a:xfrm>
              <a:off x="10876574" y="4762567"/>
              <a:ext cx="928847" cy="929183"/>
            </a:xfrm>
            <a:prstGeom prst="ellipse">
              <a:avLst/>
            </a:prstGeom>
            <a:solidFill>
              <a:srgbClr val="212121"/>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 name="Rectangle 45"/>
            <p:cNvSpPr/>
            <p:nvPr/>
          </p:nvSpPr>
          <p:spPr>
            <a:xfrm>
              <a:off x="1392670" y="5308538"/>
              <a:ext cx="656584" cy="369330"/>
            </a:xfrm>
            <a:prstGeom prst="rect">
              <a:avLst/>
            </a:prstGeom>
          </p:spPr>
          <p:txBody>
            <a:bodyPr wrap="none" lIns="121917" tIns="60959" rIns="121917" bIns="60959">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开始</a:t>
              </a:r>
              <a:endParaRPr lang="en-US" sz="16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sp>
          <p:nvSpPr>
            <p:cNvPr id="16" name="Rectangle 46"/>
            <p:cNvSpPr/>
            <p:nvPr/>
          </p:nvSpPr>
          <p:spPr>
            <a:xfrm>
              <a:off x="10965402" y="5011714"/>
              <a:ext cx="759176" cy="430885"/>
            </a:xfrm>
            <a:prstGeom prst="rect">
              <a:avLst/>
            </a:prstGeom>
          </p:spPr>
          <p:txBody>
            <a:bodyPr wrap="none" lIns="121917" tIns="60959" rIns="121917" bIns="60959">
              <a:spAutoFit/>
            </a:bodyPr>
            <a:lstStyle/>
            <a:p>
              <a:pPr algn="ctr"/>
              <a:r>
                <a:rPr lang="zh-CN" altLang="en-US" sz="2000" dirty="0">
                  <a:solidFill>
                    <a:schemeClr val="bg1">
                      <a:lumMod val="85000"/>
                    </a:schemeClr>
                  </a:solidFill>
                  <a:latin typeface="微软雅黑" panose="020B0503020204020204" pitchFamily="34" charset="-122"/>
                  <a:ea typeface="微软雅黑" panose="020B0503020204020204" pitchFamily="34" charset="-122"/>
                  <a:cs typeface="Open Sans" pitchFamily="34" charset="0"/>
                </a:rPr>
                <a:t>目标</a:t>
              </a:r>
              <a:endParaRPr lang="en-US" sz="2000" dirty="0">
                <a:solidFill>
                  <a:schemeClr val="bg1">
                    <a:lumMod val="85000"/>
                  </a:schemeClr>
                </a:solidFill>
                <a:latin typeface="微软雅黑" panose="020B0503020204020204" pitchFamily="34" charset="-122"/>
                <a:ea typeface="微软雅黑" panose="020B0503020204020204" pitchFamily="34" charset="-122"/>
                <a:cs typeface="Open Sans" pitchFamily="34" charset="0"/>
              </a:endParaRPr>
            </a:p>
          </p:txBody>
        </p:sp>
        <p:sp>
          <p:nvSpPr>
            <p:cNvPr id="18" name="Oval 12"/>
            <p:cNvSpPr/>
            <p:nvPr/>
          </p:nvSpPr>
          <p:spPr>
            <a:xfrm>
              <a:off x="2274735" y="5088321"/>
              <a:ext cx="277572" cy="2776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9" name="Group 66"/>
            <p:cNvGrpSpPr/>
            <p:nvPr/>
          </p:nvGrpSpPr>
          <p:grpSpPr>
            <a:xfrm>
              <a:off x="2608115" y="2640902"/>
              <a:ext cx="1587179" cy="1197672"/>
              <a:chOff x="2285983" y="2214560"/>
              <a:chExt cx="1190539" cy="898046"/>
            </a:xfrm>
          </p:grpSpPr>
          <p:sp>
            <p:nvSpPr>
              <p:cNvPr id="24" name="Rectangle 43"/>
              <p:cNvSpPr/>
              <p:nvPr/>
            </p:nvSpPr>
            <p:spPr>
              <a:xfrm>
                <a:off x="2285983" y="2428874"/>
                <a:ext cx="1190539" cy="683732"/>
              </a:xfrm>
              <a:prstGeom prst="rect">
                <a:avLst/>
              </a:prstGeom>
            </p:spPr>
            <p:txBody>
              <a:bodyPr wrap="square">
                <a:spAutoFit/>
              </a:bodyPr>
              <a:lstStyle/>
              <a:p>
                <a:pPr>
                  <a:lnSpc>
                    <a:spcPct val="130000"/>
                  </a:lnSpc>
                </a:pPr>
                <a:r>
                  <a:rPr lang="zh-CN" altLang="en-US" sz="1050" dirty="0">
                    <a:solidFill>
                      <a:schemeClr val="tx1">
                        <a:lumMod val="65000"/>
                        <a:lumOff val="35000"/>
                      </a:schemeClr>
                    </a:solidFill>
                  </a:rPr>
                  <a:t>您的内容打在这里，或者通过复制您的文本后，在此框中选择粘贴，并选择只保留文字</a:t>
                </a:r>
                <a:endParaRPr lang="zh-CN" altLang="zh-CN" sz="1050" dirty="0">
                  <a:solidFill>
                    <a:schemeClr val="tx1">
                      <a:lumMod val="65000"/>
                      <a:lumOff val="35000"/>
                    </a:schemeClr>
                  </a:solidFill>
                </a:endParaRPr>
              </a:p>
            </p:txBody>
          </p:sp>
          <p:sp>
            <p:nvSpPr>
              <p:cNvPr id="25" name="Rectangle 44"/>
              <p:cNvSpPr/>
              <p:nvPr/>
            </p:nvSpPr>
            <p:spPr>
              <a:xfrm>
                <a:off x="2285984" y="2214560"/>
                <a:ext cx="1038007" cy="223038"/>
              </a:xfrm>
              <a:prstGeom prst="rect">
                <a:avLst/>
              </a:prstGeom>
            </p:spPr>
            <p:txBody>
              <a:bodyPr wrap="square">
                <a:spAutoFit/>
              </a:bodyPr>
              <a:lstStyle/>
              <a:p>
                <a:r>
                  <a:rPr lang="zh-CN" altLang="en-US" sz="1333" b="1"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标题文本预设</a:t>
                </a:r>
                <a:endParaRPr lang="en-US" sz="1333" b="1"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grpSp>
        <p:cxnSp>
          <p:nvCxnSpPr>
            <p:cNvPr id="20" name="Straight Connector 26"/>
            <p:cNvCxnSpPr/>
            <p:nvPr/>
          </p:nvCxnSpPr>
          <p:spPr>
            <a:xfrm rot="16200000" flipH="1">
              <a:off x="1242427" y="3906143"/>
              <a:ext cx="2351684" cy="1174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21" name="Group 59"/>
            <p:cNvGrpSpPr/>
            <p:nvPr/>
          </p:nvGrpSpPr>
          <p:grpSpPr>
            <a:xfrm>
              <a:off x="2145324" y="1902565"/>
              <a:ext cx="557634" cy="557836"/>
              <a:chOff x="2014215" y="1660936"/>
              <a:chExt cx="418280" cy="418280"/>
            </a:xfrm>
          </p:grpSpPr>
          <p:sp>
            <p:nvSpPr>
              <p:cNvPr id="22" name="Teardrop 25"/>
              <p:cNvSpPr/>
              <p:nvPr/>
            </p:nvSpPr>
            <p:spPr>
              <a:xfrm rot="8100000">
                <a:off x="2014215" y="1660936"/>
                <a:ext cx="418280" cy="418280"/>
              </a:xfrm>
              <a:prstGeom prst="teardrop">
                <a:avLst>
                  <a:gd name="adj" fmla="val 131619"/>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Freeform 63"/>
              <p:cNvSpPr>
                <a:spLocks noEditPoints="1"/>
              </p:cNvSpPr>
              <p:nvPr/>
            </p:nvSpPr>
            <p:spPr bwMode="auto">
              <a:xfrm>
                <a:off x="2115407" y="1762183"/>
                <a:ext cx="199914" cy="171356"/>
              </a:xfrm>
              <a:custGeom>
                <a:avLst/>
                <a:gdLst/>
                <a:ahLst/>
                <a:cxnLst>
                  <a:cxn ang="0">
                    <a:pos x="15" y="2"/>
                  </a:cxn>
                  <a:cxn ang="0">
                    <a:pos x="0" y="4"/>
                  </a:cxn>
                  <a:cxn ang="0">
                    <a:pos x="0" y="62"/>
                  </a:cxn>
                  <a:cxn ang="0">
                    <a:pos x="9" y="71"/>
                  </a:cxn>
                  <a:cxn ang="0">
                    <a:pos x="53" y="45"/>
                  </a:cxn>
                  <a:cxn ang="0">
                    <a:pos x="58" y="31"/>
                  </a:cxn>
                  <a:cxn ang="0">
                    <a:pos x="307" y="11"/>
                  </a:cxn>
                  <a:cxn ang="0">
                    <a:pos x="95" y="11"/>
                  </a:cxn>
                  <a:cxn ang="0">
                    <a:pos x="85" y="27"/>
                  </a:cxn>
                  <a:cxn ang="0">
                    <a:pos x="85" y="51"/>
                  </a:cxn>
                  <a:cxn ang="0">
                    <a:pos x="102" y="62"/>
                  </a:cxn>
                  <a:cxn ang="0">
                    <a:pos x="314" y="60"/>
                  </a:cxn>
                  <a:cxn ang="0">
                    <a:pos x="323" y="43"/>
                  </a:cxn>
                  <a:cxn ang="0">
                    <a:pos x="323" y="20"/>
                  </a:cxn>
                  <a:cxn ang="0">
                    <a:pos x="307" y="11"/>
                  </a:cxn>
                  <a:cxn ang="0">
                    <a:pos x="53" y="147"/>
                  </a:cxn>
                  <a:cxn ang="0">
                    <a:pos x="60" y="138"/>
                  </a:cxn>
                  <a:cxn ang="0">
                    <a:pos x="15" y="112"/>
                  </a:cxn>
                  <a:cxn ang="0">
                    <a:pos x="4" y="111"/>
                  </a:cxn>
                  <a:cxn ang="0">
                    <a:pos x="0" y="163"/>
                  </a:cxn>
                  <a:cxn ang="0">
                    <a:pos x="4" y="172"/>
                  </a:cxn>
                  <a:cxn ang="0">
                    <a:pos x="15" y="172"/>
                  </a:cxn>
                  <a:cxn ang="0">
                    <a:pos x="102" y="112"/>
                  </a:cxn>
                  <a:cxn ang="0">
                    <a:pos x="85" y="123"/>
                  </a:cxn>
                  <a:cxn ang="0">
                    <a:pos x="85" y="147"/>
                  </a:cxn>
                  <a:cxn ang="0">
                    <a:pos x="95" y="163"/>
                  </a:cxn>
                  <a:cxn ang="0">
                    <a:pos x="307" y="163"/>
                  </a:cxn>
                  <a:cxn ang="0">
                    <a:pos x="323" y="154"/>
                  </a:cxn>
                  <a:cxn ang="0">
                    <a:pos x="323" y="129"/>
                  </a:cxn>
                  <a:cxn ang="0">
                    <a:pos x="314" y="114"/>
                  </a:cxn>
                  <a:cxn ang="0">
                    <a:pos x="53" y="232"/>
                  </a:cxn>
                  <a:cxn ang="0">
                    <a:pos x="9" y="205"/>
                  </a:cxn>
                  <a:cxn ang="0">
                    <a:pos x="0" y="214"/>
                  </a:cxn>
                  <a:cxn ang="0">
                    <a:pos x="0" y="272"/>
                  </a:cxn>
                  <a:cxn ang="0">
                    <a:pos x="15" y="274"/>
                  </a:cxn>
                  <a:cxn ang="0">
                    <a:pos x="58" y="245"/>
                  </a:cxn>
                  <a:cxn ang="0">
                    <a:pos x="53" y="232"/>
                  </a:cxn>
                  <a:cxn ang="0">
                    <a:pos x="102" y="214"/>
                  </a:cxn>
                  <a:cxn ang="0">
                    <a:pos x="91" y="219"/>
                  </a:cxn>
                  <a:cxn ang="0">
                    <a:pos x="85" y="248"/>
                  </a:cxn>
                  <a:cxn ang="0">
                    <a:pos x="91" y="261"/>
                  </a:cxn>
                  <a:cxn ang="0">
                    <a:pos x="307" y="266"/>
                  </a:cxn>
                  <a:cxn ang="0">
                    <a:pos x="319" y="261"/>
                  </a:cxn>
                  <a:cxn ang="0">
                    <a:pos x="323" y="232"/>
                  </a:cxn>
                  <a:cxn ang="0">
                    <a:pos x="319" y="219"/>
                  </a:cxn>
                  <a:cxn ang="0">
                    <a:pos x="307" y="214"/>
                  </a:cxn>
                </a:cxnLst>
                <a:rect l="0" t="0" r="r" b="b"/>
                <a:pathLst>
                  <a:path w="323" h="275">
                    <a:moveTo>
                      <a:pt x="53" y="27"/>
                    </a:moveTo>
                    <a:lnTo>
                      <a:pt x="15" y="2"/>
                    </a:lnTo>
                    <a:lnTo>
                      <a:pt x="15" y="2"/>
                    </a:lnTo>
                    <a:lnTo>
                      <a:pt x="9" y="0"/>
                    </a:lnTo>
                    <a:lnTo>
                      <a:pt x="4" y="0"/>
                    </a:lnTo>
                    <a:lnTo>
                      <a:pt x="0" y="4"/>
                    </a:lnTo>
                    <a:lnTo>
                      <a:pt x="0" y="11"/>
                    </a:lnTo>
                    <a:lnTo>
                      <a:pt x="0" y="62"/>
                    </a:lnTo>
                    <a:lnTo>
                      <a:pt x="0" y="62"/>
                    </a:lnTo>
                    <a:lnTo>
                      <a:pt x="0" y="67"/>
                    </a:lnTo>
                    <a:lnTo>
                      <a:pt x="4" y="71"/>
                    </a:lnTo>
                    <a:lnTo>
                      <a:pt x="9" y="71"/>
                    </a:lnTo>
                    <a:lnTo>
                      <a:pt x="15" y="69"/>
                    </a:lnTo>
                    <a:lnTo>
                      <a:pt x="53" y="45"/>
                    </a:lnTo>
                    <a:lnTo>
                      <a:pt x="53" y="45"/>
                    </a:lnTo>
                    <a:lnTo>
                      <a:pt x="58" y="40"/>
                    </a:lnTo>
                    <a:lnTo>
                      <a:pt x="60" y="36"/>
                    </a:lnTo>
                    <a:lnTo>
                      <a:pt x="58" y="31"/>
                    </a:lnTo>
                    <a:lnTo>
                      <a:pt x="53" y="27"/>
                    </a:lnTo>
                    <a:lnTo>
                      <a:pt x="53" y="27"/>
                    </a:lnTo>
                    <a:close/>
                    <a:moveTo>
                      <a:pt x="307" y="11"/>
                    </a:moveTo>
                    <a:lnTo>
                      <a:pt x="102" y="11"/>
                    </a:lnTo>
                    <a:lnTo>
                      <a:pt x="102" y="11"/>
                    </a:lnTo>
                    <a:lnTo>
                      <a:pt x="95" y="11"/>
                    </a:lnTo>
                    <a:lnTo>
                      <a:pt x="91" y="14"/>
                    </a:lnTo>
                    <a:lnTo>
                      <a:pt x="85" y="20"/>
                    </a:lnTo>
                    <a:lnTo>
                      <a:pt x="85" y="27"/>
                    </a:lnTo>
                    <a:lnTo>
                      <a:pt x="85" y="43"/>
                    </a:lnTo>
                    <a:lnTo>
                      <a:pt x="85" y="43"/>
                    </a:lnTo>
                    <a:lnTo>
                      <a:pt x="85" y="51"/>
                    </a:lnTo>
                    <a:lnTo>
                      <a:pt x="91" y="56"/>
                    </a:lnTo>
                    <a:lnTo>
                      <a:pt x="95" y="60"/>
                    </a:lnTo>
                    <a:lnTo>
                      <a:pt x="102" y="62"/>
                    </a:lnTo>
                    <a:lnTo>
                      <a:pt x="307" y="62"/>
                    </a:lnTo>
                    <a:lnTo>
                      <a:pt x="307" y="62"/>
                    </a:lnTo>
                    <a:lnTo>
                      <a:pt x="314" y="60"/>
                    </a:lnTo>
                    <a:lnTo>
                      <a:pt x="319" y="56"/>
                    </a:lnTo>
                    <a:lnTo>
                      <a:pt x="323" y="51"/>
                    </a:lnTo>
                    <a:lnTo>
                      <a:pt x="323" y="43"/>
                    </a:lnTo>
                    <a:lnTo>
                      <a:pt x="323" y="27"/>
                    </a:lnTo>
                    <a:lnTo>
                      <a:pt x="323" y="27"/>
                    </a:lnTo>
                    <a:lnTo>
                      <a:pt x="323" y="20"/>
                    </a:lnTo>
                    <a:lnTo>
                      <a:pt x="319" y="14"/>
                    </a:lnTo>
                    <a:lnTo>
                      <a:pt x="314" y="11"/>
                    </a:lnTo>
                    <a:lnTo>
                      <a:pt x="307" y="11"/>
                    </a:lnTo>
                    <a:lnTo>
                      <a:pt x="307" y="11"/>
                    </a:lnTo>
                    <a:close/>
                    <a:moveTo>
                      <a:pt x="15" y="172"/>
                    </a:moveTo>
                    <a:lnTo>
                      <a:pt x="53" y="147"/>
                    </a:lnTo>
                    <a:lnTo>
                      <a:pt x="53" y="147"/>
                    </a:lnTo>
                    <a:lnTo>
                      <a:pt x="58" y="143"/>
                    </a:lnTo>
                    <a:lnTo>
                      <a:pt x="60" y="138"/>
                    </a:lnTo>
                    <a:lnTo>
                      <a:pt x="58" y="134"/>
                    </a:lnTo>
                    <a:lnTo>
                      <a:pt x="53" y="130"/>
                    </a:lnTo>
                    <a:lnTo>
                      <a:pt x="15" y="112"/>
                    </a:lnTo>
                    <a:lnTo>
                      <a:pt x="15" y="112"/>
                    </a:lnTo>
                    <a:lnTo>
                      <a:pt x="9" y="111"/>
                    </a:lnTo>
                    <a:lnTo>
                      <a:pt x="4" y="111"/>
                    </a:lnTo>
                    <a:lnTo>
                      <a:pt x="0" y="114"/>
                    </a:lnTo>
                    <a:lnTo>
                      <a:pt x="0" y="121"/>
                    </a:lnTo>
                    <a:lnTo>
                      <a:pt x="0" y="163"/>
                    </a:lnTo>
                    <a:lnTo>
                      <a:pt x="0" y="163"/>
                    </a:lnTo>
                    <a:lnTo>
                      <a:pt x="0" y="170"/>
                    </a:lnTo>
                    <a:lnTo>
                      <a:pt x="4" y="172"/>
                    </a:lnTo>
                    <a:lnTo>
                      <a:pt x="9" y="174"/>
                    </a:lnTo>
                    <a:lnTo>
                      <a:pt x="15" y="172"/>
                    </a:lnTo>
                    <a:lnTo>
                      <a:pt x="15" y="172"/>
                    </a:lnTo>
                    <a:close/>
                    <a:moveTo>
                      <a:pt x="307" y="112"/>
                    </a:moveTo>
                    <a:lnTo>
                      <a:pt x="102" y="112"/>
                    </a:lnTo>
                    <a:lnTo>
                      <a:pt x="102" y="112"/>
                    </a:lnTo>
                    <a:lnTo>
                      <a:pt x="95" y="114"/>
                    </a:lnTo>
                    <a:lnTo>
                      <a:pt x="91" y="118"/>
                    </a:lnTo>
                    <a:lnTo>
                      <a:pt x="85" y="123"/>
                    </a:lnTo>
                    <a:lnTo>
                      <a:pt x="85" y="129"/>
                    </a:lnTo>
                    <a:lnTo>
                      <a:pt x="85" y="147"/>
                    </a:lnTo>
                    <a:lnTo>
                      <a:pt x="85" y="147"/>
                    </a:lnTo>
                    <a:lnTo>
                      <a:pt x="85" y="154"/>
                    </a:lnTo>
                    <a:lnTo>
                      <a:pt x="91" y="159"/>
                    </a:lnTo>
                    <a:lnTo>
                      <a:pt x="95" y="163"/>
                    </a:lnTo>
                    <a:lnTo>
                      <a:pt x="102" y="163"/>
                    </a:lnTo>
                    <a:lnTo>
                      <a:pt x="307" y="163"/>
                    </a:lnTo>
                    <a:lnTo>
                      <a:pt x="307" y="163"/>
                    </a:lnTo>
                    <a:lnTo>
                      <a:pt x="314" y="163"/>
                    </a:lnTo>
                    <a:lnTo>
                      <a:pt x="319" y="159"/>
                    </a:lnTo>
                    <a:lnTo>
                      <a:pt x="323" y="154"/>
                    </a:lnTo>
                    <a:lnTo>
                      <a:pt x="323" y="147"/>
                    </a:lnTo>
                    <a:lnTo>
                      <a:pt x="323" y="129"/>
                    </a:lnTo>
                    <a:lnTo>
                      <a:pt x="323" y="129"/>
                    </a:lnTo>
                    <a:lnTo>
                      <a:pt x="323" y="123"/>
                    </a:lnTo>
                    <a:lnTo>
                      <a:pt x="319" y="118"/>
                    </a:lnTo>
                    <a:lnTo>
                      <a:pt x="314" y="114"/>
                    </a:lnTo>
                    <a:lnTo>
                      <a:pt x="307" y="112"/>
                    </a:lnTo>
                    <a:lnTo>
                      <a:pt x="307" y="112"/>
                    </a:lnTo>
                    <a:close/>
                    <a:moveTo>
                      <a:pt x="53" y="232"/>
                    </a:moveTo>
                    <a:lnTo>
                      <a:pt x="15" y="207"/>
                    </a:lnTo>
                    <a:lnTo>
                      <a:pt x="15" y="207"/>
                    </a:lnTo>
                    <a:lnTo>
                      <a:pt x="9" y="205"/>
                    </a:lnTo>
                    <a:lnTo>
                      <a:pt x="4" y="205"/>
                    </a:lnTo>
                    <a:lnTo>
                      <a:pt x="0" y="208"/>
                    </a:lnTo>
                    <a:lnTo>
                      <a:pt x="0" y="214"/>
                    </a:lnTo>
                    <a:lnTo>
                      <a:pt x="0" y="266"/>
                    </a:lnTo>
                    <a:lnTo>
                      <a:pt x="0" y="266"/>
                    </a:lnTo>
                    <a:lnTo>
                      <a:pt x="0" y="272"/>
                    </a:lnTo>
                    <a:lnTo>
                      <a:pt x="4" y="275"/>
                    </a:lnTo>
                    <a:lnTo>
                      <a:pt x="9" y="275"/>
                    </a:lnTo>
                    <a:lnTo>
                      <a:pt x="15" y="274"/>
                    </a:lnTo>
                    <a:lnTo>
                      <a:pt x="53" y="250"/>
                    </a:lnTo>
                    <a:lnTo>
                      <a:pt x="53" y="250"/>
                    </a:lnTo>
                    <a:lnTo>
                      <a:pt x="58" y="245"/>
                    </a:lnTo>
                    <a:lnTo>
                      <a:pt x="60" y="241"/>
                    </a:lnTo>
                    <a:lnTo>
                      <a:pt x="58" y="236"/>
                    </a:lnTo>
                    <a:lnTo>
                      <a:pt x="53" y="232"/>
                    </a:lnTo>
                    <a:lnTo>
                      <a:pt x="53" y="232"/>
                    </a:lnTo>
                    <a:close/>
                    <a:moveTo>
                      <a:pt x="307" y="214"/>
                    </a:moveTo>
                    <a:lnTo>
                      <a:pt x="102" y="214"/>
                    </a:lnTo>
                    <a:lnTo>
                      <a:pt x="102" y="214"/>
                    </a:lnTo>
                    <a:lnTo>
                      <a:pt x="95" y="216"/>
                    </a:lnTo>
                    <a:lnTo>
                      <a:pt x="91" y="219"/>
                    </a:lnTo>
                    <a:lnTo>
                      <a:pt x="85" y="225"/>
                    </a:lnTo>
                    <a:lnTo>
                      <a:pt x="85" y="232"/>
                    </a:lnTo>
                    <a:lnTo>
                      <a:pt x="85" y="248"/>
                    </a:lnTo>
                    <a:lnTo>
                      <a:pt x="85" y="248"/>
                    </a:lnTo>
                    <a:lnTo>
                      <a:pt x="85" y="256"/>
                    </a:lnTo>
                    <a:lnTo>
                      <a:pt x="91" y="261"/>
                    </a:lnTo>
                    <a:lnTo>
                      <a:pt x="95" y="265"/>
                    </a:lnTo>
                    <a:lnTo>
                      <a:pt x="102" y="266"/>
                    </a:lnTo>
                    <a:lnTo>
                      <a:pt x="307" y="266"/>
                    </a:lnTo>
                    <a:lnTo>
                      <a:pt x="307" y="266"/>
                    </a:lnTo>
                    <a:lnTo>
                      <a:pt x="314" y="265"/>
                    </a:lnTo>
                    <a:lnTo>
                      <a:pt x="319" y="261"/>
                    </a:lnTo>
                    <a:lnTo>
                      <a:pt x="323" y="256"/>
                    </a:lnTo>
                    <a:lnTo>
                      <a:pt x="323" y="248"/>
                    </a:lnTo>
                    <a:lnTo>
                      <a:pt x="323" y="232"/>
                    </a:lnTo>
                    <a:lnTo>
                      <a:pt x="323" y="232"/>
                    </a:lnTo>
                    <a:lnTo>
                      <a:pt x="323" y="225"/>
                    </a:lnTo>
                    <a:lnTo>
                      <a:pt x="319" y="219"/>
                    </a:lnTo>
                    <a:lnTo>
                      <a:pt x="314" y="216"/>
                    </a:lnTo>
                    <a:lnTo>
                      <a:pt x="307" y="214"/>
                    </a:lnTo>
                    <a:lnTo>
                      <a:pt x="307" y="214"/>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27" name="Oval 16"/>
            <p:cNvSpPr/>
            <p:nvPr/>
          </p:nvSpPr>
          <p:spPr>
            <a:xfrm>
              <a:off x="6802908" y="5088323"/>
              <a:ext cx="277572" cy="2776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28" name="Straight Connector 38"/>
            <p:cNvCxnSpPr/>
            <p:nvPr/>
          </p:nvCxnSpPr>
          <p:spPr>
            <a:xfrm rot="16200000" flipH="1">
              <a:off x="5770599" y="3906144"/>
              <a:ext cx="2351685" cy="1174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30" name="Group 63"/>
            <p:cNvGrpSpPr/>
            <p:nvPr/>
          </p:nvGrpSpPr>
          <p:grpSpPr>
            <a:xfrm>
              <a:off x="6662430" y="1871460"/>
              <a:ext cx="557634" cy="557836"/>
              <a:chOff x="5077748" y="1637612"/>
              <a:chExt cx="418280" cy="418280"/>
            </a:xfrm>
          </p:grpSpPr>
          <p:sp>
            <p:nvSpPr>
              <p:cNvPr id="31" name="Teardrop 37"/>
              <p:cNvSpPr/>
              <p:nvPr/>
            </p:nvSpPr>
            <p:spPr>
              <a:xfrm rot="8100000">
                <a:off x="5077748" y="1637612"/>
                <a:ext cx="418280" cy="418280"/>
              </a:xfrm>
              <a:prstGeom prst="teardrop">
                <a:avLst>
                  <a:gd name="adj" fmla="val 131619"/>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2" name="Freeform 100"/>
              <p:cNvSpPr>
                <a:spLocks/>
              </p:cNvSpPr>
              <p:nvPr/>
            </p:nvSpPr>
            <p:spPr bwMode="auto">
              <a:xfrm>
                <a:off x="5169641" y="1770740"/>
                <a:ext cx="176324" cy="198674"/>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36" name="Oval 14"/>
            <p:cNvSpPr/>
            <p:nvPr/>
          </p:nvSpPr>
          <p:spPr>
            <a:xfrm>
              <a:off x="4504442" y="5088321"/>
              <a:ext cx="277572" cy="27767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37" name="Straight Connector 34"/>
            <p:cNvCxnSpPr/>
            <p:nvPr/>
          </p:nvCxnSpPr>
          <p:spPr>
            <a:xfrm rot="5400000">
              <a:off x="4023890" y="4467527"/>
              <a:ext cx="1238545" cy="211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39" name="Group 62"/>
            <p:cNvGrpSpPr/>
            <p:nvPr/>
          </p:nvGrpSpPr>
          <p:grpSpPr>
            <a:xfrm>
              <a:off x="4364896" y="2946979"/>
              <a:ext cx="557634" cy="557836"/>
              <a:chOff x="3506811" y="2444065"/>
              <a:chExt cx="418280" cy="418280"/>
            </a:xfrm>
          </p:grpSpPr>
          <p:sp>
            <p:nvSpPr>
              <p:cNvPr id="40" name="Teardrop 33"/>
              <p:cNvSpPr/>
              <p:nvPr/>
            </p:nvSpPr>
            <p:spPr>
              <a:xfrm rot="8100000">
                <a:off x="3506811" y="2444065"/>
                <a:ext cx="418280" cy="418280"/>
              </a:xfrm>
              <a:prstGeom prst="teardrop">
                <a:avLst>
                  <a:gd name="adj" fmla="val 131619"/>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1" name="Freeform 103"/>
              <p:cNvSpPr>
                <a:spLocks/>
              </p:cNvSpPr>
              <p:nvPr/>
            </p:nvSpPr>
            <p:spPr bwMode="auto">
              <a:xfrm>
                <a:off x="3628143" y="2604458"/>
                <a:ext cx="187500" cy="166390"/>
              </a:xfrm>
              <a:custGeom>
                <a:avLst/>
                <a:gdLst/>
                <a:ahLst/>
                <a:cxnLst>
                  <a:cxn ang="0">
                    <a:pos x="300" y="79"/>
                  </a:cxn>
                  <a:cxn ang="0">
                    <a:pos x="220" y="1"/>
                  </a:cxn>
                  <a:cxn ang="0">
                    <a:pos x="220" y="1"/>
                  </a:cxn>
                  <a:cxn ang="0">
                    <a:pos x="218" y="0"/>
                  </a:cxn>
                  <a:cxn ang="0">
                    <a:pos x="218" y="0"/>
                  </a:cxn>
                  <a:cxn ang="0">
                    <a:pos x="216" y="3"/>
                  </a:cxn>
                  <a:cxn ang="0">
                    <a:pos x="216" y="47"/>
                  </a:cxn>
                  <a:cxn ang="0">
                    <a:pos x="216" y="47"/>
                  </a:cxn>
                  <a:cxn ang="0">
                    <a:pos x="200" y="49"/>
                  </a:cxn>
                  <a:cxn ang="0">
                    <a:pos x="185" y="50"/>
                  </a:cxn>
                  <a:cxn ang="0">
                    <a:pos x="155" y="56"/>
                  </a:cxn>
                  <a:cxn ang="0">
                    <a:pos x="127" y="67"/>
                  </a:cxn>
                  <a:cxn ang="0">
                    <a:pos x="102" y="81"/>
                  </a:cxn>
                  <a:cxn ang="0">
                    <a:pos x="102" y="81"/>
                  </a:cxn>
                  <a:cxn ang="0">
                    <a:pos x="87" y="90"/>
                  </a:cxn>
                  <a:cxn ang="0">
                    <a:pos x="75" y="101"/>
                  </a:cxn>
                  <a:cxn ang="0">
                    <a:pos x="62" y="114"/>
                  </a:cxn>
                  <a:cxn ang="0">
                    <a:pos x="49" y="127"/>
                  </a:cxn>
                  <a:cxn ang="0">
                    <a:pos x="49" y="127"/>
                  </a:cxn>
                  <a:cxn ang="0">
                    <a:pos x="39" y="141"/>
                  </a:cxn>
                  <a:cxn ang="0">
                    <a:pos x="29" y="157"/>
                  </a:cxn>
                  <a:cxn ang="0">
                    <a:pos x="20" y="172"/>
                  </a:cxn>
                  <a:cxn ang="0">
                    <a:pos x="15" y="190"/>
                  </a:cxn>
                  <a:cxn ang="0">
                    <a:pos x="10" y="206"/>
                  </a:cxn>
                  <a:cxn ang="0">
                    <a:pos x="4" y="224"/>
                  </a:cxn>
                  <a:cxn ang="0">
                    <a:pos x="2" y="244"/>
                  </a:cxn>
                  <a:cxn ang="0">
                    <a:pos x="0" y="263"/>
                  </a:cxn>
                  <a:cxn ang="0">
                    <a:pos x="0" y="263"/>
                  </a:cxn>
                  <a:cxn ang="0">
                    <a:pos x="2" y="266"/>
                  </a:cxn>
                  <a:cxn ang="0">
                    <a:pos x="4" y="266"/>
                  </a:cxn>
                  <a:cxn ang="0">
                    <a:pos x="64" y="266"/>
                  </a:cxn>
                  <a:cxn ang="0">
                    <a:pos x="64" y="266"/>
                  </a:cxn>
                  <a:cxn ang="0">
                    <a:pos x="66" y="266"/>
                  </a:cxn>
                  <a:cxn ang="0">
                    <a:pos x="66" y="266"/>
                  </a:cxn>
                  <a:cxn ang="0">
                    <a:pos x="66" y="263"/>
                  </a:cxn>
                  <a:cxn ang="0">
                    <a:pos x="66" y="263"/>
                  </a:cxn>
                  <a:cxn ang="0">
                    <a:pos x="68" y="250"/>
                  </a:cxn>
                  <a:cxn ang="0">
                    <a:pos x="69" y="237"/>
                  </a:cxn>
                  <a:cxn ang="0">
                    <a:pos x="71" y="223"/>
                  </a:cxn>
                  <a:cxn ang="0">
                    <a:pos x="77" y="212"/>
                  </a:cxn>
                  <a:cxn ang="0">
                    <a:pos x="80" y="199"/>
                  </a:cxn>
                  <a:cxn ang="0">
                    <a:pos x="87" y="188"/>
                  </a:cxn>
                  <a:cxn ang="0">
                    <a:pos x="102" y="166"/>
                  </a:cxn>
                  <a:cxn ang="0">
                    <a:pos x="102" y="166"/>
                  </a:cxn>
                  <a:cxn ang="0">
                    <a:pos x="113" y="154"/>
                  </a:cxn>
                  <a:cxn ang="0">
                    <a:pos x="126" y="145"/>
                  </a:cxn>
                  <a:cxn ang="0">
                    <a:pos x="138" y="134"/>
                  </a:cxn>
                  <a:cxn ang="0">
                    <a:pos x="153" y="127"/>
                  </a:cxn>
                  <a:cxn ang="0">
                    <a:pos x="153" y="127"/>
                  </a:cxn>
                  <a:cxn ang="0">
                    <a:pos x="167" y="121"/>
                  </a:cxn>
                  <a:cxn ang="0">
                    <a:pos x="184" y="116"/>
                  </a:cxn>
                  <a:cxn ang="0">
                    <a:pos x="198" y="114"/>
                  </a:cxn>
                  <a:cxn ang="0">
                    <a:pos x="216" y="112"/>
                  </a:cxn>
                  <a:cxn ang="0">
                    <a:pos x="216" y="161"/>
                  </a:cxn>
                  <a:cxn ang="0">
                    <a:pos x="216" y="161"/>
                  </a:cxn>
                  <a:cxn ang="0">
                    <a:pos x="218" y="165"/>
                  </a:cxn>
                  <a:cxn ang="0">
                    <a:pos x="218" y="165"/>
                  </a:cxn>
                  <a:cxn ang="0">
                    <a:pos x="220" y="165"/>
                  </a:cxn>
                  <a:cxn ang="0">
                    <a:pos x="300" y="85"/>
                  </a:cxn>
                  <a:cxn ang="0">
                    <a:pos x="300" y="85"/>
                  </a:cxn>
                  <a:cxn ang="0">
                    <a:pos x="301" y="83"/>
                  </a:cxn>
                  <a:cxn ang="0">
                    <a:pos x="300" y="79"/>
                  </a:cxn>
                  <a:cxn ang="0">
                    <a:pos x="300" y="79"/>
                  </a:cxn>
                </a:cxnLst>
                <a:rect l="0" t="0" r="r" b="b"/>
                <a:pathLst>
                  <a:path w="301" h="266">
                    <a:moveTo>
                      <a:pt x="300" y="79"/>
                    </a:moveTo>
                    <a:lnTo>
                      <a:pt x="220" y="1"/>
                    </a:lnTo>
                    <a:lnTo>
                      <a:pt x="220" y="1"/>
                    </a:lnTo>
                    <a:lnTo>
                      <a:pt x="218" y="0"/>
                    </a:lnTo>
                    <a:lnTo>
                      <a:pt x="218" y="0"/>
                    </a:lnTo>
                    <a:lnTo>
                      <a:pt x="216" y="3"/>
                    </a:lnTo>
                    <a:lnTo>
                      <a:pt x="216" y="47"/>
                    </a:lnTo>
                    <a:lnTo>
                      <a:pt x="216" y="47"/>
                    </a:lnTo>
                    <a:lnTo>
                      <a:pt x="200" y="49"/>
                    </a:lnTo>
                    <a:lnTo>
                      <a:pt x="185" y="50"/>
                    </a:lnTo>
                    <a:lnTo>
                      <a:pt x="155" y="56"/>
                    </a:lnTo>
                    <a:lnTo>
                      <a:pt x="127" y="67"/>
                    </a:lnTo>
                    <a:lnTo>
                      <a:pt x="102" y="81"/>
                    </a:lnTo>
                    <a:lnTo>
                      <a:pt x="102" y="81"/>
                    </a:lnTo>
                    <a:lnTo>
                      <a:pt x="87" y="90"/>
                    </a:lnTo>
                    <a:lnTo>
                      <a:pt x="75" y="101"/>
                    </a:lnTo>
                    <a:lnTo>
                      <a:pt x="62" y="114"/>
                    </a:lnTo>
                    <a:lnTo>
                      <a:pt x="49" y="127"/>
                    </a:lnTo>
                    <a:lnTo>
                      <a:pt x="49" y="127"/>
                    </a:lnTo>
                    <a:lnTo>
                      <a:pt x="39" y="141"/>
                    </a:lnTo>
                    <a:lnTo>
                      <a:pt x="29" y="157"/>
                    </a:lnTo>
                    <a:lnTo>
                      <a:pt x="20" y="172"/>
                    </a:lnTo>
                    <a:lnTo>
                      <a:pt x="15" y="190"/>
                    </a:lnTo>
                    <a:lnTo>
                      <a:pt x="10" y="206"/>
                    </a:lnTo>
                    <a:lnTo>
                      <a:pt x="4" y="224"/>
                    </a:lnTo>
                    <a:lnTo>
                      <a:pt x="2" y="244"/>
                    </a:lnTo>
                    <a:lnTo>
                      <a:pt x="0" y="263"/>
                    </a:lnTo>
                    <a:lnTo>
                      <a:pt x="0" y="263"/>
                    </a:lnTo>
                    <a:lnTo>
                      <a:pt x="2" y="266"/>
                    </a:lnTo>
                    <a:lnTo>
                      <a:pt x="4" y="266"/>
                    </a:lnTo>
                    <a:lnTo>
                      <a:pt x="64" y="266"/>
                    </a:lnTo>
                    <a:lnTo>
                      <a:pt x="64" y="266"/>
                    </a:lnTo>
                    <a:lnTo>
                      <a:pt x="66" y="266"/>
                    </a:lnTo>
                    <a:lnTo>
                      <a:pt x="66" y="266"/>
                    </a:lnTo>
                    <a:lnTo>
                      <a:pt x="66" y="263"/>
                    </a:lnTo>
                    <a:lnTo>
                      <a:pt x="66" y="263"/>
                    </a:lnTo>
                    <a:lnTo>
                      <a:pt x="68" y="250"/>
                    </a:lnTo>
                    <a:lnTo>
                      <a:pt x="69" y="237"/>
                    </a:lnTo>
                    <a:lnTo>
                      <a:pt x="71" y="223"/>
                    </a:lnTo>
                    <a:lnTo>
                      <a:pt x="77" y="212"/>
                    </a:lnTo>
                    <a:lnTo>
                      <a:pt x="80" y="199"/>
                    </a:lnTo>
                    <a:lnTo>
                      <a:pt x="87" y="188"/>
                    </a:lnTo>
                    <a:lnTo>
                      <a:pt x="102" y="166"/>
                    </a:lnTo>
                    <a:lnTo>
                      <a:pt x="102" y="166"/>
                    </a:lnTo>
                    <a:lnTo>
                      <a:pt x="113" y="154"/>
                    </a:lnTo>
                    <a:lnTo>
                      <a:pt x="126" y="145"/>
                    </a:lnTo>
                    <a:lnTo>
                      <a:pt x="138" y="134"/>
                    </a:lnTo>
                    <a:lnTo>
                      <a:pt x="153" y="127"/>
                    </a:lnTo>
                    <a:lnTo>
                      <a:pt x="153" y="127"/>
                    </a:lnTo>
                    <a:lnTo>
                      <a:pt x="167" y="121"/>
                    </a:lnTo>
                    <a:lnTo>
                      <a:pt x="184" y="116"/>
                    </a:lnTo>
                    <a:lnTo>
                      <a:pt x="198" y="114"/>
                    </a:lnTo>
                    <a:lnTo>
                      <a:pt x="216" y="112"/>
                    </a:lnTo>
                    <a:lnTo>
                      <a:pt x="216" y="161"/>
                    </a:lnTo>
                    <a:lnTo>
                      <a:pt x="216" y="161"/>
                    </a:lnTo>
                    <a:lnTo>
                      <a:pt x="218" y="165"/>
                    </a:lnTo>
                    <a:lnTo>
                      <a:pt x="218" y="165"/>
                    </a:lnTo>
                    <a:lnTo>
                      <a:pt x="220" y="165"/>
                    </a:lnTo>
                    <a:lnTo>
                      <a:pt x="300" y="85"/>
                    </a:lnTo>
                    <a:lnTo>
                      <a:pt x="300" y="85"/>
                    </a:lnTo>
                    <a:lnTo>
                      <a:pt x="301" y="83"/>
                    </a:lnTo>
                    <a:lnTo>
                      <a:pt x="300" y="79"/>
                    </a:lnTo>
                    <a:lnTo>
                      <a:pt x="300" y="79"/>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45" name="Oval 18"/>
            <p:cNvSpPr/>
            <p:nvPr/>
          </p:nvSpPr>
          <p:spPr>
            <a:xfrm>
              <a:off x="9064545" y="5088321"/>
              <a:ext cx="277572" cy="27767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46" name="Straight Connector 24"/>
            <p:cNvCxnSpPr/>
            <p:nvPr/>
          </p:nvCxnSpPr>
          <p:spPr>
            <a:xfrm rot="5400000">
              <a:off x="8583993" y="4467527"/>
              <a:ext cx="1238545" cy="211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48" name="Group 64"/>
            <p:cNvGrpSpPr/>
            <p:nvPr/>
          </p:nvGrpSpPr>
          <p:grpSpPr>
            <a:xfrm>
              <a:off x="8924999" y="2946979"/>
              <a:ext cx="557634" cy="557836"/>
              <a:chOff x="6650083" y="2444065"/>
              <a:chExt cx="418280" cy="418280"/>
            </a:xfrm>
          </p:grpSpPr>
          <p:sp>
            <p:nvSpPr>
              <p:cNvPr id="49" name="Teardrop 21"/>
              <p:cNvSpPr/>
              <p:nvPr/>
            </p:nvSpPr>
            <p:spPr>
              <a:xfrm rot="8100000">
                <a:off x="6650083" y="2444065"/>
                <a:ext cx="418280" cy="418280"/>
              </a:xfrm>
              <a:prstGeom prst="teardrop">
                <a:avLst>
                  <a:gd name="adj" fmla="val 131619"/>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50" name="Group 58"/>
              <p:cNvGrpSpPr/>
              <p:nvPr/>
            </p:nvGrpSpPr>
            <p:grpSpPr>
              <a:xfrm>
                <a:off x="6760454" y="2563811"/>
                <a:ext cx="188740" cy="250826"/>
                <a:chOff x="8429652" y="3143254"/>
                <a:chExt cx="241300" cy="320675"/>
              </a:xfrm>
              <a:solidFill>
                <a:schemeClr val="bg1"/>
              </a:solidFill>
            </p:grpSpPr>
            <p:sp>
              <p:nvSpPr>
                <p:cNvPr id="51" name="Freeform 108"/>
                <p:cNvSpPr>
                  <a:spLocks noEditPoints="1"/>
                </p:cNvSpPr>
                <p:nvPr/>
              </p:nvSpPr>
              <p:spPr bwMode="auto">
                <a:xfrm>
                  <a:off x="8429652" y="3143254"/>
                  <a:ext cx="241300" cy="320675"/>
                </a:xfrm>
                <a:custGeom>
                  <a:avLst/>
                  <a:gdLst/>
                  <a:ahLst/>
                  <a:cxnLst>
                    <a:cxn ang="0">
                      <a:pos x="136" y="2"/>
                    </a:cxn>
                    <a:cxn ang="0">
                      <a:pos x="92" y="13"/>
                    </a:cxn>
                    <a:cxn ang="0">
                      <a:pos x="56" y="35"/>
                    </a:cxn>
                    <a:cxn ang="0">
                      <a:pos x="25" y="67"/>
                    </a:cxn>
                    <a:cxn ang="0">
                      <a:pos x="7" y="107"/>
                    </a:cxn>
                    <a:cxn ang="0">
                      <a:pos x="0" y="153"/>
                    </a:cxn>
                    <a:cxn ang="0">
                      <a:pos x="5" y="187"/>
                    </a:cxn>
                    <a:cxn ang="0">
                      <a:pos x="25" y="236"/>
                    </a:cxn>
                    <a:cxn ang="0">
                      <a:pos x="63" y="274"/>
                    </a:cxn>
                    <a:cxn ang="0">
                      <a:pos x="69" y="278"/>
                    </a:cxn>
                    <a:cxn ang="0">
                      <a:pos x="76" y="301"/>
                    </a:cxn>
                    <a:cxn ang="0">
                      <a:pos x="76" y="354"/>
                    </a:cxn>
                    <a:cxn ang="0">
                      <a:pos x="83" y="372"/>
                    </a:cxn>
                    <a:cxn ang="0">
                      <a:pos x="140" y="401"/>
                    </a:cxn>
                    <a:cxn ang="0">
                      <a:pos x="150" y="405"/>
                    </a:cxn>
                    <a:cxn ang="0">
                      <a:pos x="214" y="376"/>
                    </a:cxn>
                    <a:cxn ang="0">
                      <a:pos x="225" y="367"/>
                    </a:cxn>
                    <a:cxn ang="0">
                      <a:pos x="228" y="303"/>
                    </a:cxn>
                    <a:cxn ang="0">
                      <a:pos x="230" y="289"/>
                    </a:cxn>
                    <a:cxn ang="0">
                      <a:pos x="243" y="270"/>
                    </a:cxn>
                    <a:cxn ang="0">
                      <a:pos x="261" y="256"/>
                    </a:cxn>
                    <a:cxn ang="0">
                      <a:pos x="288" y="216"/>
                    </a:cxn>
                    <a:cxn ang="0">
                      <a:pos x="301" y="169"/>
                    </a:cxn>
                    <a:cxn ang="0">
                      <a:pos x="301" y="136"/>
                    </a:cxn>
                    <a:cxn ang="0">
                      <a:pos x="290" y="93"/>
                    </a:cxn>
                    <a:cxn ang="0">
                      <a:pos x="268" y="57"/>
                    </a:cxn>
                    <a:cxn ang="0">
                      <a:pos x="236" y="28"/>
                    </a:cxn>
                    <a:cxn ang="0">
                      <a:pos x="196" y="8"/>
                    </a:cxn>
                    <a:cxn ang="0">
                      <a:pos x="150" y="0"/>
                    </a:cxn>
                    <a:cxn ang="0">
                      <a:pos x="100" y="354"/>
                    </a:cxn>
                    <a:cxn ang="0">
                      <a:pos x="203" y="303"/>
                    </a:cxn>
                    <a:cxn ang="0">
                      <a:pos x="100" y="303"/>
                    </a:cxn>
                    <a:cxn ang="0">
                      <a:pos x="203" y="303"/>
                    </a:cxn>
                    <a:cxn ang="0">
                      <a:pos x="230" y="249"/>
                    </a:cxn>
                    <a:cxn ang="0">
                      <a:pos x="210" y="270"/>
                    </a:cxn>
                    <a:cxn ang="0">
                      <a:pos x="96" y="278"/>
                    </a:cxn>
                    <a:cxn ang="0">
                      <a:pos x="85" y="260"/>
                    </a:cxn>
                    <a:cxn ang="0">
                      <a:pos x="67" y="245"/>
                    </a:cxn>
                    <a:cxn ang="0">
                      <a:pos x="40" y="211"/>
                    </a:cxn>
                    <a:cxn ang="0">
                      <a:pos x="27" y="167"/>
                    </a:cxn>
                    <a:cxn ang="0">
                      <a:pos x="25" y="140"/>
                    </a:cxn>
                    <a:cxn ang="0">
                      <a:pos x="36" y="104"/>
                    </a:cxn>
                    <a:cxn ang="0">
                      <a:pos x="54" y="71"/>
                    </a:cxn>
                    <a:cxn ang="0">
                      <a:pos x="82" y="47"/>
                    </a:cxn>
                    <a:cxn ang="0">
                      <a:pos x="114" y="31"/>
                    </a:cxn>
                    <a:cxn ang="0">
                      <a:pos x="150" y="26"/>
                    </a:cxn>
                    <a:cxn ang="0">
                      <a:pos x="176" y="29"/>
                    </a:cxn>
                    <a:cxn ang="0">
                      <a:pos x="212" y="42"/>
                    </a:cxn>
                    <a:cxn ang="0">
                      <a:pos x="239" y="64"/>
                    </a:cxn>
                    <a:cxn ang="0">
                      <a:pos x="261" y="93"/>
                    </a:cxn>
                    <a:cxn ang="0">
                      <a:pos x="274" y="127"/>
                    </a:cxn>
                    <a:cxn ang="0">
                      <a:pos x="277" y="153"/>
                    </a:cxn>
                    <a:cxn ang="0">
                      <a:pos x="270" y="192"/>
                    </a:cxn>
                    <a:cxn ang="0">
                      <a:pos x="250" y="229"/>
                    </a:cxn>
                    <a:cxn ang="0">
                      <a:pos x="232" y="249"/>
                    </a:cxn>
                  </a:cxnLst>
                  <a:rect l="0" t="0" r="r" b="b"/>
                  <a:pathLst>
                    <a:path w="303" h="405">
                      <a:moveTo>
                        <a:pt x="150" y="0"/>
                      </a:moveTo>
                      <a:lnTo>
                        <a:pt x="150" y="0"/>
                      </a:lnTo>
                      <a:lnTo>
                        <a:pt x="136" y="2"/>
                      </a:lnTo>
                      <a:lnTo>
                        <a:pt x="121" y="4"/>
                      </a:lnTo>
                      <a:lnTo>
                        <a:pt x="107" y="8"/>
                      </a:lnTo>
                      <a:lnTo>
                        <a:pt x="92" y="13"/>
                      </a:lnTo>
                      <a:lnTo>
                        <a:pt x="80" y="18"/>
                      </a:lnTo>
                      <a:lnTo>
                        <a:pt x="67" y="28"/>
                      </a:lnTo>
                      <a:lnTo>
                        <a:pt x="56" y="35"/>
                      </a:lnTo>
                      <a:lnTo>
                        <a:pt x="45" y="46"/>
                      </a:lnTo>
                      <a:lnTo>
                        <a:pt x="34" y="57"/>
                      </a:lnTo>
                      <a:lnTo>
                        <a:pt x="25" y="67"/>
                      </a:lnTo>
                      <a:lnTo>
                        <a:pt x="18" y="80"/>
                      </a:lnTo>
                      <a:lnTo>
                        <a:pt x="13" y="93"/>
                      </a:lnTo>
                      <a:lnTo>
                        <a:pt x="7" y="107"/>
                      </a:lnTo>
                      <a:lnTo>
                        <a:pt x="4" y="122"/>
                      </a:lnTo>
                      <a:lnTo>
                        <a:pt x="2" y="136"/>
                      </a:lnTo>
                      <a:lnTo>
                        <a:pt x="0" y="153"/>
                      </a:lnTo>
                      <a:lnTo>
                        <a:pt x="0" y="153"/>
                      </a:lnTo>
                      <a:lnTo>
                        <a:pt x="2" y="171"/>
                      </a:lnTo>
                      <a:lnTo>
                        <a:pt x="5" y="187"/>
                      </a:lnTo>
                      <a:lnTo>
                        <a:pt x="9" y="205"/>
                      </a:lnTo>
                      <a:lnTo>
                        <a:pt x="16" y="221"/>
                      </a:lnTo>
                      <a:lnTo>
                        <a:pt x="25" y="236"/>
                      </a:lnTo>
                      <a:lnTo>
                        <a:pt x="36" y="251"/>
                      </a:lnTo>
                      <a:lnTo>
                        <a:pt x="49" y="263"/>
                      </a:lnTo>
                      <a:lnTo>
                        <a:pt x="63" y="274"/>
                      </a:lnTo>
                      <a:lnTo>
                        <a:pt x="65" y="276"/>
                      </a:lnTo>
                      <a:lnTo>
                        <a:pt x="65" y="276"/>
                      </a:lnTo>
                      <a:lnTo>
                        <a:pt x="69" y="278"/>
                      </a:lnTo>
                      <a:lnTo>
                        <a:pt x="71" y="281"/>
                      </a:lnTo>
                      <a:lnTo>
                        <a:pt x="74" y="290"/>
                      </a:lnTo>
                      <a:lnTo>
                        <a:pt x="76" y="301"/>
                      </a:lnTo>
                      <a:lnTo>
                        <a:pt x="76" y="303"/>
                      </a:lnTo>
                      <a:lnTo>
                        <a:pt x="76" y="354"/>
                      </a:lnTo>
                      <a:lnTo>
                        <a:pt x="76" y="354"/>
                      </a:lnTo>
                      <a:lnTo>
                        <a:pt x="76" y="359"/>
                      </a:lnTo>
                      <a:lnTo>
                        <a:pt x="80" y="367"/>
                      </a:lnTo>
                      <a:lnTo>
                        <a:pt x="83" y="372"/>
                      </a:lnTo>
                      <a:lnTo>
                        <a:pt x="89" y="376"/>
                      </a:lnTo>
                      <a:lnTo>
                        <a:pt x="140" y="401"/>
                      </a:lnTo>
                      <a:lnTo>
                        <a:pt x="140" y="401"/>
                      </a:lnTo>
                      <a:lnTo>
                        <a:pt x="145" y="403"/>
                      </a:lnTo>
                      <a:lnTo>
                        <a:pt x="150" y="405"/>
                      </a:lnTo>
                      <a:lnTo>
                        <a:pt x="150" y="405"/>
                      </a:lnTo>
                      <a:lnTo>
                        <a:pt x="158" y="403"/>
                      </a:lnTo>
                      <a:lnTo>
                        <a:pt x="163" y="401"/>
                      </a:lnTo>
                      <a:lnTo>
                        <a:pt x="214" y="376"/>
                      </a:lnTo>
                      <a:lnTo>
                        <a:pt x="214" y="376"/>
                      </a:lnTo>
                      <a:lnTo>
                        <a:pt x="219" y="372"/>
                      </a:lnTo>
                      <a:lnTo>
                        <a:pt x="225" y="367"/>
                      </a:lnTo>
                      <a:lnTo>
                        <a:pt x="227" y="359"/>
                      </a:lnTo>
                      <a:lnTo>
                        <a:pt x="228" y="354"/>
                      </a:lnTo>
                      <a:lnTo>
                        <a:pt x="228" y="303"/>
                      </a:lnTo>
                      <a:lnTo>
                        <a:pt x="228" y="303"/>
                      </a:lnTo>
                      <a:lnTo>
                        <a:pt x="228" y="296"/>
                      </a:lnTo>
                      <a:lnTo>
                        <a:pt x="230" y="289"/>
                      </a:lnTo>
                      <a:lnTo>
                        <a:pt x="236" y="278"/>
                      </a:lnTo>
                      <a:lnTo>
                        <a:pt x="241" y="272"/>
                      </a:lnTo>
                      <a:lnTo>
                        <a:pt x="243" y="270"/>
                      </a:lnTo>
                      <a:lnTo>
                        <a:pt x="248" y="267"/>
                      </a:lnTo>
                      <a:lnTo>
                        <a:pt x="248" y="267"/>
                      </a:lnTo>
                      <a:lnTo>
                        <a:pt x="261" y="256"/>
                      </a:lnTo>
                      <a:lnTo>
                        <a:pt x="272" y="243"/>
                      </a:lnTo>
                      <a:lnTo>
                        <a:pt x="281" y="231"/>
                      </a:lnTo>
                      <a:lnTo>
                        <a:pt x="288" y="216"/>
                      </a:lnTo>
                      <a:lnTo>
                        <a:pt x="294" y="200"/>
                      </a:lnTo>
                      <a:lnTo>
                        <a:pt x="299" y="185"/>
                      </a:lnTo>
                      <a:lnTo>
                        <a:pt x="301" y="169"/>
                      </a:lnTo>
                      <a:lnTo>
                        <a:pt x="303" y="153"/>
                      </a:lnTo>
                      <a:lnTo>
                        <a:pt x="303" y="153"/>
                      </a:lnTo>
                      <a:lnTo>
                        <a:pt x="301" y="136"/>
                      </a:lnTo>
                      <a:lnTo>
                        <a:pt x="299" y="122"/>
                      </a:lnTo>
                      <a:lnTo>
                        <a:pt x="295" y="107"/>
                      </a:lnTo>
                      <a:lnTo>
                        <a:pt x="290" y="93"/>
                      </a:lnTo>
                      <a:lnTo>
                        <a:pt x="285" y="80"/>
                      </a:lnTo>
                      <a:lnTo>
                        <a:pt x="275" y="67"/>
                      </a:lnTo>
                      <a:lnTo>
                        <a:pt x="268" y="57"/>
                      </a:lnTo>
                      <a:lnTo>
                        <a:pt x="257" y="46"/>
                      </a:lnTo>
                      <a:lnTo>
                        <a:pt x="246" y="35"/>
                      </a:lnTo>
                      <a:lnTo>
                        <a:pt x="236" y="28"/>
                      </a:lnTo>
                      <a:lnTo>
                        <a:pt x="223" y="18"/>
                      </a:lnTo>
                      <a:lnTo>
                        <a:pt x="210" y="13"/>
                      </a:lnTo>
                      <a:lnTo>
                        <a:pt x="196" y="8"/>
                      </a:lnTo>
                      <a:lnTo>
                        <a:pt x="181" y="4"/>
                      </a:lnTo>
                      <a:lnTo>
                        <a:pt x="167" y="2"/>
                      </a:lnTo>
                      <a:lnTo>
                        <a:pt x="150" y="0"/>
                      </a:lnTo>
                      <a:lnTo>
                        <a:pt x="150" y="0"/>
                      </a:lnTo>
                      <a:close/>
                      <a:moveTo>
                        <a:pt x="150" y="379"/>
                      </a:moveTo>
                      <a:lnTo>
                        <a:pt x="100" y="354"/>
                      </a:lnTo>
                      <a:lnTo>
                        <a:pt x="203" y="354"/>
                      </a:lnTo>
                      <a:lnTo>
                        <a:pt x="150" y="379"/>
                      </a:lnTo>
                      <a:close/>
                      <a:moveTo>
                        <a:pt x="203" y="303"/>
                      </a:moveTo>
                      <a:lnTo>
                        <a:pt x="203" y="328"/>
                      </a:lnTo>
                      <a:lnTo>
                        <a:pt x="100" y="328"/>
                      </a:lnTo>
                      <a:lnTo>
                        <a:pt x="100" y="303"/>
                      </a:lnTo>
                      <a:lnTo>
                        <a:pt x="100" y="303"/>
                      </a:lnTo>
                      <a:lnTo>
                        <a:pt x="203" y="303"/>
                      </a:lnTo>
                      <a:lnTo>
                        <a:pt x="203" y="303"/>
                      </a:lnTo>
                      <a:close/>
                      <a:moveTo>
                        <a:pt x="232" y="249"/>
                      </a:moveTo>
                      <a:lnTo>
                        <a:pt x="232" y="249"/>
                      </a:lnTo>
                      <a:lnTo>
                        <a:pt x="230" y="249"/>
                      </a:lnTo>
                      <a:lnTo>
                        <a:pt x="223" y="254"/>
                      </a:lnTo>
                      <a:lnTo>
                        <a:pt x="214" y="263"/>
                      </a:lnTo>
                      <a:lnTo>
                        <a:pt x="210" y="270"/>
                      </a:lnTo>
                      <a:lnTo>
                        <a:pt x="207" y="278"/>
                      </a:lnTo>
                      <a:lnTo>
                        <a:pt x="96" y="278"/>
                      </a:lnTo>
                      <a:lnTo>
                        <a:pt x="96" y="278"/>
                      </a:lnTo>
                      <a:lnTo>
                        <a:pt x="94" y="270"/>
                      </a:lnTo>
                      <a:lnTo>
                        <a:pt x="91" y="265"/>
                      </a:lnTo>
                      <a:lnTo>
                        <a:pt x="85" y="260"/>
                      </a:lnTo>
                      <a:lnTo>
                        <a:pt x="78" y="254"/>
                      </a:lnTo>
                      <a:lnTo>
                        <a:pt x="78" y="254"/>
                      </a:lnTo>
                      <a:lnTo>
                        <a:pt x="67" y="245"/>
                      </a:lnTo>
                      <a:lnTo>
                        <a:pt x="56" y="234"/>
                      </a:lnTo>
                      <a:lnTo>
                        <a:pt x="47" y="223"/>
                      </a:lnTo>
                      <a:lnTo>
                        <a:pt x="40" y="211"/>
                      </a:lnTo>
                      <a:lnTo>
                        <a:pt x="34" y="196"/>
                      </a:lnTo>
                      <a:lnTo>
                        <a:pt x="29" y="182"/>
                      </a:lnTo>
                      <a:lnTo>
                        <a:pt x="27" y="167"/>
                      </a:lnTo>
                      <a:lnTo>
                        <a:pt x="25" y="153"/>
                      </a:lnTo>
                      <a:lnTo>
                        <a:pt x="25" y="153"/>
                      </a:lnTo>
                      <a:lnTo>
                        <a:pt x="25" y="140"/>
                      </a:lnTo>
                      <a:lnTo>
                        <a:pt x="27" y="127"/>
                      </a:lnTo>
                      <a:lnTo>
                        <a:pt x="31" y="115"/>
                      </a:lnTo>
                      <a:lnTo>
                        <a:pt x="36" y="104"/>
                      </a:lnTo>
                      <a:lnTo>
                        <a:pt x="40" y="93"/>
                      </a:lnTo>
                      <a:lnTo>
                        <a:pt x="47" y="82"/>
                      </a:lnTo>
                      <a:lnTo>
                        <a:pt x="54" y="71"/>
                      </a:lnTo>
                      <a:lnTo>
                        <a:pt x="62" y="64"/>
                      </a:lnTo>
                      <a:lnTo>
                        <a:pt x="71" y="55"/>
                      </a:lnTo>
                      <a:lnTo>
                        <a:pt x="82" y="47"/>
                      </a:lnTo>
                      <a:lnTo>
                        <a:pt x="91" y="42"/>
                      </a:lnTo>
                      <a:lnTo>
                        <a:pt x="101" y="37"/>
                      </a:lnTo>
                      <a:lnTo>
                        <a:pt x="114" y="31"/>
                      </a:lnTo>
                      <a:lnTo>
                        <a:pt x="125" y="29"/>
                      </a:lnTo>
                      <a:lnTo>
                        <a:pt x="138" y="28"/>
                      </a:lnTo>
                      <a:lnTo>
                        <a:pt x="150" y="26"/>
                      </a:lnTo>
                      <a:lnTo>
                        <a:pt x="150" y="26"/>
                      </a:lnTo>
                      <a:lnTo>
                        <a:pt x="165" y="28"/>
                      </a:lnTo>
                      <a:lnTo>
                        <a:pt x="176" y="29"/>
                      </a:lnTo>
                      <a:lnTo>
                        <a:pt x="188" y="31"/>
                      </a:lnTo>
                      <a:lnTo>
                        <a:pt x="199" y="37"/>
                      </a:lnTo>
                      <a:lnTo>
                        <a:pt x="212" y="42"/>
                      </a:lnTo>
                      <a:lnTo>
                        <a:pt x="221" y="47"/>
                      </a:lnTo>
                      <a:lnTo>
                        <a:pt x="232" y="55"/>
                      </a:lnTo>
                      <a:lnTo>
                        <a:pt x="239" y="64"/>
                      </a:lnTo>
                      <a:lnTo>
                        <a:pt x="248" y="71"/>
                      </a:lnTo>
                      <a:lnTo>
                        <a:pt x="256" y="82"/>
                      </a:lnTo>
                      <a:lnTo>
                        <a:pt x="261" y="93"/>
                      </a:lnTo>
                      <a:lnTo>
                        <a:pt x="266" y="104"/>
                      </a:lnTo>
                      <a:lnTo>
                        <a:pt x="272" y="115"/>
                      </a:lnTo>
                      <a:lnTo>
                        <a:pt x="274" y="127"/>
                      </a:lnTo>
                      <a:lnTo>
                        <a:pt x="275" y="140"/>
                      </a:lnTo>
                      <a:lnTo>
                        <a:pt x="277" y="153"/>
                      </a:lnTo>
                      <a:lnTo>
                        <a:pt x="277" y="153"/>
                      </a:lnTo>
                      <a:lnTo>
                        <a:pt x="275" y="165"/>
                      </a:lnTo>
                      <a:lnTo>
                        <a:pt x="274" y="180"/>
                      </a:lnTo>
                      <a:lnTo>
                        <a:pt x="270" y="192"/>
                      </a:lnTo>
                      <a:lnTo>
                        <a:pt x="265" y="205"/>
                      </a:lnTo>
                      <a:lnTo>
                        <a:pt x="259" y="218"/>
                      </a:lnTo>
                      <a:lnTo>
                        <a:pt x="250" y="229"/>
                      </a:lnTo>
                      <a:lnTo>
                        <a:pt x="243" y="240"/>
                      </a:lnTo>
                      <a:lnTo>
                        <a:pt x="232" y="249"/>
                      </a:lnTo>
                      <a:lnTo>
                        <a:pt x="232" y="24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2" name="Freeform 109"/>
                <p:cNvSpPr>
                  <a:spLocks/>
                </p:cNvSpPr>
                <p:nvPr/>
              </p:nvSpPr>
              <p:spPr bwMode="auto">
                <a:xfrm>
                  <a:off x="8550302" y="3184529"/>
                  <a:ext cx="79375" cy="79375"/>
                </a:xfrm>
                <a:custGeom>
                  <a:avLst/>
                  <a:gdLst/>
                  <a:ahLst/>
                  <a:cxnLst>
                    <a:cxn ang="0">
                      <a:pos x="13" y="0"/>
                    </a:cxn>
                    <a:cxn ang="0">
                      <a:pos x="13" y="0"/>
                    </a:cxn>
                    <a:cxn ang="0">
                      <a:pos x="9" y="2"/>
                    </a:cxn>
                    <a:cxn ang="0">
                      <a:pos x="4" y="4"/>
                    </a:cxn>
                    <a:cxn ang="0">
                      <a:pos x="2" y="7"/>
                    </a:cxn>
                    <a:cxn ang="0">
                      <a:pos x="0" y="13"/>
                    </a:cxn>
                    <a:cxn ang="0">
                      <a:pos x="0" y="13"/>
                    </a:cxn>
                    <a:cxn ang="0">
                      <a:pos x="2" y="18"/>
                    </a:cxn>
                    <a:cxn ang="0">
                      <a:pos x="4" y="22"/>
                    </a:cxn>
                    <a:cxn ang="0">
                      <a:pos x="9" y="24"/>
                    </a:cxn>
                    <a:cxn ang="0">
                      <a:pos x="13" y="25"/>
                    </a:cxn>
                    <a:cxn ang="0">
                      <a:pos x="13" y="25"/>
                    </a:cxn>
                    <a:cxn ang="0">
                      <a:pos x="24" y="27"/>
                    </a:cxn>
                    <a:cxn ang="0">
                      <a:pos x="35" y="31"/>
                    </a:cxn>
                    <a:cxn ang="0">
                      <a:pos x="46" y="36"/>
                    </a:cxn>
                    <a:cxn ang="0">
                      <a:pos x="57" y="44"/>
                    </a:cxn>
                    <a:cxn ang="0">
                      <a:pos x="64" y="53"/>
                    </a:cxn>
                    <a:cxn ang="0">
                      <a:pos x="71" y="64"/>
                    </a:cxn>
                    <a:cxn ang="0">
                      <a:pos x="75" y="76"/>
                    </a:cxn>
                    <a:cxn ang="0">
                      <a:pos x="77" y="89"/>
                    </a:cxn>
                    <a:cxn ang="0">
                      <a:pos x="77" y="89"/>
                    </a:cxn>
                    <a:cxn ang="0">
                      <a:pos x="78" y="94"/>
                    </a:cxn>
                    <a:cxn ang="0">
                      <a:pos x="80" y="98"/>
                    </a:cxn>
                    <a:cxn ang="0">
                      <a:pos x="84" y="102"/>
                    </a:cxn>
                    <a:cxn ang="0">
                      <a:pos x="89" y="102"/>
                    </a:cxn>
                    <a:cxn ang="0">
                      <a:pos x="89" y="102"/>
                    </a:cxn>
                    <a:cxn ang="0">
                      <a:pos x="95" y="102"/>
                    </a:cxn>
                    <a:cxn ang="0">
                      <a:pos x="98" y="98"/>
                    </a:cxn>
                    <a:cxn ang="0">
                      <a:pos x="100" y="94"/>
                    </a:cxn>
                    <a:cxn ang="0">
                      <a:pos x="102" y="89"/>
                    </a:cxn>
                    <a:cxn ang="0">
                      <a:pos x="102" y="89"/>
                    </a:cxn>
                    <a:cxn ang="0">
                      <a:pos x="100" y="69"/>
                    </a:cxn>
                    <a:cxn ang="0">
                      <a:pos x="95" y="51"/>
                    </a:cxn>
                    <a:cxn ang="0">
                      <a:pos x="86" y="36"/>
                    </a:cxn>
                    <a:cxn ang="0">
                      <a:pos x="75" y="24"/>
                    </a:cxn>
                    <a:cxn ang="0">
                      <a:pos x="60" y="13"/>
                    </a:cxn>
                    <a:cxn ang="0">
                      <a:pos x="46" y="6"/>
                    </a:cxn>
                    <a:cxn ang="0">
                      <a:pos x="29" y="2"/>
                    </a:cxn>
                    <a:cxn ang="0">
                      <a:pos x="13" y="0"/>
                    </a:cxn>
                    <a:cxn ang="0">
                      <a:pos x="13" y="0"/>
                    </a:cxn>
                  </a:cxnLst>
                  <a:rect l="0" t="0" r="r" b="b"/>
                  <a:pathLst>
                    <a:path w="102" h="102">
                      <a:moveTo>
                        <a:pt x="13" y="0"/>
                      </a:moveTo>
                      <a:lnTo>
                        <a:pt x="13" y="0"/>
                      </a:lnTo>
                      <a:lnTo>
                        <a:pt x="9" y="2"/>
                      </a:lnTo>
                      <a:lnTo>
                        <a:pt x="4" y="4"/>
                      </a:lnTo>
                      <a:lnTo>
                        <a:pt x="2" y="7"/>
                      </a:lnTo>
                      <a:lnTo>
                        <a:pt x="0" y="13"/>
                      </a:lnTo>
                      <a:lnTo>
                        <a:pt x="0" y="13"/>
                      </a:lnTo>
                      <a:lnTo>
                        <a:pt x="2" y="18"/>
                      </a:lnTo>
                      <a:lnTo>
                        <a:pt x="4" y="22"/>
                      </a:lnTo>
                      <a:lnTo>
                        <a:pt x="9" y="24"/>
                      </a:lnTo>
                      <a:lnTo>
                        <a:pt x="13" y="25"/>
                      </a:lnTo>
                      <a:lnTo>
                        <a:pt x="13" y="25"/>
                      </a:lnTo>
                      <a:lnTo>
                        <a:pt x="24" y="27"/>
                      </a:lnTo>
                      <a:lnTo>
                        <a:pt x="35" y="31"/>
                      </a:lnTo>
                      <a:lnTo>
                        <a:pt x="46" y="36"/>
                      </a:lnTo>
                      <a:lnTo>
                        <a:pt x="57" y="44"/>
                      </a:lnTo>
                      <a:lnTo>
                        <a:pt x="64" y="53"/>
                      </a:lnTo>
                      <a:lnTo>
                        <a:pt x="71" y="64"/>
                      </a:lnTo>
                      <a:lnTo>
                        <a:pt x="75" y="76"/>
                      </a:lnTo>
                      <a:lnTo>
                        <a:pt x="77" y="89"/>
                      </a:lnTo>
                      <a:lnTo>
                        <a:pt x="77" y="89"/>
                      </a:lnTo>
                      <a:lnTo>
                        <a:pt x="78" y="94"/>
                      </a:lnTo>
                      <a:lnTo>
                        <a:pt x="80" y="98"/>
                      </a:lnTo>
                      <a:lnTo>
                        <a:pt x="84" y="102"/>
                      </a:lnTo>
                      <a:lnTo>
                        <a:pt x="89" y="102"/>
                      </a:lnTo>
                      <a:lnTo>
                        <a:pt x="89" y="102"/>
                      </a:lnTo>
                      <a:lnTo>
                        <a:pt x="95" y="102"/>
                      </a:lnTo>
                      <a:lnTo>
                        <a:pt x="98" y="98"/>
                      </a:lnTo>
                      <a:lnTo>
                        <a:pt x="100" y="94"/>
                      </a:lnTo>
                      <a:lnTo>
                        <a:pt x="102" y="89"/>
                      </a:lnTo>
                      <a:lnTo>
                        <a:pt x="102" y="89"/>
                      </a:lnTo>
                      <a:lnTo>
                        <a:pt x="100" y="69"/>
                      </a:lnTo>
                      <a:lnTo>
                        <a:pt x="95" y="51"/>
                      </a:lnTo>
                      <a:lnTo>
                        <a:pt x="86" y="36"/>
                      </a:lnTo>
                      <a:lnTo>
                        <a:pt x="75" y="24"/>
                      </a:lnTo>
                      <a:lnTo>
                        <a:pt x="60" y="13"/>
                      </a:lnTo>
                      <a:lnTo>
                        <a:pt x="46" y="6"/>
                      </a:lnTo>
                      <a:lnTo>
                        <a:pt x="29" y="2"/>
                      </a:lnTo>
                      <a:lnTo>
                        <a:pt x="13" y="0"/>
                      </a:lnTo>
                      <a:lnTo>
                        <a:pt x="13"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59" name="Group 66"/>
            <p:cNvGrpSpPr/>
            <p:nvPr/>
          </p:nvGrpSpPr>
          <p:grpSpPr>
            <a:xfrm>
              <a:off x="4985237" y="3189820"/>
              <a:ext cx="1587179" cy="1197672"/>
              <a:chOff x="2285983" y="2214560"/>
              <a:chExt cx="1190539" cy="898046"/>
            </a:xfrm>
          </p:grpSpPr>
          <p:sp>
            <p:nvSpPr>
              <p:cNvPr id="60" name="Rectangle 43"/>
              <p:cNvSpPr/>
              <p:nvPr/>
            </p:nvSpPr>
            <p:spPr>
              <a:xfrm>
                <a:off x="2285983" y="2428874"/>
                <a:ext cx="1190539" cy="683732"/>
              </a:xfrm>
              <a:prstGeom prst="rect">
                <a:avLst/>
              </a:prstGeom>
            </p:spPr>
            <p:txBody>
              <a:bodyPr wrap="square">
                <a:spAutoFit/>
              </a:bodyPr>
              <a:lstStyle/>
              <a:p>
                <a:pPr>
                  <a:lnSpc>
                    <a:spcPct val="130000"/>
                  </a:lnSpc>
                </a:pPr>
                <a:r>
                  <a:rPr lang="zh-CN" altLang="en-US" sz="1050" dirty="0">
                    <a:solidFill>
                      <a:schemeClr val="tx1">
                        <a:lumMod val="65000"/>
                        <a:lumOff val="35000"/>
                      </a:schemeClr>
                    </a:solidFill>
                  </a:rPr>
                  <a:t>您的内容打在这里，或者通过复制您的文本后，在此框中选择粘贴，并选择只保留文字</a:t>
                </a:r>
                <a:endParaRPr lang="zh-CN" altLang="zh-CN" sz="1050" dirty="0">
                  <a:solidFill>
                    <a:schemeClr val="tx1">
                      <a:lumMod val="65000"/>
                      <a:lumOff val="35000"/>
                    </a:schemeClr>
                  </a:solidFill>
                </a:endParaRPr>
              </a:p>
            </p:txBody>
          </p:sp>
          <p:sp>
            <p:nvSpPr>
              <p:cNvPr id="61" name="Rectangle 44"/>
              <p:cNvSpPr/>
              <p:nvPr/>
            </p:nvSpPr>
            <p:spPr>
              <a:xfrm>
                <a:off x="2285984" y="2214560"/>
                <a:ext cx="1038007" cy="223038"/>
              </a:xfrm>
              <a:prstGeom prst="rect">
                <a:avLst/>
              </a:prstGeom>
            </p:spPr>
            <p:txBody>
              <a:bodyPr wrap="square">
                <a:spAutoFit/>
              </a:bodyPr>
              <a:lstStyle/>
              <a:p>
                <a:r>
                  <a:rPr lang="zh-CN" altLang="en-US" sz="1333" b="1"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标题文本预设</a:t>
                </a:r>
                <a:endParaRPr lang="en-US" sz="1333" b="1"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grpSp>
        <p:grpSp>
          <p:nvGrpSpPr>
            <p:cNvPr id="62" name="Group 66"/>
            <p:cNvGrpSpPr/>
            <p:nvPr/>
          </p:nvGrpSpPr>
          <p:grpSpPr>
            <a:xfrm>
              <a:off x="7093462" y="2640902"/>
              <a:ext cx="1587179" cy="1197672"/>
              <a:chOff x="2285983" y="2214560"/>
              <a:chExt cx="1190539" cy="898046"/>
            </a:xfrm>
          </p:grpSpPr>
          <p:sp>
            <p:nvSpPr>
              <p:cNvPr id="63" name="Rectangle 43"/>
              <p:cNvSpPr/>
              <p:nvPr/>
            </p:nvSpPr>
            <p:spPr>
              <a:xfrm>
                <a:off x="2285983" y="2428874"/>
                <a:ext cx="1190539" cy="683732"/>
              </a:xfrm>
              <a:prstGeom prst="rect">
                <a:avLst/>
              </a:prstGeom>
            </p:spPr>
            <p:txBody>
              <a:bodyPr wrap="square">
                <a:spAutoFit/>
              </a:bodyPr>
              <a:lstStyle/>
              <a:p>
                <a:pPr>
                  <a:lnSpc>
                    <a:spcPct val="130000"/>
                  </a:lnSpc>
                </a:pPr>
                <a:r>
                  <a:rPr lang="zh-CN" altLang="en-US" sz="1050" dirty="0">
                    <a:solidFill>
                      <a:schemeClr val="tx1">
                        <a:lumMod val="65000"/>
                        <a:lumOff val="35000"/>
                      </a:schemeClr>
                    </a:solidFill>
                  </a:rPr>
                  <a:t>您的内容打在这里，或者通过复制您的文本后，在此框中选择粘贴，并选择只保留文字</a:t>
                </a:r>
                <a:endParaRPr lang="zh-CN" altLang="zh-CN" sz="1050" dirty="0">
                  <a:solidFill>
                    <a:schemeClr val="tx1">
                      <a:lumMod val="65000"/>
                      <a:lumOff val="35000"/>
                    </a:schemeClr>
                  </a:solidFill>
                </a:endParaRPr>
              </a:p>
            </p:txBody>
          </p:sp>
          <p:sp>
            <p:nvSpPr>
              <p:cNvPr id="64" name="Rectangle 44"/>
              <p:cNvSpPr/>
              <p:nvPr/>
            </p:nvSpPr>
            <p:spPr>
              <a:xfrm>
                <a:off x="2285984" y="2214560"/>
                <a:ext cx="1038007" cy="223038"/>
              </a:xfrm>
              <a:prstGeom prst="rect">
                <a:avLst/>
              </a:prstGeom>
            </p:spPr>
            <p:txBody>
              <a:bodyPr wrap="square">
                <a:spAutoFit/>
              </a:bodyPr>
              <a:lstStyle/>
              <a:p>
                <a:r>
                  <a:rPr lang="zh-CN" altLang="en-US" sz="1333" b="1"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标题文本预设</a:t>
                </a:r>
                <a:endParaRPr lang="en-US" sz="1333" b="1"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grpSp>
        <p:grpSp>
          <p:nvGrpSpPr>
            <p:cNvPr id="65" name="Group 66"/>
            <p:cNvGrpSpPr/>
            <p:nvPr/>
          </p:nvGrpSpPr>
          <p:grpSpPr>
            <a:xfrm>
              <a:off x="9558556" y="3189820"/>
              <a:ext cx="1587179" cy="1197672"/>
              <a:chOff x="2285983" y="2214560"/>
              <a:chExt cx="1190539" cy="898046"/>
            </a:xfrm>
          </p:grpSpPr>
          <p:sp>
            <p:nvSpPr>
              <p:cNvPr id="66" name="Rectangle 43"/>
              <p:cNvSpPr/>
              <p:nvPr/>
            </p:nvSpPr>
            <p:spPr>
              <a:xfrm>
                <a:off x="2285983" y="2428874"/>
                <a:ext cx="1190539" cy="683732"/>
              </a:xfrm>
              <a:prstGeom prst="rect">
                <a:avLst/>
              </a:prstGeom>
            </p:spPr>
            <p:txBody>
              <a:bodyPr wrap="square">
                <a:spAutoFit/>
              </a:bodyPr>
              <a:lstStyle/>
              <a:p>
                <a:pPr>
                  <a:lnSpc>
                    <a:spcPct val="130000"/>
                  </a:lnSpc>
                </a:pPr>
                <a:r>
                  <a:rPr lang="zh-CN" altLang="en-US" sz="1050" dirty="0">
                    <a:solidFill>
                      <a:schemeClr val="tx1">
                        <a:lumMod val="65000"/>
                        <a:lumOff val="35000"/>
                      </a:schemeClr>
                    </a:solidFill>
                  </a:rPr>
                  <a:t>您的内容打在这里，或者通过复制您的文本后，在此框中选择粘贴，并选择只保留文字</a:t>
                </a:r>
                <a:endParaRPr lang="zh-CN" altLang="zh-CN" sz="1050" dirty="0">
                  <a:solidFill>
                    <a:schemeClr val="tx1">
                      <a:lumMod val="65000"/>
                      <a:lumOff val="35000"/>
                    </a:schemeClr>
                  </a:solidFill>
                </a:endParaRPr>
              </a:p>
            </p:txBody>
          </p:sp>
          <p:sp>
            <p:nvSpPr>
              <p:cNvPr id="67" name="Rectangle 44"/>
              <p:cNvSpPr/>
              <p:nvPr/>
            </p:nvSpPr>
            <p:spPr>
              <a:xfrm>
                <a:off x="2285984" y="2214560"/>
                <a:ext cx="1038007" cy="223038"/>
              </a:xfrm>
              <a:prstGeom prst="rect">
                <a:avLst/>
              </a:prstGeom>
            </p:spPr>
            <p:txBody>
              <a:bodyPr wrap="square">
                <a:spAutoFit/>
              </a:bodyPr>
              <a:lstStyle/>
              <a:p>
                <a:r>
                  <a:rPr lang="zh-CN" altLang="en-US" sz="1333" b="1"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标题文本预设</a:t>
                </a:r>
                <a:endParaRPr lang="en-US" sz="1333" b="1"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grpSp>
      </p:grpSp>
      <p:grpSp>
        <p:nvGrpSpPr>
          <p:cNvPr id="53" name="组合 52"/>
          <p:cNvGrpSpPr/>
          <p:nvPr/>
        </p:nvGrpSpPr>
        <p:grpSpPr>
          <a:xfrm>
            <a:off x="3495675" y="317622"/>
            <a:ext cx="5200650" cy="981580"/>
            <a:chOff x="3495675" y="193771"/>
            <a:chExt cx="5200650" cy="981580"/>
          </a:xfrm>
        </p:grpSpPr>
        <p:sp>
          <p:nvSpPr>
            <p:cNvPr id="54" name="Rectangle 16"/>
            <p:cNvSpPr/>
            <p:nvPr/>
          </p:nvSpPr>
          <p:spPr>
            <a:xfrm>
              <a:off x="4095750" y="857251"/>
              <a:ext cx="4000500" cy="318100"/>
            </a:xfrm>
            <a:prstGeom prst="rect">
              <a:avLst/>
            </a:prstGeom>
          </p:spPr>
          <p:txBody>
            <a:bodyPr wrap="square">
              <a:spAutoFit/>
            </a:bodyPr>
            <a:lstStyle/>
            <a:p>
              <a:pPr algn="ctr">
                <a:defRPr/>
              </a:pPr>
              <a:r>
                <a:rPr lang="en-US" sz="1400" spc="300" dirty="0">
                  <a:solidFill>
                    <a:schemeClr val="tx1">
                      <a:lumMod val="65000"/>
                      <a:lumOff val="35000"/>
                    </a:schemeClr>
                  </a:solidFill>
                  <a:latin typeface="Agency FB"/>
                  <a:ea typeface="Open Sans" pitchFamily="34" charset="0"/>
                  <a:cs typeface="Open Sans" pitchFamily="34" charset="0"/>
                </a:rPr>
                <a:t>PLEASE ADD YOUR TITLE HERE</a:t>
              </a:r>
              <a:endParaRPr lang="id-ID" sz="1400" spc="300" dirty="0">
                <a:solidFill>
                  <a:schemeClr val="tx1">
                    <a:lumMod val="65000"/>
                    <a:lumOff val="35000"/>
                  </a:schemeClr>
                </a:solidFill>
                <a:latin typeface="Agency FB"/>
                <a:ea typeface="Open Sans" pitchFamily="34" charset="0"/>
                <a:cs typeface="Open Sans" pitchFamily="34" charset="0"/>
              </a:endParaRPr>
            </a:p>
          </p:txBody>
        </p:sp>
        <p:sp>
          <p:nvSpPr>
            <p:cNvPr id="58" name="Rectangle 13"/>
            <p:cNvSpPr/>
            <p:nvPr/>
          </p:nvSpPr>
          <p:spPr bwMode="auto">
            <a:xfrm>
              <a:off x="3495675" y="193771"/>
              <a:ext cx="5200650" cy="646331"/>
            </a:xfrm>
            <a:prstGeom prst="rect">
              <a:avLst/>
            </a:prstGeom>
          </p:spPr>
          <p:txBody>
            <a:bodyPr wrap="square">
              <a:spAutoFit/>
            </a:bodyPr>
            <a:lstStyle/>
            <a:p>
              <a:pPr algn="ctr">
                <a:defRPr/>
              </a:pPr>
              <a:r>
                <a:rPr lang="zh-CN" altLang="en-US"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品牌传播与推广</a:t>
              </a:r>
              <a:endParaRPr lang="id-ID"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24484584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4000" fill="hold" nodeType="afterEffect" p14:presetBounceEnd="64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64000">
                                          <p:cBhvr additive="base">
                                            <p:cTn id="7" dur="1250" fill="hold"/>
                                            <p:tgtEl>
                                              <p:spTgt spid="3"/>
                                            </p:tgtEl>
                                            <p:attrNameLst>
                                              <p:attrName>ppt_x</p:attrName>
                                            </p:attrNameLst>
                                          </p:cBhvr>
                                          <p:tavLst>
                                            <p:tav tm="0">
                                              <p:val>
                                                <p:strVal val="0-#ppt_w/2"/>
                                              </p:val>
                                            </p:tav>
                                            <p:tav tm="100000">
                                              <p:val>
                                                <p:strVal val="#ppt_x"/>
                                              </p:val>
                                            </p:tav>
                                          </p:tavLst>
                                        </p:anim>
                                        <p:anim calcmode="lin" valueType="num" p14:bounceEnd="64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4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0-#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6"/>
          <p:cNvSpPr/>
          <p:nvPr/>
        </p:nvSpPr>
        <p:spPr bwMode="auto">
          <a:xfrm>
            <a:off x="8477251" y="1834244"/>
            <a:ext cx="2031325" cy="461665"/>
          </a:xfrm>
          <a:prstGeom prst="rect">
            <a:avLst/>
          </a:prstGeom>
        </p:spPr>
        <p:txBody>
          <a:bodyPr wrap="none">
            <a:spAutoFit/>
          </a:bodyPr>
          <a:lstStyle/>
          <a:p>
            <a:pPr fontAlgn="auto">
              <a:spcBef>
                <a:spcPts val="0"/>
              </a:spcBef>
              <a:spcAft>
                <a:spcPts val="0"/>
              </a:spcAft>
              <a:defRPr/>
            </a:pPr>
            <a:r>
              <a:rPr lang="zh-CN" altLang="en-US" sz="2400" dirty="0">
                <a:solidFill>
                  <a:schemeClr val="tx1">
                    <a:lumMod val="85000"/>
                    <a:lumOff val="15000"/>
                  </a:schemeClr>
                </a:solidFill>
                <a:latin typeface="+mj-lt"/>
                <a:ea typeface="Open Sans" pitchFamily="34" charset="0"/>
                <a:cs typeface="Open Sans" pitchFamily="34" charset="0"/>
              </a:rPr>
              <a:t>标题文本预设</a:t>
            </a:r>
            <a:endParaRPr lang="en-US" sz="2400" b="1" dirty="0">
              <a:solidFill>
                <a:schemeClr val="tx1">
                  <a:lumMod val="85000"/>
                  <a:lumOff val="15000"/>
                </a:schemeClr>
              </a:solidFill>
              <a:latin typeface="+mj-lt"/>
              <a:ea typeface="Open Sans" pitchFamily="34" charset="0"/>
              <a:cs typeface="Open Sans" pitchFamily="34" charset="0"/>
            </a:endParaRPr>
          </a:p>
        </p:txBody>
      </p:sp>
      <p:sp>
        <p:nvSpPr>
          <p:cNvPr id="3" name="Rectangle 37"/>
          <p:cNvSpPr/>
          <p:nvPr/>
        </p:nvSpPr>
        <p:spPr bwMode="auto">
          <a:xfrm>
            <a:off x="8477251" y="2689735"/>
            <a:ext cx="2857500" cy="982000"/>
          </a:xfrm>
          <a:prstGeom prst="rect">
            <a:avLst/>
          </a:prstGeom>
        </p:spPr>
        <p:txBody>
          <a:bodyPr>
            <a:spAutoFit/>
          </a:bodyPr>
          <a:lstStyle/>
          <a:p>
            <a:pPr fontAlgn="auto">
              <a:lnSpc>
                <a:spcPct val="150000"/>
              </a:lnSpc>
              <a:spcBef>
                <a:spcPts val="0"/>
              </a:spcBef>
              <a:spcAft>
                <a:spcPts val="0"/>
              </a:spcAft>
              <a:defRPr/>
            </a:pPr>
            <a:r>
              <a:rPr lang="zh-CN" altLang="en-US" sz="1333" dirty="0">
                <a:solidFill>
                  <a:schemeClr val="tx1">
                    <a:lumMod val="75000"/>
                    <a:lumOff val="25000"/>
                  </a:schemeClr>
                </a:solidFill>
                <a:latin typeface="Open Sans Light" pitchFamily="34" charset="0"/>
                <a:ea typeface="Open Sans Light" pitchFamily="34" charset="0"/>
                <a:cs typeface="Open Sans Light" pitchFamily="34" charset="0"/>
              </a:rPr>
              <a:t>您的内容打在这里，或者通过复制您的文本后，在此框中选择粘贴，并选择只保留文字</a:t>
            </a:r>
            <a:endParaRPr lang="ms-MY" sz="1333" dirty="0">
              <a:solidFill>
                <a:schemeClr val="tx1">
                  <a:lumMod val="75000"/>
                  <a:lumOff val="25000"/>
                </a:schemeClr>
              </a:solidFill>
              <a:latin typeface="Open Sans Light" pitchFamily="34" charset="0"/>
              <a:ea typeface="Open Sans Light" pitchFamily="34" charset="0"/>
              <a:cs typeface="Open Sans Light" pitchFamily="34" charset="0"/>
            </a:endParaRPr>
          </a:p>
        </p:txBody>
      </p:sp>
      <p:grpSp>
        <p:nvGrpSpPr>
          <p:cNvPr id="4" name="Group 83"/>
          <p:cNvGrpSpPr/>
          <p:nvPr/>
        </p:nvGrpSpPr>
        <p:grpSpPr>
          <a:xfrm>
            <a:off x="4095736" y="1453231"/>
            <a:ext cx="3904552" cy="4002491"/>
            <a:chOff x="357158" y="928676"/>
            <a:chExt cx="2522727" cy="2586006"/>
          </a:xfrm>
          <a:solidFill>
            <a:schemeClr val="tx1">
              <a:lumMod val="75000"/>
              <a:lumOff val="25000"/>
            </a:schemeClr>
          </a:solidFill>
        </p:grpSpPr>
        <p:sp>
          <p:nvSpPr>
            <p:cNvPr id="5" name="Freeform 5"/>
            <p:cNvSpPr>
              <a:spLocks noEditPoints="1"/>
            </p:cNvSpPr>
            <p:nvPr/>
          </p:nvSpPr>
          <p:spPr bwMode="auto">
            <a:xfrm>
              <a:off x="357158" y="928676"/>
              <a:ext cx="722862" cy="2586006"/>
            </a:xfrm>
            <a:custGeom>
              <a:avLst/>
              <a:gdLst/>
              <a:ahLst/>
              <a:cxnLst>
                <a:cxn ang="0">
                  <a:pos x="412" y="479"/>
                </a:cxn>
                <a:cxn ang="0">
                  <a:pos x="399" y="421"/>
                </a:cxn>
                <a:cxn ang="0">
                  <a:pos x="392" y="355"/>
                </a:cxn>
                <a:cxn ang="0">
                  <a:pos x="357" y="279"/>
                </a:cxn>
                <a:cxn ang="0">
                  <a:pos x="281" y="256"/>
                </a:cxn>
                <a:cxn ang="0">
                  <a:pos x="221" y="259"/>
                </a:cxn>
                <a:cxn ang="0">
                  <a:pos x="161" y="321"/>
                </a:cxn>
                <a:cxn ang="0">
                  <a:pos x="176" y="286"/>
                </a:cxn>
                <a:cxn ang="0">
                  <a:pos x="203" y="227"/>
                </a:cxn>
                <a:cxn ang="0">
                  <a:pos x="223" y="177"/>
                </a:cxn>
                <a:cxn ang="0">
                  <a:pos x="238" y="130"/>
                </a:cxn>
                <a:cxn ang="0">
                  <a:pos x="233" y="56"/>
                </a:cxn>
                <a:cxn ang="0">
                  <a:pos x="198" y="4"/>
                </a:cxn>
                <a:cxn ang="0">
                  <a:pos x="113" y="26"/>
                </a:cxn>
                <a:cxn ang="0">
                  <a:pos x="89" y="83"/>
                </a:cxn>
                <a:cxn ang="0">
                  <a:pos x="86" y="122"/>
                </a:cxn>
                <a:cxn ang="0">
                  <a:pos x="125" y="223"/>
                </a:cxn>
                <a:cxn ang="0">
                  <a:pos x="138" y="275"/>
                </a:cxn>
                <a:cxn ang="0">
                  <a:pos x="140" y="301"/>
                </a:cxn>
                <a:cxn ang="0">
                  <a:pos x="105" y="399"/>
                </a:cxn>
                <a:cxn ang="0">
                  <a:pos x="99" y="297"/>
                </a:cxn>
                <a:cxn ang="0">
                  <a:pos x="131" y="238"/>
                </a:cxn>
                <a:cxn ang="0">
                  <a:pos x="41" y="306"/>
                </a:cxn>
                <a:cxn ang="0">
                  <a:pos x="26" y="444"/>
                </a:cxn>
                <a:cxn ang="0">
                  <a:pos x="37" y="597"/>
                </a:cxn>
                <a:cxn ang="0">
                  <a:pos x="34" y="684"/>
                </a:cxn>
                <a:cxn ang="0">
                  <a:pos x="11" y="775"/>
                </a:cxn>
                <a:cxn ang="0">
                  <a:pos x="7" y="820"/>
                </a:cxn>
                <a:cxn ang="0">
                  <a:pos x="49" y="973"/>
                </a:cxn>
                <a:cxn ang="0">
                  <a:pos x="74" y="1132"/>
                </a:cxn>
                <a:cxn ang="0">
                  <a:pos x="80" y="1213"/>
                </a:cxn>
                <a:cxn ang="0">
                  <a:pos x="80" y="1237"/>
                </a:cxn>
                <a:cxn ang="0">
                  <a:pos x="91" y="1284"/>
                </a:cxn>
                <a:cxn ang="0">
                  <a:pos x="64" y="1342"/>
                </a:cxn>
                <a:cxn ang="0">
                  <a:pos x="27" y="1401"/>
                </a:cxn>
                <a:cxn ang="0">
                  <a:pos x="50" y="1419"/>
                </a:cxn>
                <a:cxn ang="0">
                  <a:pos x="104" y="1400"/>
                </a:cxn>
                <a:cxn ang="0">
                  <a:pos x="134" y="1355"/>
                </a:cxn>
                <a:cxn ang="0">
                  <a:pos x="166" y="1342"/>
                </a:cxn>
                <a:cxn ang="0">
                  <a:pos x="178" y="1244"/>
                </a:cxn>
                <a:cxn ang="0">
                  <a:pos x="180" y="1131"/>
                </a:cxn>
                <a:cxn ang="0">
                  <a:pos x="178" y="969"/>
                </a:cxn>
                <a:cxn ang="0">
                  <a:pos x="207" y="1113"/>
                </a:cxn>
                <a:cxn ang="0">
                  <a:pos x="228" y="1194"/>
                </a:cxn>
                <a:cxn ang="0">
                  <a:pos x="236" y="1282"/>
                </a:cxn>
                <a:cxn ang="0">
                  <a:pos x="252" y="1370"/>
                </a:cxn>
                <a:cxn ang="0">
                  <a:pos x="267" y="1398"/>
                </a:cxn>
                <a:cxn ang="0">
                  <a:pos x="270" y="1440"/>
                </a:cxn>
                <a:cxn ang="0">
                  <a:pos x="304" y="1514"/>
                </a:cxn>
                <a:cxn ang="0">
                  <a:pos x="330" y="1519"/>
                </a:cxn>
                <a:cxn ang="0">
                  <a:pos x="346" y="1455"/>
                </a:cxn>
                <a:cxn ang="0">
                  <a:pos x="334" y="1376"/>
                </a:cxn>
                <a:cxn ang="0">
                  <a:pos x="346" y="1250"/>
                </a:cxn>
                <a:cxn ang="0">
                  <a:pos x="339" y="1176"/>
                </a:cxn>
                <a:cxn ang="0">
                  <a:pos x="335" y="1108"/>
                </a:cxn>
                <a:cxn ang="0">
                  <a:pos x="326" y="1045"/>
                </a:cxn>
                <a:cxn ang="0">
                  <a:pos x="347" y="853"/>
                </a:cxn>
                <a:cxn ang="0">
                  <a:pos x="379" y="802"/>
                </a:cxn>
                <a:cxn ang="0">
                  <a:pos x="365" y="738"/>
                </a:cxn>
                <a:cxn ang="0">
                  <a:pos x="376" y="695"/>
                </a:cxn>
                <a:cxn ang="0">
                  <a:pos x="425" y="583"/>
                </a:cxn>
                <a:cxn ang="0">
                  <a:pos x="420" y="530"/>
                </a:cxn>
                <a:cxn ang="0">
                  <a:pos x="331" y="832"/>
                </a:cxn>
              </a:cxnLst>
              <a:rect l="0" t="0" r="r" b="b"/>
              <a:pathLst>
                <a:path w="425" h="1524">
                  <a:moveTo>
                    <a:pt x="420" y="530"/>
                  </a:moveTo>
                  <a:lnTo>
                    <a:pt x="420" y="530"/>
                  </a:lnTo>
                  <a:lnTo>
                    <a:pt x="420" y="522"/>
                  </a:lnTo>
                  <a:lnTo>
                    <a:pt x="420" y="515"/>
                  </a:lnTo>
                  <a:lnTo>
                    <a:pt x="416" y="501"/>
                  </a:lnTo>
                  <a:lnTo>
                    <a:pt x="412" y="488"/>
                  </a:lnTo>
                  <a:lnTo>
                    <a:pt x="412" y="479"/>
                  </a:lnTo>
                  <a:lnTo>
                    <a:pt x="412" y="473"/>
                  </a:lnTo>
                  <a:lnTo>
                    <a:pt x="412" y="473"/>
                  </a:lnTo>
                  <a:lnTo>
                    <a:pt x="413" y="466"/>
                  </a:lnTo>
                  <a:lnTo>
                    <a:pt x="413" y="459"/>
                  </a:lnTo>
                  <a:lnTo>
                    <a:pt x="410" y="447"/>
                  </a:lnTo>
                  <a:lnTo>
                    <a:pt x="399" y="421"/>
                  </a:lnTo>
                  <a:lnTo>
                    <a:pt x="399" y="421"/>
                  </a:lnTo>
                  <a:lnTo>
                    <a:pt x="398" y="415"/>
                  </a:lnTo>
                  <a:lnTo>
                    <a:pt x="397" y="409"/>
                  </a:lnTo>
                  <a:lnTo>
                    <a:pt x="397" y="396"/>
                  </a:lnTo>
                  <a:lnTo>
                    <a:pt x="397" y="384"/>
                  </a:lnTo>
                  <a:lnTo>
                    <a:pt x="395" y="370"/>
                  </a:lnTo>
                  <a:lnTo>
                    <a:pt x="395" y="370"/>
                  </a:lnTo>
                  <a:lnTo>
                    <a:pt x="392" y="355"/>
                  </a:lnTo>
                  <a:lnTo>
                    <a:pt x="388" y="340"/>
                  </a:lnTo>
                  <a:lnTo>
                    <a:pt x="382" y="312"/>
                  </a:lnTo>
                  <a:lnTo>
                    <a:pt x="382" y="312"/>
                  </a:lnTo>
                  <a:lnTo>
                    <a:pt x="377" y="299"/>
                  </a:lnTo>
                  <a:lnTo>
                    <a:pt x="372" y="291"/>
                  </a:lnTo>
                  <a:lnTo>
                    <a:pt x="365" y="285"/>
                  </a:lnTo>
                  <a:lnTo>
                    <a:pt x="357" y="279"/>
                  </a:lnTo>
                  <a:lnTo>
                    <a:pt x="347" y="275"/>
                  </a:lnTo>
                  <a:lnTo>
                    <a:pt x="337" y="272"/>
                  </a:lnTo>
                  <a:lnTo>
                    <a:pt x="315" y="267"/>
                  </a:lnTo>
                  <a:lnTo>
                    <a:pt x="315" y="267"/>
                  </a:lnTo>
                  <a:lnTo>
                    <a:pt x="303" y="264"/>
                  </a:lnTo>
                  <a:lnTo>
                    <a:pt x="292" y="260"/>
                  </a:lnTo>
                  <a:lnTo>
                    <a:pt x="281" y="256"/>
                  </a:lnTo>
                  <a:lnTo>
                    <a:pt x="270" y="250"/>
                  </a:lnTo>
                  <a:lnTo>
                    <a:pt x="260" y="244"/>
                  </a:lnTo>
                  <a:lnTo>
                    <a:pt x="251" y="237"/>
                  </a:lnTo>
                  <a:lnTo>
                    <a:pt x="243" y="229"/>
                  </a:lnTo>
                  <a:lnTo>
                    <a:pt x="234" y="219"/>
                  </a:lnTo>
                  <a:lnTo>
                    <a:pt x="234" y="219"/>
                  </a:lnTo>
                  <a:lnTo>
                    <a:pt x="221" y="259"/>
                  </a:lnTo>
                  <a:lnTo>
                    <a:pt x="206" y="298"/>
                  </a:lnTo>
                  <a:lnTo>
                    <a:pt x="187" y="336"/>
                  </a:lnTo>
                  <a:lnTo>
                    <a:pt x="166" y="373"/>
                  </a:lnTo>
                  <a:lnTo>
                    <a:pt x="166" y="373"/>
                  </a:lnTo>
                  <a:lnTo>
                    <a:pt x="164" y="354"/>
                  </a:lnTo>
                  <a:lnTo>
                    <a:pt x="161" y="332"/>
                  </a:lnTo>
                  <a:lnTo>
                    <a:pt x="161" y="321"/>
                  </a:lnTo>
                  <a:lnTo>
                    <a:pt x="162" y="310"/>
                  </a:lnTo>
                  <a:lnTo>
                    <a:pt x="165" y="302"/>
                  </a:lnTo>
                  <a:lnTo>
                    <a:pt x="168" y="299"/>
                  </a:lnTo>
                  <a:lnTo>
                    <a:pt x="170" y="295"/>
                  </a:lnTo>
                  <a:lnTo>
                    <a:pt x="170" y="295"/>
                  </a:lnTo>
                  <a:lnTo>
                    <a:pt x="174" y="291"/>
                  </a:lnTo>
                  <a:lnTo>
                    <a:pt x="176" y="286"/>
                  </a:lnTo>
                  <a:lnTo>
                    <a:pt x="176" y="282"/>
                  </a:lnTo>
                  <a:lnTo>
                    <a:pt x="173" y="278"/>
                  </a:lnTo>
                  <a:lnTo>
                    <a:pt x="166" y="270"/>
                  </a:lnTo>
                  <a:lnTo>
                    <a:pt x="158" y="260"/>
                  </a:lnTo>
                  <a:lnTo>
                    <a:pt x="158" y="260"/>
                  </a:lnTo>
                  <a:lnTo>
                    <a:pt x="188" y="238"/>
                  </a:lnTo>
                  <a:lnTo>
                    <a:pt x="203" y="227"/>
                  </a:lnTo>
                  <a:lnTo>
                    <a:pt x="217" y="215"/>
                  </a:lnTo>
                  <a:lnTo>
                    <a:pt x="217" y="215"/>
                  </a:lnTo>
                  <a:lnTo>
                    <a:pt x="219" y="211"/>
                  </a:lnTo>
                  <a:lnTo>
                    <a:pt x="222" y="207"/>
                  </a:lnTo>
                  <a:lnTo>
                    <a:pt x="223" y="197"/>
                  </a:lnTo>
                  <a:lnTo>
                    <a:pt x="223" y="186"/>
                  </a:lnTo>
                  <a:lnTo>
                    <a:pt x="223" y="177"/>
                  </a:lnTo>
                  <a:lnTo>
                    <a:pt x="223" y="177"/>
                  </a:lnTo>
                  <a:lnTo>
                    <a:pt x="223" y="170"/>
                  </a:lnTo>
                  <a:lnTo>
                    <a:pt x="225" y="165"/>
                  </a:lnTo>
                  <a:lnTo>
                    <a:pt x="229" y="152"/>
                  </a:lnTo>
                  <a:lnTo>
                    <a:pt x="234" y="141"/>
                  </a:lnTo>
                  <a:lnTo>
                    <a:pt x="238" y="130"/>
                  </a:lnTo>
                  <a:lnTo>
                    <a:pt x="238" y="130"/>
                  </a:lnTo>
                  <a:lnTo>
                    <a:pt x="240" y="120"/>
                  </a:lnTo>
                  <a:lnTo>
                    <a:pt x="238" y="109"/>
                  </a:lnTo>
                  <a:lnTo>
                    <a:pt x="237" y="98"/>
                  </a:lnTo>
                  <a:lnTo>
                    <a:pt x="236" y="87"/>
                  </a:lnTo>
                  <a:lnTo>
                    <a:pt x="236" y="87"/>
                  </a:lnTo>
                  <a:lnTo>
                    <a:pt x="234" y="66"/>
                  </a:lnTo>
                  <a:lnTo>
                    <a:pt x="233" y="56"/>
                  </a:lnTo>
                  <a:lnTo>
                    <a:pt x="230" y="45"/>
                  </a:lnTo>
                  <a:lnTo>
                    <a:pt x="228" y="35"/>
                  </a:lnTo>
                  <a:lnTo>
                    <a:pt x="222" y="26"/>
                  </a:lnTo>
                  <a:lnTo>
                    <a:pt x="217" y="17"/>
                  </a:lnTo>
                  <a:lnTo>
                    <a:pt x="208" y="9"/>
                  </a:lnTo>
                  <a:lnTo>
                    <a:pt x="208" y="9"/>
                  </a:lnTo>
                  <a:lnTo>
                    <a:pt x="198" y="4"/>
                  </a:lnTo>
                  <a:lnTo>
                    <a:pt x="184" y="0"/>
                  </a:lnTo>
                  <a:lnTo>
                    <a:pt x="172" y="0"/>
                  </a:lnTo>
                  <a:lnTo>
                    <a:pt x="158" y="0"/>
                  </a:lnTo>
                  <a:lnTo>
                    <a:pt x="144" y="4"/>
                  </a:lnTo>
                  <a:lnTo>
                    <a:pt x="132" y="9"/>
                  </a:lnTo>
                  <a:lnTo>
                    <a:pt x="121" y="16"/>
                  </a:lnTo>
                  <a:lnTo>
                    <a:pt x="113" y="26"/>
                  </a:lnTo>
                  <a:lnTo>
                    <a:pt x="113" y="26"/>
                  </a:lnTo>
                  <a:lnTo>
                    <a:pt x="105" y="35"/>
                  </a:lnTo>
                  <a:lnTo>
                    <a:pt x="98" y="47"/>
                  </a:lnTo>
                  <a:lnTo>
                    <a:pt x="93" y="58"/>
                  </a:lnTo>
                  <a:lnTo>
                    <a:pt x="90" y="72"/>
                  </a:lnTo>
                  <a:lnTo>
                    <a:pt x="90" y="72"/>
                  </a:lnTo>
                  <a:lnTo>
                    <a:pt x="89" y="83"/>
                  </a:lnTo>
                  <a:lnTo>
                    <a:pt x="90" y="94"/>
                  </a:lnTo>
                  <a:lnTo>
                    <a:pt x="90" y="94"/>
                  </a:lnTo>
                  <a:lnTo>
                    <a:pt x="90" y="102"/>
                  </a:lnTo>
                  <a:lnTo>
                    <a:pt x="89" y="109"/>
                  </a:lnTo>
                  <a:lnTo>
                    <a:pt x="87" y="115"/>
                  </a:lnTo>
                  <a:lnTo>
                    <a:pt x="86" y="122"/>
                  </a:lnTo>
                  <a:lnTo>
                    <a:pt x="86" y="122"/>
                  </a:lnTo>
                  <a:lnTo>
                    <a:pt x="87" y="136"/>
                  </a:lnTo>
                  <a:lnTo>
                    <a:pt x="90" y="150"/>
                  </a:lnTo>
                  <a:lnTo>
                    <a:pt x="94" y="162"/>
                  </a:lnTo>
                  <a:lnTo>
                    <a:pt x="99" y="174"/>
                  </a:lnTo>
                  <a:lnTo>
                    <a:pt x="113" y="199"/>
                  </a:lnTo>
                  <a:lnTo>
                    <a:pt x="125" y="223"/>
                  </a:lnTo>
                  <a:lnTo>
                    <a:pt x="125" y="223"/>
                  </a:lnTo>
                  <a:lnTo>
                    <a:pt x="135" y="241"/>
                  </a:lnTo>
                  <a:lnTo>
                    <a:pt x="142" y="259"/>
                  </a:lnTo>
                  <a:lnTo>
                    <a:pt x="142" y="259"/>
                  </a:lnTo>
                  <a:lnTo>
                    <a:pt x="143" y="263"/>
                  </a:lnTo>
                  <a:lnTo>
                    <a:pt x="143" y="265"/>
                  </a:lnTo>
                  <a:lnTo>
                    <a:pt x="140" y="271"/>
                  </a:lnTo>
                  <a:lnTo>
                    <a:pt x="138" y="275"/>
                  </a:lnTo>
                  <a:lnTo>
                    <a:pt x="136" y="279"/>
                  </a:lnTo>
                  <a:lnTo>
                    <a:pt x="136" y="282"/>
                  </a:lnTo>
                  <a:lnTo>
                    <a:pt x="136" y="282"/>
                  </a:lnTo>
                  <a:lnTo>
                    <a:pt x="140" y="291"/>
                  </a:lnTo>
                  <a:lnTo>
                    <a:pt x="140" y="297"/>
                  </a:lnTo>
                  <a:lnTo>
                    <a:pt x="140" y="301"/>
                  </a:lnTo>
                  <a:lnTo>
                    <a:pt x="140" y="301"/>
                  </a:lnTo>
                  <a:lnTo>
                    <a:pt x="138" y="305"/>
                  </a:lnTo>
                  <a:lnTo>
                    <a:pt x="134" y="308"/>
                  </a:lnTo>
                  <a:lnTo>
                    <a:pt x="128" y="312"/>
                  </a:lnTo>
                  <a:lnTo>
                    <a:pt x="127" y="313"/>
                  </a:lnTo>
                  <a:lnTo>
                    <a:pt x="125" y="316"/>
                  </a:lnTo>
                  <a:lnTo>
                    <a:pt x="125" y="316"/>
                  </a:lnTo>
                  <a:lnTo>
                    <a:pt x="105" y="399"/>
                  </a:lnTo>
                  <a:lnTo>
                    <a:pt x="105" y="399"/>
                  </a:lnTo>
                  <a:lnTo>
                    <a:pt x="101" y="376"/>
                  </a:lnTo>
                  <a:lnTo>
                    <a:pt x="98" y="353"/>
                  </a:lnTo>
                  <a:lnTo>
                    <a:pt x="98" y="329"/>
                  </a:lnTo>
                  <a:lnTo>
                    <a:pt x="98" y="308"/>
                  </a:lnTo>
                  <a:lnTo>
                    <a:pt x="98" y="308"/>
                  </a:lnTo>
                  <a:lnTo>
                    <a:pt x="99" y="297"/>
                  </a:lnTo>
                  <a:lnTo>
                    <a:pt x="101" y="287"/>
                  </a:lnTo>
                  <a:lnTo>
                    <a:pt x="104" y="279"/>
                  </a:lnTo>
                  <a:lnTo>
                    <a:pt x="109" y="270"/>
                  </a:lnTo>
                  <a:lnTo>
                    <a:pt x="109" y="270"/>
                  </a:lnTo>
                  <a:lnTo>
                    <a:pt x="121" y="255"/>
                  </a:lnTo>
                  <a:lnTo>
                    <a:pt x="127" y="246"/>
                  </a:lnTo>
                  <a:lnTo>
                    <a:pt x="131" y="238"/>
                  </a:lnTo>
                  <a:lnTo>
                    <a:pt x="131" y="238"/>
                  </a:lnTo>
                  <a:lnTo>
                    <a:pt x="113" y="252"/>
                  </a:lnTo>
                  <a:lnTo>
                    <a:pt x="95" y="267"/>
                  </a:lnTo>
                  <a:lnTo>
                    <a:pt x="57" y="293"/>
                  </a:lnTo>
                  <a:lnTo>
                    <a:pt x="57" y="293"/>
                  </a:lnTo>
                  <a:lnTo>
                    <a:pt x="46" y="302"/>
                  </a:lnTo>
                  <a:lnTo>
                    <a:pt x="41" y="306"/>
                  </a:lnTo>
                  <a:lnTo>
                    <a:pt x="38" y="312"/>
                  </a:lnTo>
                  <a:lnTo>
                    <a:pt x="35" y="317"/>
                  </a:lnTo>
                  <a:lnTo>
                    <a:pt x="34" y="324"/>
                  </a:lnTo>
                  <a:lnTo>
                    <a:pt x="31" y="339"/>
                  </a:lnTo>
                  <a:lnTo>
                    <a:pt x="31" y="339"/>
                  </a:lnTo>
                  <a:lnTo>
                    <a:pt x="29" y="391"/>
                  </a:lnTo>
                  <a:lnTo>
                    <a:pt x="26" y="444"/>
                  </a:lnTo>
                  <a:lnTo>
                    <a:pt x="26" y="470"/>
                  </a:lnTo>
                  <a:lnTo>
                    <a:pt x="26" y="497"/>
                  </a:lnTo>
                  <a:lnTo>
                    <a:pt x="27" y="523"/>
                  </a:lnTo>
                  <a:lnTo>
                    <a:pt x="31" y="549"/>
                  </a:lnTo>
                  <a:lnTo>
                    <a:pt x="31" y="549"/>
                  </a:lnTo>
                  <a:lnTo>
                    <a:pt x="34" y="573"/>
                  </a:lnTo>
                  <a:lnTo>
                    <a:pt x="37" y="597"/>
                  </a:lnTo>
                  <a:lnTo>
                    <a:pt x="38" y="621"/>
                  </a:lnTo>
                  <a:lnTo>
                    <a:pt x="38" y="633"/>
                  </a:lnTo>
                  <a:lnTo>
                    <a:pt x="37" y="646"/>
                  </a:lnTo>
                  <a:lnTo>
                    <a:pt x="37" y="646"/>
                  </a:lnTo>
                  <a:lnTo>
                    <a:pt x="33" y="665"/>
                  </a:lnTo>
                  <a:lnTo>
                    <a:pt x="31" y="673"/>
                  </a:lnTo>
                  <a:lnTo>
                    <a:pt x="34" y="684"/>
                  </a:lnTo>
                  <a:lnTo>
                    <a:pt x="34" y="684"/>
                  </a:lnTo>
                  <a:lnTo>
                    <a:pt x="34" y="688"/>
                  </a:lnTo>
                  <a:lnTo>
                    <a:pt x="34" y="693"/>
                  </a:lnTo>
                  <a:lnTo>
                    <a:pt x="31" y="706"/>
                  </a:lnTo>
                  <a:lnTo>
                    <a:pt x="24" y="728"/>
                  </a:lnTo>
                  <a:lnTo>
                    <a:pt x="24" y="728"/>
                  </a:lnTo>
                  <a:lnTo>
                    <a:pt x="11" y="775"/>
                  </a:lnTo>
                  <a:lnTo>
                    <a:pt x="11" y="775"/>
                  </a:lnTo>
                  <a:lnTo>
                    <a:pt x="4" y="794"/>
                  </a:lnTo>
                  <a:lnTo>
                    <a:pt x="1" y="804"/>
                  </a:lnTo>
                  <a:lnTo>
                    <a:pt x="0" y="812"/>
                  </a:lnTo>
                  <a:lnTo>
                    <a:pt x="0" y="812"/>
                  </a:lnTo>
                  <a:lnTo>
                    <a:pt x="3" y="817"/>
                  </a:lnTo>
                  <a:lnTo>
                    <a:pt x="7" y="820"/>
                  </a:lnTo>
                  <a:lnTo>
                    <a:pt x="12" y="822"/>
                  </a:lnTo>
                  <a:lnTo>
                    <a:pt x="19" y="822"/>
                  </a:lnTo>
                  <a:lnTo>
                    <a:pt x="31" y="819"/>
                  </a:lnTo>
                  <a:lnTo>
                    <a:pt x="41" y="816"/>
                  </a:lnTo>
                  <a:lnTo>
                    <a:pt x="41" y="816"/>
                  </a:lnTo>
                  <a:lnTo>
                    <a:pt x="46" y="920"/>
                  </a:lnTo>
                  <a:lnTo>
                    <a:pt x="49" y="973"/>
                  </a:lnTo>
                  <a:lnTo>
                    <a:pt x="53" y="1025"/>
                  </a:lnTo>
                  <a:lnTo>
                    <a:pt x="53" y="1025"/>
                  </a:lnTo>
                  <a:lnTo>
                    <a:pt x="57" y="1046"/>
                  </a:lnTo>
                  <a:lnTo>
                    <a:pt x="61" y="1068"/>
                  </a:lnTo>
                  <a:lnTo>
                    <a:pt x="71" y="1113"/>
                  </a:lnTo>
                  <a:lnTo>
                    <a:pt x="71" y="1113"/>
                  </a:lnTo>
                  <a:lnTo>
                    <a:pt x="74" y="1132"/>
                  </a:lnTo>
                  <a:lnTo>
                    <a:pt x="75" y="1151"/>
                  </a:lnTo>
                  <a:lnTo>
                    <a:pt x="75" y="1191"/>
                  </a:lnTo>
                  <a:lnTo>
                    <a:pt x="75" y="1191"/>
                  </a:lnTo>
                  <a:lnTo>
                    <a:pt x="76" y="1202"/>
                  </a:lnTo>
                  <a:lnTo>
                    <a:pt x="78" y="1209"/>
                  </a:lnTo>
                  <a:lnTo>
                    <a:pt x="80" y="1213"/>
                  </a:lnTo>
                  <a:lnTo>
                    <a:pt x="80" y="1213"/>
                  </a:lnTo>
                  <a:lnTo>
                    <a:pt x="82" y="1215"/>
                  </a:lnTo>
                  <a:lnTo>
                    <a:pt x="83" y="1218"/>
                  </a:lnTo>
                  <a:lnTo>
                    <a:pt x="82" y="1224"/>
                  </a:lnTo>
                  <a:lnTo>
                    <a:pt x="79" y="1228"/>
                  </a:lnTo>
                  <a:lnTo>
                    <a:pt x="79" y="1233"/>
                  </a:lnTo>
                  <a:lnTo>
                    <a:pt x="79" y="1233"/>
                  </a:lnTo>
                  <a:lnTo>
                    <a:pt x="80" y="1237"/>
                  </a:lnTo>
                  <a:lnTo>
                    <a:pt x="83" y="1241"/>
                  </a:lnTo>
                  <a:lnTo>
                    <a:pt x="89" y="1248"/>
                  </a:lnTo>
                  <a:lnTo>
                    <a:pt x="93" y="1256"/>
                  </a:lnTo>
                  <a:lnTo>
                    <a:pt x="94" y="1260"/>
                  </a:lnTo>
                  <a:lnTo>
                    <a:pt x="94" y="1266"/>
                  </a:lnTo>
                  <a:lnTo>
                    <a:pt x="94" y="1266"/>
                  </a:lnTo>
                  <a:lnTo>
                    <a:pt x="91" y="1284"/>
                  </a:lnTo>
                  <a:lnTo>
                    <a:pt x="89" y="1301"/>
                  </a:lnTo>
                  <a:lnTo>
                    <a:pt x="89" y="1301"/>
                  </a:lnTo>
                  <a:lnTo>
                    <a:pt x="87" y="1311"/>
                  </a:lnTo>
                  <a:lnTo>
                    <a:pt x="84" y="1319"/>
                  </a:lnTo>
                  <a:lnTo>
                    <a:pt x="82" y="1326"/>
                  </a:lnTo>
                  <a:lnTo>
                    <a:pt x="76" y="1331"/>
                  </a:lnTo>
                  <a:lnTo>
                    <a:pt x="64" y="1342"/>
                  </a:lnTo>
                  <a:lnTo>
                    <a:pt x="52" y="1355"/>
                  </a:lnTo>
                  <a:lnTo>
                    <a:pt x="52" y="1355"/>
                  </a:lnTo>
                  <a:lnTo>
                    <a:pt x="41" y="1367"/>
                  </a:lnTo>
                  <a:lnTo>
                    <a:pt x="35" y="1375"/>
                  </a:lnTo>
                  <a:lnTo>
                    <a:pt x="31" y="1385"/>
                  </a:lnTo>
                  <a:lnTo>
                    <a:pt x="27" y="1393"/>
                  </a:lnTo>
                  <a:lnTo>
                    <a:pt x="27" y="1401"/>
                  </a:lnTo>
                  <a:lnTo>
                    <a:pt x="29" y="1405"/>
                  </a:lnTo>
                  <a:lnTo>
                    <a:pt x="30" y="1409"/>
                  </a:lnTo>
                  <a:lnTo>
                    <a:pt x="33" y="1412"/>
                  </a:lnTo>
                  <a:lnTo>
                    <a:pt x="37" y="1415"/>
                  </a:lnTo>
                  <a:lnTo>
                    <a:pt x="37" y="1415"/>
                  </a:lnTo>
                  <a:lnTo>
                    <a:pt x="44" y="1417"/>
                  </a:lnTo>
                  <a:lnTo>
                    <a:pt x="50" y="1419"/>
                  </a:lnTo>
                  <a:lnTo>
                    <a:pt x="57" y="1419"/>
                  </a:lnTo>
                  <a:lnTo>
                    <a:pt x="65" y="1417"/>
                  </a:lnTo>
                  <a:lnTo>
                    <a:pt x="80" y="1415"/>
                  </a:lnTo>
                  <a:lnTo>
                    <a:pt x="93" y="1409"/>
                  </a:lnTo>
                  <a:lnTo>
                    <a:pt x="93" y="1409"/>
                  </a:lnTo>
                  <a:lnTo>
                    <a:pt x="98" y="1405"/>
                  </a:lnTo>
                  <a:lnTo>
                    <a:pt x="104" y="1400"/>
                  </a:lnTo>
                  <a:lnTo>
                    <a:pt x="108" y="1394"/>
                  </a:lnTo>
                  <a:lnTo>
                    <a:pt x="110" y="1389"/>
                  </a:lnTo>
                  <a:lnTo>
                    <a:pt x="116" y="1375"/>
                  </a:lnTo>
                  <a:lnTo>
                    <a:pt x="123" y="1363"/>
                  </a:lnTo>
                  <a:lnTo>
                    <a:pt x="123" y="1363"/>
                  </a:lnTo>
                  <a:lnTo>
                    <a:pt x="128" y="1357"/>
                  </a:lnTo>
                  <a:lnTo>
                    <a:pt x="134" y="1355"/>
                  </a:lnTo>
                  <a:lnTo>
                    <a:pt x="139" y="1353"/>
                  </a:lnTo>
                  <a:lnTo>
                    <a:pt x="146" y="1353"/>
                  </a:lnTo>
                  <a:lnTo>
                    <a:pt x="151" y="1353"/>
                  </a:lnTo>
                  <a:lnTo>
                    <a:pt x="157" y="1352"/>
                  </a:lnTo>
                  <a:lnTo>
                    <a:pt x="161" y="1348"/>
                  </a:lnTo>
                  <a:lnTo>
                    <a:pt x="166" y="1342"/>
                  </a:lnTo>
                  <a:lnTo>
                    <a:pt x="166" y="1342"/>
                  </a:lnTo>
                  <a:lnTo>
                    <a:pt x="173" y="1327"/>
                  </a:lnTo>
                  <a:lnTo>
                    <a:pt x="177" y="1311"/>
                  </a:lnTo>
                  <a:lnTo>
                    <a:pt x="178" y="1293"/>
                  </a:lnTo>
                  <a:lnTo>
                    <a:pt x="180" y="1278"/>
                  </a:lnTo>
                  <a:lnTo>
                    <a:pt x="180" y="1278"/>
                  </a:lnTo>
                  <a:lnTo>
                    <a:pt x="180" y="1260"/>
                  </a:lnTo>
                  <a:lnTo>
                    <a:pt x="178" y="1244"/>
                  </a:lnTo>
                  <a:lnTo>
                    <a:pt x="176" y="1210"/>
                  </a:lnTo>
                  <a:lnTo>
                    <a:pt x="176" y="1210"/>
                  </a:lnTo>
                  <a:lnTo>
                    <a:pt x="174" y="1199"/>
                  </a:lnTo>
                  <a:lnTo>
                    <a:pt x="176" y="1187"/>
                  </a:lnTo>
                  <a:lnTo>
                    <a:pt x="178" y="1165"/>
                  </a:lnTo>
                  <a:lnTo>
                    <a:pt x="180" y="1143"/>
                  </a:lnTo>
                  <a:lnTo>
                    <a:pt x="180" y="1131"/>
                  </a:lnTo>
                  <a:lnTo>
                    <a:pt x="178" y="1120"/>
                  </a:lnTo>
                  <a:lnTo>
                    <a:pt x="178" y="1120"/>
                  </a:lnTo>
                  <a:lnTo>
                    <a:pt x="176" y="1096"/>
                  </a:lnTo>
                  <a:lnTo>
                    <a:pt x="173" y="1071"/>
                  </a:lnTo>
                  <a:lnTo>
                    <a:pt x="173" y="1045"/>
                  </a:lnTo>
                  <a:lnTo>
                    <a:pt x="174" y="1019"/>
                  </a:lnTo>
                  <a:lnTo>
                    <a:pt x="178" y="969"/>
                  </a:lnTo>
                  <a:lnTo>
                    <a:pt x="184" y="920"/>
                  </a:lnTo>
                  <a:lnTo>
                    <a:pt x="184" y="920"/>
                  </a:lnTo>
                  <a:lnTo>
                    <a:pt x="192" y="967"/>
                  </a:lnTo>
                  <a:lnTo>
                    <a:pt x="199" y="1015"/>
                  </a:lnTo>
                  <a:lnTo>
                    <a:pt x="204" y="1064"/>
                  </a:lnTo>
                  <a:lnTo>
                    <a:pt x="207" y="1113"/>
                  </a:lnTo>
                  <a:lnTo>
                    <a:pt x="207" y="1113"/>
                  </a:lnTo>
                  <a:lnTo>
                    <a:pt x="208" y="1124"/>
                  </a:lnTo>
                  <a:lnTo>
                    <a:pt x="211" y="1134"/>
                  </a:lnTo>
                  <a:lnTo>
                    <a:pt x="218" y="1153"/>
                  </a:lnTo>
                  <a:lnTo>
                    <a:pt x="225" y="1173"/>
                  </a:lnTo>
                  <a:lnTo>
                    <a:pt x="228" y="1183"/>
                  </a:lnTo>
                  <a:lnTo>
                    <a:pt x="228" y="1194"/>
                  </a:lnTo>
                  <a:lnTo>
                    <a:pt x="228" y="1194"/>
                  </a:lnTo>
                  <a:lnTo>
                    <a:pt x="228" y="1215"/>
                  </a:lnTo>
                  <a:lnTo>
                    <a:pt x="228" y="1226"/>
                  </a:lnTo>
                  <a:lnTo>
                    <a:pt x="230" y="1237"/>
                  </a:lnTo>
                  <a:lnTo>
                    <a:pt x="230" y="1237"/>
                  </a:lnTo>
                  <a:lnTo>
                    <a:pt x="234" y="1259"/>
                  </a:lnTo>
                  <a:lnTo>
                    <a:pt x="236" y="1270"/>
                  </a:lnTo>
                  <a:lnTo>
                    <a:pt x="236" y="1282"/>
                  </a:lnTo>
                  <a:lnTo>
                    <a:pt x="236" y="1282"/>
                  </a:lnTo>
                  <a:lnTo>
                    <a:pt x="236" y="1305"/>
                  </a:lnTo>
                  <a:lnTo>
                    <a:pt x="237" y="1327"/>
                  </a:lnTo>
                  <a:lnTo>
                    <a:pt x="240" y="1338"/>
                  </a:lnTo>
                  <a:lnTo>
                    <a:pt x="243" y="1348"/>
                  </a:lnTo>
                  <a:lnTo>
                    <a:pt x="247" y="1359"/>
                  </a:lnTo>
                  <a:lnTo>
                    <a:pt x="252" y="1370"/>
                  </a:lnTo>
                  <a:lnTo>
                    <a:pt x="252" y="1370"/>
                  </a:lnTo>
                  <a:lnTo>
                    <a:pt x="258" y="1379"/>
                  </a:lnTo>
                  <a:lnTo>
                    <a:pt x="264" y="1389"/>
                  </a:lnTo>
                  <a:lnTo>
                    <a:pt x="264" y="1389"/>
                  </a:lnTo>
                  <a:lnTo>
                    <a:pt x="267" y="1394"/>
                  </a:lnTo>
                  <a:lnTo>
                    <a:pt x="268" y="1397"/>
                  </a:lnTo>
                  <a:lnTo>
                    <a:pt x="267" y="1398"/>
                  </a:lnTo>
                  <a:lnTo>
                    <a:pt x="266" y="1404"/>
                  </a:lnTo>
                  <a:lnTo>
                    <a:pt x="266" y="1404"/>
                  </a:lnTo>
                  <a:lnTo>
                    <a:pt x="266" y="1413"/>
                  </a:lnTo>
                  <a:lnTo>
                    <a:pt x="267" y="1423"/>
                  </a:lnTo>
                  <a:lnTo>
                    <a:pt x="268" y="1431"/>
                  </a:lnTo>
                  <a:lnTo>
                    <a:pt x="270" y="1440"/>
                  </a:lnTo>
                  <a:lnTo>
                    <a:pt x="270" y="1440"/>
                  </a:lnTo>
                  <a:lnTo>
                    <a:pt x="271" y="1457"/>
                  </a:lnTo>
                  <a:lnTo>
                    <a:pt x="274" y="1469"/>
                  </a:lnTo>
                  <a:lnTo>
                    <a:pt x="279" y="1483"/>
                  </a:lnTo>
                  <a:lnTo>
                    <a:pt x="288" y="1495"/>
                  </a:lnTo>
                  <a:lnTo>
                    <a:pt x="288" y="1495"/>
                  </a:lnTo>
                  <a:lnTo>
                    <a:pt x="294" y="1504"/>
                  </a:lnTo>
                  <a:lnTo>
                    <a:pt x="304" y="1514"/>
                  </a:lnTo>
                  <a:lnTo>
                    <a:pt x="308" y="1518"/>
                  </a:lnTo>
                  <a:lnTo>
                    <a:pt x="313" y="1521"/>
                  </a:lnTo>
                  <a:lnTo>
                    <a:pt x="319" y="1524"/>
                  </a:lnTo>
                  <a:lnTo>
                    <a:pt x="324" y="1524"/>
                  </a:lnTo>
                  <a:lnTo>
                    <a:pt x="324" y="1524"/>
                  </a:lnTo>
                  <a:lnTo>
                    <a:pt x="327" y="1522"/>
                  </a:lnTo>
                  <a:lnTo>
                    <a:pt x="330" y="1519"/>
                  </a:lnTo>
                  <a:lnTo>
                    <a:pt x="335" y="1513"/>
                  </a:lnTo>
                  <a:lnTo>
                    <a:pt x="342" y="1498"/>
                  </a:lnTo>
                  <a:lnTo>
                    <a:pt x="342" y="1498"/>
                  </a:lnTo>
                  <a:lnTo>
                    <a:pt x="345" y="1488"/>
                  </a:lnTo>
                  <a:lnTo>
                    <a:pt x="347" y="1477"/>
                  </a:lnTo>
                  <a:lnTo>
                    <a:pt x="347" y="1466"/>
                  </a:lnTo>
                  <a:lnTo>
                    <a:pt x="346" y="1455"/>
                  </a:lnTo>
                  <a:lnTo>
                    <a:pt x="346" y="1455"/>
                  </a:lnTo>
                  <a:lnTo>
                    <a:pt x="341" y="1435"/>
                  </a:lnTo>
                  <a:lnTo>
                    <a:pt x="335" y="1416"/>
                  </a:lnTo>
                  <a:lnTo>
                    <a:pt x="334" y="1406"/>
                  </a:lnTo>
                  <a:lnTo>
                    <a:pt x="332" y="1397"/>
                  </a:lnTo>
                  <a:lnTo>
                    <a:pt x="332" y="1387"/>
                  </a:lnTo>
                  <a:lnTo>
                    <a:pt x="334" y="1376"/>
                  </a:lnTo>
                  <a:lnTo>
                    <a:pt x="334" y="1376"/>
                  </a:lnTo>
                  <a:lnTo>
                    <a:pt x="339" y="1355"/>
                  </a:lnTo>
                  <a:lnTo>
                    <a:pt x="342" y="1334"/>
                  </a:lnTo>
                  <a:lnTo>
                    <a:pt x="345" y="1312"/>
                  </a:lnTo>
                  <a:lnTo>
                    <a:pt x="346" y="1292"/>
                  </a:lnTo>
                  <a:lnTo>
                    <a:pt x="346" y="1271"/>
                  </a:lnTo>
                  <a:lnTo>
                    <a:pt x="346" y="1250"/>
                  </a:lnTo>
                  <a:lnTo>
                    <a:pt x="343" y="1229"/>
                  </a:lnTo>
                  <a:lnTo>
                    <a:pt x="339" y="1207"/>
                  </a:lnTo>
                  <a:lnTo>
                    <a:pt x="339" y="1207"/>
                  </a:lnTo>
                  <a:lnTo>
                    <a:pt x="338" y="1199"/>
                  </a:lnTo>
                  <a:lnTo>
                    <a:pt x="338" y="1192"/>
                  </a:lnTo>
                  <a:lnTo>
                    <a:pt x="339" y="1176"/>
                  </a:lnTo>
                  <a:lnTo>
                    <a:pt x="339" y="1176"/>
                  </a:lnTo>
                  <a:lnTo>
                    <a:pt x="339" y="1165"/>
                  </a:lnTo>
                  <a:lnTo>
                    <a:pt x="338" y="1153"/>
                  </a:lnTo>
                  <a:lnTo>
                    <a:pt x="337" y="1142"/>
                  </a:lnTo>
                  <a:lnTo>
                    <a:pt x="335" y="1131"/>
                  </a:lnTo>
                  <a:lnTo>
                    <a:pt x="335" y="1131"/>
                  </a:lnTo>
                  <a:lnTo>
                    <a:pt x="335" y="1120"/>
                  </a:lnTo>
                  <a:lnTo>
                    <a:pt x="335" y="1108"/>
                  </a:lnTo>
                  <a:lnTo>
                    <a:pt x="335" y="1097"/>
                  </a:lnTo>
                  <a:lnTo>
                    <a:pt x="332" y="1086"/>
                  </a:lnTo>
                  <a:lnTo>
                    <a:pt x="332" y="1086"/>
                  </a:lnTo>
                  <a:lnTo>
                    <a:pt x="327" y="1066"/>
                  </a:lnTo>
                  <a:lnTo>
                    <a:pt x="326" y="1056"/>
                  </a:lnTo>
                  <a:lnTo>
                    <a:pt x="326" y="1045"/>
                  </a:lnTo>
                  <a:lnTo>
                    <a:pt x="326" y="1045"/>
                  </a:lnTo>
                  <a:lnTo>
                    <a:pt x="327" y="832"/>
                  </a:lnTo>
                  <a:lnTo>
                    <a:pt x="327" y="832"/>
                  </a:lnTo>
                  <a:lnTo>
                    <a:pt x="331" y="832"/>
                  </a:lnTo>
                  <a:lnTo>
                    <a:pt x="334" y="834"/>
                  </a:lnTo>
                  <a:lnTo>
                    <a:pt x="341" y="838"/>
                  </a:lnTo>
                  <a:lnTo>
                    <a:pt x="345" y="845"/>
                  </a:lnTo>
                  <a:lnTo>
                    <a:pt x="347" y="853"/>
                  </a:lnTo>
                  <a:lnTo>
                    <a:pt x="347" y="853"/>
                  </a:lnTo>
                  <a:lnTo>
                    <a:pt x="356" y="845"/>
                  </a:lnTo>
                  <a:lnTo>
                    <a:pt x="362" y="838"/>
                  </a:lnTo>
                  <a:lnTo>
                    <a:pt x="368" y="830"/>
                  </a:lnTo>
                  <a:lnTo>
                    <a:pt x="373" y="822"/>
                  </a:lnTo>
                  <a:lnTo>
                    <a:pt x="376" y="812"/>
                  </a:lnTo>
                  <a:lnTo>
                    <a:pt x="379" y="802"/>
                  </a:lnTo>
                  <a:lnTo>
                    <a:pt x="380" y="792"/>
                  </a:lnTo>
                  <a:lnTo>
                    <a:pt x="379" y="781"/>
                  </a:lnTo>
                  <a:lnTo>
                    <a:pt x="379" y="781"/>
                  </a:lnTo>
                  <a:lnTo>
                    <a:pt x="377" y="770"/>
                  </a:lnTo>
                  <a:lnTo>
                    <a:pt x="373" y="759"/>
                  </a:lnTo>
                  <a:lnTo>
                    <a:pt x="369" y="749"/>
                  </a:lnTo>
                  <a:lnTo>
                    <a:pt x="365" y="738"/>
                  </a:lnTo>
                  <a:lnTo>
                    <a:pt x="365" y="738"/>
                  </a:lnTo>
                  <a:lnTo>
                    <a:pt x="365" y="732"/>
                  </a:lnTo>
                  <a:lnTo>
                    <a:pt x="364" y="726"/>
                  </a:lnTo>
                  <a:lnTo>
                    <a:pt x="367" y="715"/>
                  </a:lnTo>
                  <a:lnTo>
                    <a:pt x="371" y="706"/>
                  </a:lnTo>
                  <a:lnTo>
                    <a:pt x="376" y="695"/>
                  </a:lnTo>
                  <a:lnTo>
                    <a:pt x="376" y="695"/>
                  </a:lnTo>
                  <a:lnTo>
                    <a:pt x="387" y="676"/>
                  </a:lnTo>
                  <a:lnTo>
                    <a:pt x="397" y="655"/>
                  </a:lnTo>
                  <a:lnTo>
                    <a:pt x="407" y="633"/>
                  </a:lnTo>
                  <a:lnTo>
                    <a:pt x="416" y="613"/>
                  </a:lnTo>
                  <a:lnTo>
                    <a:pt x="416" y="613"/>
                  </a:lnTo>
                  <a:lnTo>
                    <a:pt x="422" y="593"/>
                  </a:lnTo>
                  <a:lnTo>
                    <a:pt x="425" y="583"/>
                  </a:lnTo>
                  <a:lnTo>
                    <a:pt x="425" y="572"/>
                  </a:lnTo>
                  <a:lnTo>
                    <a:pt x="425" y="572"/>
                  </a:lnTo>
                  <a:lnTo>
                    <a:pt x="424" y="561"/>
                  </a:lnTo>
                  <a:lnTo>
                    <a:pt x="421" y="550"/>
                  </a:lnTo>
                  <a:lnTo>
                    <a:pt x="420" y="541"/>
                  </a:lnTo>
                  <a:lnTo>
                    <a:pt x="420" y="530"/>
                  </a:lnTo>
                  <a:lnTo>
                    <a:pt x="420" y="530"/>
                  </a:lnTo>
                  <a:lnTo>
                    <a:pt x="420" y="531"/>
                  </a:lnTo>
                  <a:lnTo>
                    <a:pt x="420" y="530"/>
                  </a:lnTo>
                  <a:lnTo>
                    <a:pt x="420" y="530"/>
                  </a:lnTo>
                  <a:close/>
                  <a:moveTo>
                    <a:pt x="327" y="832"/>
                  </a:moveTo>
                  <a:lnTo>
                    <a:pt x="327" y="832"/>
                  </a:lnTo>
                  <a:lnTo>
                    <a:pt x="331" y="832"/>
                  </a:lnTo>
                  <a:lnTo>
                    <a:pt x="331" y="832"/>
                  </a:lnTo>
                  <a:lnTo>
                    <a:pt x="332" y="832"/>
                  </a:lnTo>
                  <a:lnTo>
                    <a:pt x="327" y="832"/>
                  </a:lnTo>
                  <a:lnTo>
                    <a:pt x="327" y="832"/>
                  </a:lnTo>
                  <a:close/>
                </a:path>
              </a:pathLst>
            </a:custGeom>
            <a:grpFill/>
            <a:ln w="9525">
              <a:noFill/>
              <a:round/>
              <a:headEnd/>
              <a:tailEnd/>
            </a:ln>
          </p:spPr>
          <p:txBody>
            <a:bodyPr/>
            <a:lstStyle/>
            <a:p>
              <a:pPr fontAlgn="auto">
                <a:spcBef>
                  <a:spcPts val="0"/>
                </a:spcBef>
                <a:spcAft>
                  <a:spcPts val="0"/>
                </a:spcAft>
                <a:defRPr/>
              </a:pPr>
              <a:endParaRPr lang="en-US">
                <a:solidFill>
                  <a:schemeClr val="tx1">
                    <a:lumMod val="75000"/>
                    <a:lumOff val="25000"/>
                  </a:schemeClr>
                </a:solidFill>
                <a:latin typeface="+mn-lt"/>
                <a:cs typeface="+mn-cs"/>
              </a:endParaRPr>
            </a:p>
          </p:txBody>
        </p:sp>
        <p:grpSp>
          <p:nvGrpSpPr>
            <p:cNvPr id="6" name="Group 79"/>
            <p:cNvGrpSpPr/>
            <p:nvPr/>
          </p:nvGrpSpPr>
          <p:grpSpPr>
            <a:xfrm>
              <a:off x="2285984" y="1000114"/>
              <a:ext cx="593901" cy="2463832"/>
              <a:chOff x="1858693" y="1193726"/>
              <a:chExt cx="593901" cy="2463832"/>
            </a:xfrm>
            <a:grpFill/>
          </p:grpSpPr>
          <p:sp>
            <p:nvSpPr>
              <p:cNvPr id="10" name="Freeform 7"/>
              <p:cNvSpPr>
                <a:spLocks/>
              </p:cNvSpPr>
              <p:nvPr/>
            </p:nvSpPr>
            <p:spPr bwMode="auto">
              <a:xfrm>
                <a:off x="1943535" y="1193726"/>
                <a:ext cx="295254" cy="363128"/>
              </a:xfrm>
              <a:custGeom>
                <a:avLst/>
                <a:gdLst/>
                <a:ahLst/>
                <a:cxnLst>
                  <a:cxn ang="0">
                    <a:pos x="0" y="160"/>
                  </a:cxn>
                  <a:cxn ang="0">
                    <a:pos x="11" y="163"/>
                  </a:cxn>
                  <a:cxn ang="0">
                    <a:pos x="27" y="175"/>
                  </a:cxn>
                  <a:cxn ang="0">
                    <a:pos x="36" y="182"/>
                  </a:cxn>
                  <a:cxn ang="0">
                    <a:pos x="93" y="215"/>
                  </a:cxn>
                  <a:cxn ang="0">
                    <a:pos x="93" y="209"/>
                  </a:cxn>
                  <a:cxn ang="0">
                    <a:pos x="96" y="206"/>
                  </a:cxn>
                  <a:cxn ang="0">
                    <a:pos x="106" y="204"/>
                  </a:cxn>
                  <a:cxn ang="0">
                    <a:pos x="126" y="202"/>
                  </a:cxn>
                  <a:cxn ang="0">
                    <a:pos x="130" y="200"/>
                  </a:cxn>
                  <a:cxn ang="0">
                    <a:pos x="141" y="183"/>
                  </a:cxn>
                  <a:cxn ang="0">
                    <a:pos x="147" y="164"/>
                  </a:cxn>
                  <a:cxn ang="0">
                    <a:pos x="156" y="125"/>
                  </a:cxn>
                  <a:cxn ang="0">
                    <a:pos x="164" y="104"/>
                  </a:cxn>
                  <a:cxn ang="0">
                    <a:pos x="175" y="86"/>
                  </a:cxn>
                  <a:cxn ang="0">
                    <a:pos x="175" y="80"/>
                  </a:cxn>
                  <a:cxn ang="0">
                    <a:pos x="171" y="56"/>
                  </a:cxn>
                  <a:cxn ang="0">
                    <a:pos x="164" y="43"/>
                  </a:cxn>
                  <a:cxn ang="0">
                    <a:pos x="146" y="21"/>
                  </a:cxn>
                  <a:cxn ang="0">
                    <a:pos x="134" y="11"/>
                  </a:cxn>
                  <a:cxn ang="0">
                    <a:pos x="119" y="5"/>
                  </a:cxn>
                  <a:cxn ang="0">
                    <a:pos x="104" y="0"/>
                  </a:cxn>
                  <a:cxn ang="0">
                    <a:pos x="89" y="2"/>
                  </a:cxn>
                  <a:cxn ang="0">
                    <a:pos x="74" y="6"/>
                  </a:cxn>
                  <a:cxn ang="0">
                    <a:pos x="49" y="21"/>
                  </a:cxn>
                  <a:cxn ang="0">
                    <a:pos x="29" y="47"/>
                  </a:cxn>
                  <a:cxn ang="0">
                    <a:pos x="23" y="63"/>
                  </a:cxn>
                  <a:cxn ang="0">
                    <a:pos x="14" y="96"/>
                  </a:cxn>
                  <a:cxn ang="0">
                    <a:pos x="11" y="114"/>
                  </a:cxn>
                  <a:cxn ang="0">
                    <a:pos x="12" y="141"/>
                  </a:cxn>
                  <a:cxn ang="0">
                    <a:pos x="10" y="152"/>
                  </a:cxn>
                  <a:cxn ang="0">
                    <a:pos x="0" y="160"/>
                  </a:cxn>
                  <a:cxn ang="0">
                    <a:pos x="10" y="159"/>
                  </a:cxn>
                  <a:cxn ang="0">
                    <a:pos x="14" y="157"/>
                  </a:cxn>
                  <a:cxn ang="0">
                    <a:pos x="0" y="160"/>
                  </a:cxn>
                </a:cxnLst>
                <a:rect l="0" t="0" r="r" b="b"/>
                <a:pathLst>
                  <a:path w="175" h="215">
                    <a:moveTo>
                      <a:pt x="0" y="160"/>
                    </a:moveTo>
                    <a:lnTo>
                      <a:pt x="0" y="160"/>
                    </a:lnTo>
                    <a:lnTo>
                      <a:pt x="6" y="161"/>
                    </a:lnTo>
                    <a:lnTo>
                      <a:pt x="11" y="163"/>
                    </a:lnTo>
                    <a:lnTo>
                      <a:pt x="19" y="168"/>
                    </a:lnTo>
                    <a:lnTo>
                      <a:pt x="27" y="175"/>
                    </a:lnTo>
                    <a:lnTo>
                      <a:pt x="36" y="182"/>
                    </a:lnTo>
                    <a:lnTo>
                      <a:pt x="36" y="182"/>
                    </a:lnTo>
                    <a:lnTo>
                      <a:pt x="64" y="198"/>
                    </a:lnTo>
                    <a:lnTo>
                      <a:pt x="93" y="215"/>
                    </a:lnTo>
                    <a:lnTo>
                      <a:pt x="93" y="215"/>
                    </a:lnTo>
                    <a:lnTo>
                      <a:pt x="93" y="209"/>
                    </a:lnTo>
                    <a:lnTo>
                      <a:pt x="94" y="208"/>
                    </a:lnTo>
                    <a:lnTo>
                      <a:pt x="96" y="206"/>
                    </a:lnTo>
                    <a:lnTo>
                      <a:pt x="101" y="205"/>
                    </a:lnTo>
                    <a:lnTo>
                      <a:pt x="106" y="204"/>
                    </a:lnTo>
                    <a:lnTo>
                      <a:pt x="120" y="204"/>
                    </a:lnTo>
                    <a:lnTo>
                      <a:pt x="126" y="202"/>
                    </a:lnTo>
                    <a:lnTo>
                      <a:pt x="130" y="200"/>
                    </a:lnTo>
                    <a:lnTo>
                      <a:pt x="130" y="200"/>
                    </a:lnTo>
                    <a:lnTo>
                      <a:pt x="135" y="191"/>
                    </a:lnTo>
                    <a:lnTo>
                      <a:pt x="141" y="183"/>
                    </a:lnTo>
                    <a:lnTo>
                      <a:pt x="143" y="174"/>
                    </a:lnTo>
                    <a:lnTo>
                      <a:pt x="147" y="164"/>
                    </a:lnTo>
                    <a:lnTo>
                      <a:pt x="156" y="125"/>
                    </a:lnTo>
                    <a:lnTo>
                      <a:pt x="156" y="125"/>
                    </a:lnTo>
                    <a:lnTo>
                      <a:pt x="160" y="114"/>
                    </a:lnTo>
                    <a:lnTo>
                      <a:pt x="164" y="104"/>
                    </a:lnTo>
                    <a:lnTo>
                      <a:pt x="169" y="95"/>
                    </a:lnTo>
                    <a:lnTo>
                      <a:pt x="175" y="86"/>
                    </a:lnTo>
                    <a:lnTo>
                      <a:pt x="175" y="86"/>
                    </a:lnTo>
                    <a:lnTo>
                      <a:pt x="175" y="80"/>
                    </a:lnTo>
                    <a:lnTo>
                      <a:pt x="175" y="71"/>
                    </a:lnTo>
                    <a:lnTo>
                      <a:pt x="171" y="56"/>
                    </a:lnTo>
                    <a:lnTo>
                      <a:pt x="171" y="56"/>
                    </a:lnTo>
                    <a:lnTo>
                      <a:pt x="164" y="43"/>
                    </a:lnTo>
                    <a:lnTo>
                      <a:pt x="156" y="30"/>
                    </a:lnTo>
                    <a:lnTo>
                      <a:pt x="146" y="21"/>
                    </a:lnTo>
                    <a:lnTo>
                      <a:pt x="134" y="11"/>
                    </a:lnTo>
                    <a:lnTo>
                      <a:pt x="134" y="11"/>
                    </a:lnTo>
                    <a:lnTo>
                      <a:pt x="126" y="7"/>
                    </a:lnTo>
                    <a:lnTo>
                      <a:pt x="119" y="5"/>
                    </a:lnTo>
                    <a:lnTo>
                      <a:pt x="111" y="2"/>
                    </a:lnTo>
                    <a:lnTo>
                      <a:pt x="104" y="0"/>
                    </a:lnTo>
                    <a:lnTo>
                      <a:pt x="96" y="0"/>
                    </a:lnTo>
                    <a:lnTo>
                      <a:pt x="89" y="2"/>
                    </a:lnTo>
                    <a:lnTo>
                      <a:pt x="81" y="3"/>
                    </a:lnTo>
                    <a:lnTo>
                      <a:pt x="74" y="6"/>
                    </a:lnTo>
                    <a:lnTo>
                      <a:pt x="62" y="11"/>
                    </a:lnTo>
                    <a:lnTo>
                      <a:pt x="49" y="21"/>
                    </a:lnTo>
                    <a:lnTo>
                      <a:pt x="38" y="33"/>
                    </a:lnTo>
                    <a:lnTo>
                      <a:pt x="29" y="47"/>
                    </a:lnTo>
                    <a:lnTo>
                      <a:pt x="29" y="47"/>
                    </a:lnTo>
                    <a:lnTo>
                      <a:pt x="23" y="63"/>
                    </a:lnTo>
                    <a:lnTo>
                      <a:pt x="18" y="80"/>
                    </a:lnTo>
                    <a:lnTo>
                      <a:pt x="14" y="96"/>
                    </a:lnTo>
                    <a:lnTo>
                      <a:pt x="11" y="114"/>
                    </a:lnTo>
                    <a:lnTo>
                      <a:pt x="11" y="114"/>
                    </a:lnTo>
                    <a:lnTo>
                      <a:pt x="11" y="126"/>
                    </a:lnTo>
                    <a:lnTo>
                      <a:pt x="12" y="141"/>
                    </a:lnTo>
                    <a:lnTo>
                      <a:pt x="12" y="146"/>
                    </a:lnTo>
                    <a:lnTo>
                      <a:pt x="10" y="152"/>
                    </a:lnTo>
                    <a:lnTo>
                      <a:pt x="7" y="157"/>
                    </a:lnTo>
                    <a:lnTo>
                      <a:pt x="0" y="160"/>
                    </a:lnTo>
                    <a:lnTo>
                      <a:pt x="0" y="160"/>
                    </a:lnTo>
                    <a:lnTo>
                      <a:pt x="10" y="159"/>
                    </a:lnTo>
                    <a:lnTo>
                      <a:pt x="14" y="157"/>
                    </a:lnTo>
                    <a:lnTo>
                      <a:pt x="14" y="157"/>
                    </a:lnTo>
                    <a:lnTo>
                      <a:pt x="12" y="157"/>
                    </a:lnTo>
                    <a:lnTo>
                      <a:pt x="0" y="160"/>
                    </a:lnTo>
                    <a:lnTo>
                      <a:pt x="0" y="160"/>
                    </a:lnTo>
                    <a:close/>
                  </a:path>
                </a:pathLst>
              </a:custGeom>
              <a:grpFill/>
              <a:ln w="9525">
                <a:noFill/>
                <a:round/>
                <a:headEnd/>
                <a:tailEnd/>
              </a:ln>
            </p:spPr>
            <p:txBody>
              <a:bodyPr/>
              <a:lstStyle/>
              <a:p>
                <a:pPr fontAlgn="auto">
                  <a:spcBef>
                    <a:spcPts val="0"/>
                  </a:spcBef>
                  <a:spcAft>
                    <a:spcPts val="0"/>
                  </a:spcAft>
                  <a:defRPr/>
                </a:pPr>
                <a:endParaRPr lang="en-US">
                  <a:solidFill>
                    <a:schemeClr val="tx1">
                      <a:lumMod val="75000"/>
                      <a:lumOff val="25000"/>
                    </a:schemeClr>
                  </a:solidFill>
                  <a:latin typeface="+mn-lt"/>
                  <a:cs typeface="+mn-cs"/>
                </a:endParaRPr>
              </a:p>
            </p:txBody>
          </p:sp>
          <p:sp>
            <p:nvSpPr>
              <p:cNvPr id="11" name="Freeform 8"/>
              <p:cNvSpPr>
                <a:spLocks noEditPoints="1"/>
              </p:cNvSpPr>
              <p:nvPr/>
            </p:nvSpPr>
            <p:spPr bwMode="auto">
              <a:xfrm>
                <a:off x="1858693" y="1526309"/>
                <a:ext cx="593901" cy="2131249"/>
              </a:xfrm>
              <a:custGeom>
                <a:avLst/>
                <a:gdLst/>
                <a:ahLst/>
                <a:cxnLst>
                  <a:cxn ang="0">
                    <a:pos x="256" y="133"/>
                  </a:cxn>
                  <a:cxn ang="0">
                    <a:pos x="209" y="60"/>
                  </a:cxn>
                  <a:cxn ang="0">
                    <a:pos x="143" y="26"/>
                  </a:cxn>
                  <a:cxn ang="0">
                    <a:pos x="126" y="34"/>
                  </a:cxn>
                  <a:cxn ang="0">
                    <a:pos x="76" y="1"/>
                  </a:cxn>
                  <a:cxn ang="0">
                    <a:pos x="33" y="13"/>
                  </a:cxn>
                  <a:cxn ang="0">
                    <a:pos x="0" y="109"/>
                  </a:cxn>
                  <a:cxn ang="0">
                    <a:pos x="29" y="230"/>
                  </a:cxn>
                  <a:cxn ang="0">
                    <a:pos x="61" y="369"/>
                  </a:cxn>
                  <a:cxn ang="0">
                    <a:pos x="63" y="523"/>
                  </a:cxn>
                  <a:cxn ang="0">
                    <a:pos x="90" y="529"/>
                  </a:cxn>
                  <a:cxn ang="0">
                    <a:pos x="98" y="789"/>
                  </a:cxn>
                  <a:cxn ang="0">
                    <a:pos x="90" y="861"/>
                  </a:cxn>
                  <a:cxn ang="0">
                    <a:pos x="61" y="989"/>
                  </a:cxn>
                  <a:cxn ang="0">
                    <a:pos x="52" y="1096"/>
                  </a:cxn>
                  <a:cxn ang="0">
                    <a:pos x="41" y="1124"/>
                  </a:cxn>
                  <a:cxn ang="0">
                    <a:pos x="49" y="1148"/>
                  </a:cxn>
                  <a:cxn ang="0">
                    <a:pos x="45" y="1212"/>
                  </a:cxn>
                  <a:cxn ang="0">
                    <a:pos x="67" y="1228"/>
                  </a:cxn>
                  <a:cxn ang="0">
                    <a:pos x="98" y="1242"/>
                  </a:cxn>
                  <a:cxn ang="0">
                    <a:pos x="190" y="1257"/>
                  </a:cxn>
                  <a:cxn ang="0">
                    <a:pos x="241" y="1246"/>
                  </a:cxn>
                  <a:cxn ang="0">
                    <a:pos x="213" y="1210"/>
                  </a:cxn>
                  <a:cxn ang="0">
                    <a:pos x="168" y="1175"/>
                  </a:cxn>
                  <a:cxn ang="0">
                    <a:pos x="170" y="1137"/>
                  </a:cxn>
                  <a:cxn ang="0">
                    <a:pos x="210" y="1152"/>
                  </a:cxn>
                  <a:cxn ang="0">
                    <a:pos x="277" y="1150"/>
                  </a:cxn>
                  <a:cxn ang="0">
                    <a:pos x="292" y="1130"/>
                  </a:cxn>
                  <a:cxn ang="0">
                    <a:pos x="244" y="1113"/>
                  </a:cxn>
                  <a:cxn ang="0">
                    <a:pos x="205" y="1083"/>
                  </a:cxn>
                  <a:cxn ang="0">
                    <a:pos x="192" y="1059"/>
                  </a:cxn>
                  <a:cxn ang="0">
                    <a:pos x="190" y="1015"/>
                  </a:cxn>
                  <a:cxn ang="0">
                    <a:pos x="206" y="929"/>
                  </a:cxn>
                  <a:cxn ang="0">
                    <a:pos x="255" y="760"/>
                  </a:cxn>
                  <a:cxn ang="0">
                    <a:pos x="275" y="559"/>
                  </a:cxn>
                  <a:cxn ang="0">
                    <a:pos x="305" y="516"/>
                  </a:cxn>
                  <a:cxn ang="0">
                    <a:pos x="318" y="452"/>
                  </a:cxn>
                  <a:cxn ang="0">
                    <a:pos x="275" y="315"/>
                  </a:cxn>
                  <a:cxn ang="0">
                    <a:pos x="282" y="270"/>
                  </a:cxn>
                  <a:cxn ang="0">
                    <a:pos x="341" y="261"/>
                  </a:cxn>
                  <a:cxn ang="0">
                    <a:pos x="350" y="219"/>
                  </a:cxn>
                  <a:cxn ang="0">
                    <a:pos x="315" y="180"/>
                  </a:cxn>
                  <a:cxn ang="0">
                    <a:pos x="161" y="41"/>
                  </a:cxn>
                  <a:cxn ang="0">
                    <a:pos x="202" y="146"/>
                  </a:cxn>
                  <a:cxn ang="0">
                    <a:pos x="177" y="84"/>
                  </a:cxn>
                  <a:cxn ang="0">
                    <a:pos x="170" y="56"/>
                  </a:cxn>
                  <a:cxn ang="0">
                    <a:pos x="214" y="124"/>
                  </a:cxn>
                  <a:cxn ang="0">
                    <a:pos x="215" y="159"/>
                  </a:cxn>
                  <a:cxn ang="0">
                    <a:pos x="220" y="107"/>
                  </a:cxn>
                  <a:cxn ang="0">
                    <a:pos x="207" y="80"/>
                  </a:cxn>
                  <a:cxn ang="0">
                    <a:pos x="251" y="161"/>
                  </a:cxn>
                  <a:cxn ang="0">
                    <a:pos x="222" y="113"/>
                  </a:cxn>
                  <a:cxn ang="0">
                    <a:pos x="248" y="443"/>
                  </a:cxn>
                  <a:cxn ang="0">
                    <a:pos x="265" y="417"/>
                  </a:cxn>
                  <a:cxn ang="0">
                    <a:pos x="248" y="443"/>
                  </a:cxn>
                  <a:cxn ang="0">
                    <a:pos x="255" y="407"/>
                  </a:cxn>
                  <a:cxn ang="0">
                    <a:pos x="254" y="353"/>
                  </a:cxn>
                  <a:cxn ang="0">
                    <a:pos x="262" y="281"/>
                  </a:cxn>
                  <a:cxn ang="0">
                    <a:pos x="278" y="405"/>
                  </a:cxn>
                </a:cxnLst>
                <a:rect l="0" t="0" r="r" b="b"/>
                <a:pathLst>
                  <a:path w="350" h="1257">
                    <a:moveTo>
                      <a:pt x="315" y="180"/>
                    </a:moveTo>
                    <a:lnTo>
                      <a:pt x="315" y="180"/>
                    </a:lnTo>
                    <a:lnTo>
                      <a:pt x="297" y="169"/>
                    </a:lnTo>
                    <a:lnTo>
                      <a:pt x="280" y="157"/>
                    </a:lnTo>
                    <a:lnTo>
                      <a:pt x="271" y="150"/>
                    </a:lnTo>
                    <a:lnTo>
                      <a:pt x="263" y="142"/>
                    </a:lnTo>
                    <a:lnTo>
                      <a:pt x="256" y="133"/>
                    </a:lnTo>
                    <a:lnTo>
                      <a:pt x="251" y="124"/>
                    </a:lnTo>
                    <a:lnTo>
                      <a:pt x="251" y="124"/>
                    </a:lnTo>
                    <a:lnTo>
                      <a:pt x="241" y="105"/>
                    </a:lnTo>
                    <a:lnTo>
                      <a:pt x="230" y="84"/>
                    </a:lnTo>
                    <a:lnTo>
                      <a:pt x="225" y="75"/>
                    </a:lnTo>
                    <a:lnTo>
                      <a:pt x="217" y="67"/>
                    </a:lnTo>
                    <a:lnTo>
                      <a:pt x="209" y="60"/>
                    </a:lnTo>
                    <a:lnTo>
                      <a:pt x="199" y="54"/>
                    </a:lnTo>
                    <a:lnTo>
                      <a:pt x="199" y="54"/>
                    </a:lnTo>
                    <a:lnTo>
                      <a:pt x="175" y="41"/>
                    </a:lnTo>
                    <a:lnTo>
                      <a:pt x="150" y="27"/>
                    </a:lnTo>
                    <a:lnTo>
                      <a:pt x="150" y="27"/>
                    </a:lnTo>
                    <a:lnTo>
                      <a:pt x="146" y="26"/>
                    </a:lnTo>
                    <a:lnTo>
                      <a:pt x="143" y="26"/>
                    </a:lnTo>
                    <a:lnTo>
                      <a:pt x="142" y="27"/>
                    </a:lnTo>
                    <a:lnTo>
                      <a:pt x="139" y="30"/>
                    </a:lnTo>
                    <a:lnTo>
                      <a:pt x="136" y="34"/>
                    </a:lnTo>
                    <a:lnTo>
                      <a:pt x="134" y="35"/>
                    </a:lnTo>
                    <a:lnTo>
                      <a:pt x="130" y="35"/>
                    </a:lnTo>
                    <a:lnTo>
                      <a:pt x="130" y="35"/>
                    </a:lnTo>
                    <a:lnTo>
                      <a:pt x="126" y="34"/>
                    </a:lnTo>
                    <a:lnTo>
                      <a:pt x="120" y="30"/>
                    </a:lnTo>
                    <a:lnTo>
                      <a:pt x="112" y="23"/>
                    </a:lnTo>
                    <a:lnTo>
                      <a:pt x="112" y="23"/>
                    </a:lnTo>
                    <a:lnTo>
                      <a:pt x="100" y="13"/>
                    </a:lnTo>
                    <a:lnTo>
                      <a:pt x="85" y="5"/>
                    </a:lnTo>
                    <a:lnTo>
                      <a:pt x="85" y="5"/>
                    </a:lnTo>
                    <a:lnTo>
                      <a:pt x="76" y="1"/>
                    </a:lnTo>
                    <a:lnTo>
                      <a:pt x="70" y="0"/>
                    </a:lnTo>
                    <a:lnTo>
                      <a:pt x="63" y="0"/>
                    </a:lnTo>
                    <a:lnTo>
                      <a:pt x="56" y="0"/>
                    </a:lnTo>
                    <a:lnTo>
                      <a:pt x="49" y="3"/>
                    </a:lnTo>
                    <a:lnTo>
                      <a:pt x="44" y="5"/>
                    </a:lnTo>
                    <a:lnTo>
                      <a:pt x="38" y="9"/>
                    </a:lnTo>
                    <a:lnTo>
                      <a:pt x="33" y="13"/>
                    </a:lnTo>
                    <a:lnTo>
                      <a:pt x="25" y="26"/>
                    </a:lnTo>
                    <a:lnTo>
                      <a:pt x="16" y="39"/>
                    </a:lnTo>
                    <a:lnTo>
                      <a:pt x="11" y="53"/>
                    </a:lnTo>
                    <a:lnTo>
                      <a:pt x="7" y="68"/>
                    </a:lnTo>
                    <a:lnTo>
                      <a:pt x="7" y="68"/>
                    </a:lnTo>
                    <a:lnTo>
                      <a:pt x="3" y="87"/>
                    </a:lnTo>
                    <a:lnTo>
                      <a:pt x="0" y="109"/>
                    </a:lnTo>
                    <a:lnTo>
                      <a:pt x="1" y="129"/>
                    </a:lnTo>
                    <a:lnTo>
                      <a:pt x="4" y="150"/>
                    </a:lnTo>
                    <a:lnTo>
                      <a:pt x="8" y="172"/>
                    </a:lnTo>
                    <a:lnTo>
                      <a:pt x="14" y="192"/>
                    </a:lnTo>
                    <a:lnTo>
                      <a:pt x="21" y="211"/>
                    </a:lnTo>
                    <a:lnTo>
                      <a:pt x="29" y="230"/>
                    </a:lnTo>
                    <a:lnTo>
                      <a:pt x="29" y="230"/>
                    </a:lnTo>
                    <a:lnTo>
                      <a:pt x="48" y="271"/>
                    </a:lnTo>
                    <a:lnTo>
                      <a:pt x="56" y="291"/>
                    </a:lnTo>
                    <a:lnTo>
                      <a:pt x="59" y="302"/>
                    </a:lnTo>
                    <a:lnTo>
                      <a:pt x="60" y="313"/>
                    </a:lnTo>
                    <a:lnTo>
                      <a:pt x="60" y="313"/>
                    </a:lnTo>
                    <a:lnTo>
                      <a:pt x="61" y="341"/>
                    </a:lnTo>
                    <a:lnTo>
                      <a:pt x="61" y="369"/>
                    </a:lnTo>
                    <a:lnTo>
                      <a:pt x="61" y="424"/>
                    </a:lnTo>
                    <a:lnTo>
                      <a:pt x="61" y="424"/>
                    </a:lnTo>
                    <a:lnTo>
                      <a:pt x="61" y="448"/>
                    </a:lnTo>
                    <a:lnTo>
                      <a:pt x="60" y="474"/>
                    </a:lnTo>
                    <a:lnTo>
                      <a:pt x="60" y="499"/>
                    </a:lnTo>
                    <a:lnTo>
                      <a:pt x="60" y="511"/>
                    </a:lnTo>
                    <a:lnTo>
                      <a:pt x="63" y="523"/>
                    </a:lnTo>
                    <a:lnTo>
                      <a:pt x="63" y="523"/>
                    </a:lnTo>
                    <a:lnTo>
                      <a:pt x="63" y="526"/>
                    </a:lnTo>
                    <a:lnTo>
                      <a:pt x="66" y="527"/>
                    </a:lnTo>
                    <a:lnTo>
                      <a:pt x="71" y="529"/>
                    </a:lnTo>
                    <a:lnTo>
                      <a:pt x="83" y="529"/>
                    </a:lnTo>
                    <a:lnTo>
                      <a:pt x="83" y="529"/>
                    </a:lnTo>
                    <a:lnTo>
                      <a:pt x="90" y="529"/>
                    </a:lnTo>
                    <a:lnTo>
                      <a:pt x="94" y="531"/>
                    </a:lnTo>
                    <a:lnTo>
                      <a:pt x="97" y="535"/>
                    </a:lnTo>
                    <a:lnTo>
                      <a:pt x="98" y="540"/>
                    </a:lnTo>
                    <a:lnTo>
                      <a:pt x="98" y="552"/>
                    </a:lnTo>
                    <a:lnTo>
                      <a:pt x="97" y="563"/>
                    </a:lnTo>
                    <a:lnTo>
                      <a:pt x="97" y="563"/>
                    </a:lnTo>
                    <a:lnTo>
                      <a:pt x="98" y="789"/>
                    </a:lnTo>
                    <a:lnTo>
                      <a:pt x="98" y="789"/>
                    </a:lnTo>
                    <a:lnTo>
                      <a:pt x="98" y="815"/>
                    </a:lnTo>
                    <a:lnTo>
                      <a:pt x="98" y="829"/>
                    </a:lnTo>
                    <a:lnTo>
                      <a:pt x="97" y="841"/>
                    </a:lnTo>
                    <a:lnTo>
                      <a:pt x="97" y="841"/>
                    </a:lnTo>
                    <a:lnTo>
                      <a:pt x="94" y="850"/>
                    </a:lnTo>
                    <a:lnTo>
                      <a:pt x="90" y="861"/>
                    </a:lnTo>
                    <a:lnTo>
                      <a:pt x="83" y="882"/>
                    </a:lnTo>
                    <a:lnTo>
                      <a:pt x="83" y="882"/>
                    </a:lnTo>
                    <a:lnTo>
                      <a:pt x="76" y="909"/>
                    </a:lnTo>
                    <a:lnTo>
                      <a:pt x="70" y="935"/>
                    </a:lnTo>
                    <a:lnTo>
                      <a:pt x="66" y="962"/>
                    </a:lnTo>
                    <a:lnTo>
                      <a:pt x="61" y="989"/>
                    </a:lnTo>
                    <a:lnTo>
                      <a:pt x="61" y="989"/>
                    </a:lnTo>
                    <a:lnTo>
                      <a:pt x="56" y="1037"/>
                    </a:lnTo>
                    <a:lnTo>
                      <a:pt x="53" y="1085"/>
                    </a:lnTo>
                    <a:lnTo>
                      <a:pt x="53" y="1085"/>
                    </a:lnTo>
                    <a:lnTo>
                      <a:pt x="55" y="1081"/>
                    </a:lnTo>
                    <a:lnTo>
                      <a:pt x="55" y="1081"/>
                    </a:lnTo>
                    <a:lnTo>
                      <a:pt x="53" y="1090"/>
                    </a:lnTo>
                    <a:lnTo>
                      <a:pt x="52" y="1096"/>
                    </a:lnTo>
                    <a:lnTo>
                      <a:pt x="51" y="1101"/>
                    </a:lnTo>
                    <a:lnTo>
                      <a:pt x="51" y="1101"/>
                    </a:lnTo>
                    <a:lnTo>
                      <a:pt x="53" y="1086"/>
                    </a:lnTo>
                    <a:lnTo>
                      <a:pt x="53" y="1086"/>
                    </a:lnTo>
                    <a:lnTo>
                      <a:pt x="45" y="1108"/>
                    </a:lnTo>
                    <a:lnTo>
                      <a:pt x="41" y="1119"/>
                    </a:lnTo>
                    <a:lnTo>
                      <a:pt x="41" y="1124"/>
                    </a:lnTo>
                    <a:lnTo>
                      <a:pt x="41" y="1130"/>
                    </a:lnTo>
                    <a:lnTo>
                      <a:pt x="41" y="1130"/>
                    </a:lnTo>
                    <a:lnTo>
                      <a:pt x="45" y="1135"/>
                    </a:lnTo>
                    <a:lnTo>
                      <a:pt x="48" y="1138"/>
                    </a:lnTo>
                    <a:lnTo>
                      <a:pt x="49" y="1141"/>
                    </a:lnTo>
                    <a:lnTo>
                      <a:pt x="49" y="1141"/>
                    </a:lnTo>
                    <a:lnTo>
                      <a:pt x="49" y="1148"/>
                    </a:lnTo>
                    <a:lnTo>
                      <a:pt x="48" y="1154"/>
                    </a:lnTo>
                    <a:lnTo>
                      <a:pt x="44" y="1168"/>
                    </a:lnTo>
                    <a:lnTo>
                      <a:pt x="44" y="1168"/>
                    </a:lnTo>
                    <a:lnTo>
                      <a:pt x="42" y="1182"/>
                    </a:lnTo>
                    <a:lnTo>
                      <a:pt x="42" y="1197"/>
                    </a:lnTo>
                    <a:lnTo>
                      <a:pt x="42" y="1205"/>
                    </a:lnTo>
                    <a:lnTo>
                      <a:pt x="45" y="1212"/>
                    </a:lnTo>
                    <a:lnTo>
                      <a:pt x="48" y="1217"/>
                    </a:lnTo>
                    <a:lnTo>
                      <a:pt x="52" y="1222"/>
                    </a:lnTo>
                    <a:lnTo>
                      <a:pt x="52" y="1222"/>
                    </a:lnTo>
                    <a:lnTo>
                      <a:pt x="56" y="1227"/>
                    </a:lnTo>
                    <a:lnTo>
                      <a:pt x="60" y="1229"/>
                    </a:lnTo>
                    <a:lnTo>
                      <a:pt x="64" y="1229"/>
                    </a:lnTo>
                    <a:lnTo>
                      <a:pt x="67" y="1228"/>
                    </a:lnTo>
                    <a:lnTo>
                      <a:pt x="72" y="1224"/>
                    </a:lnTo>
                    <a:lnTo>
                      <a:pt x="81" y="1218"/>
                    </a:lnTo>
                    <a:lnTo>
                      <a:pt x="81" y="1218"/>
                    </a:lnTo>
                    <a:lnTo>
                      <a:pt x="83" y="1225"/>
                    </a:lnTo>
                    <a:lnTo>
                      <a:pt x="87" y="1232"/>
                    </a:lnTo>
                    <a:lnTo>
                      <a:pt x="93" y="1236"/>
                    </a:lnTo>
                    <a:lnTo>
                      <a:pt x="98" y="1242"/>
                    </a:lnTo>
                    <a:lnTo>
                      <a:pt x="105" y="1244"/>
                    </a:lnTo>
                    <a:lnTo>
                      <a:pt x="112" y="1248"/>
                    </a:lnTo>
                    <a:lnTo>
                      <a:pt x="128" y="1252"/>
                    </a:lnTo>
                    <a:lnTo>
                      <a:pt x="145" y="1255"/>
                    </a:lnTo>
                    <a:lnTo>
                      <a:pt x="161" y="1257"/>
                    </a:lnTo>
                    <a:lnTo>
                      <a:pt x="190" y="1257"/>
                    </a:lnTo>
                    <a:lnTo>
                      <a:pt x="190" y="1257"/>
                    </a:lnTo>
                    <a:lnTo>
                      <a:pt x="205" y="1257"/>
                    </a:lnTo>
                    <a:lnTo>
                      <a:pt x="222" y="1257"/>
                    </a:lnTo>
                    <a:lnTo>
                      <a:pt x="232" y="1255"/>
                    </a:lnTo>
                    <a:lnTo>
                      <a:pt x="239" y="1252"/>
                    </a:lnTo>
                    <a:lnTo>
                      <a:pt x="240" y="1251"/>
                    </a:lnTo>
                    <a:lnTo>
                      <a:pt x="241" y="1248"/>
                    </a:lnTo>
                    <a:lnTo>
                      <a:pt x="241" y="1246"/>
                    </a:lnTo>
                    <a:lnTo>
                      <a:pt x="241" y="1242"/>
                    </a:lnTo>
                    <a:lnTo>
                      <a:pt x="241" y="1242"/>
                    </a:lnTo>
                    <a:lnTo>
                      <a:pt x="237" y="1235"/>
                    </a:lnTo>
                    <a:lnTo>
                      <a:pt x="233" y="1228"/>
                    </a:lnTo>
                    <a:lnTo>
                      <a:pt x="229" y="1222"/>
                    </a:lnTo>
                    <a:lnTo>
                      <a:pt x="224" y="1218"/>
                    </a:lnTo>
                    <a:lnTo>
                      <a:pt x="213" y="1210"/>
                    </a:lnTo>
                    <a:lnTo>
                      <a:pt x="199" y="1203"/>
                    </a:lnTo>
                    <a:lnTo>
                      <a:pt x="199" y="1203"/>
                    </a:lnTo>
                    <a:lnTo>
                      <a:pt x="185" y="1195"/>
                    </a:lnTo>
                    <a:lnTo>
                      <a:pt x="180" y="1191"/>
                    </a:lnTo>
                    <a:lnTo>
                      <a:pt x="176" y="1186"/>
                    </a:lnTo>
                    <a:lnTo>
                      <a:pt x="172" y="1180"/>
                    </a:lnTo>
                    <a:lnTo>
                      <a:pt x="168" y="1175"/>
                    </a:lnTo>
                    <a:lnTo>
                      <a:pt x="165" y="1167"/>
                    </a:lnTo>
                    <a:lnTo>
                      <a:pt x="164" y="1160"/>
                    </a:lnTo>
                    <a:lnTo>
                      <a:pt x="164" y="1160"/>
                    </a:lnTo>
                    <a:lnTo>
                      <a:pt x="164" y="1152"/>
                    </a:lnTo>
                    <a:lnTo>
                      <a:pt x="164" y="1145"/>
                    </a:lnTo>
                    <a:lnTo>
                      <a:pt x="166" y="1139"/>
                    </a:lnTo>
                    <a:lnTo>
                      <a:pt x="170" y="1137"/>
                    </a:lnTo>
                    <a:lnTo>
                      <a:pt x="175" y="1135"/>
                    </a:lnTo>
                    <a:lnTo>
                      <a:pt x="181" y="1135"/>
                    </a:lnTo>
                    <a:lnTo>
                      <a:pt x="187" y="1138"/>
                    </a:lnTo>
                    <a:lnTo>
                      <a:pt x="194" y="1142"/>
                    </a:lnTo>
                    <a:lnTo>
                      <a:pt x="194" y="1142"/>
                    </a:lnTo>
                    <a:lnTo>
                      <a:pt x="202" y="1148"/>
                    </a:lnTo>
                    <a:lnTo>
                      <a:pt x="210" y="1152"/>
                    </a:lnTo>
                    <a:lnTo>
                      <a:pt x="220" y="1153"/>
                    </a:lnTo>
                    <a:lnTo>
                      <a:pt x="230" y="1154"/>
                    </a:lnTo>
                    <a:lnTo>
                      <a:pt x="240" y="1154"/>
                    </a:lnTo>
                    <a:lnTo>
                      <a:pt x="251" y="1154"/>
                    </a:lnTo>
                    <a:lnTo>
                      <a:pt x="270" y="1152"/>
                    </a:lnTo>
                    <a:lnTo>
                      <a:pt x="270" y="1152"/>
                    </a:lnTo>
                    <a:lnTo>
                      <a:pt x="277" y="1150"/>
                    </a:lnTo>
                    <a:lnTo>
                      <a:pt x="285" y="1149"/>
                    </a:lnTo>
                    <a:lnTo>
                      <a:pt x="288" y="1148"/>
                    </a:lnTo>
                    <a:lnTo>
                      <a:pt x="292" y="1145"/>
                    </a:lnTo>
                    <a:lnTo>
                      <a:pt x="293" y="1142"/>
                    </a:lnTo>
                    <a:lnTo>
                      <a:pt x="293" y="1138"/>
                    </a:lnTo>
                    <a:lnTo>
                      <a:pt x="293" y="1138"/>
                    </a:lnTo>
                    <a:lnTo>
                      <a:pt x="292" y="1130"/>
                    </a:lnTo>
                    <a:lnTo>
                      <a:pt x="290" y="1127"/>
                    </a:lnTo>
                    <a:lnTo>
                      <a:pt x="289" y="1126"/>
                    </a:lnTo>
                    <a:lnTo>
                      <a:pt x="284" y="1123"/>
                    </a:lnTo>
                    <a:lnTo>
                      <a:pt x="275" y="1122"/>
                    </a:lnTo>
                    <a:lnTo>
                      <a:pt x="275" y="1122"/>
                    </a:lnTo>
                    <a:lnTo>
                      <a:pt x="255" y="1116"/>
                    </a:lnTo>
                    <a:lnTo>
                      <a:pt x="244" y="1113"/>
                    </a:lnTo>
                    <a:lnTo>
                      <a:pt x="232" y="1111"/>
                    </a:lnTo>
                    <a:lnTo>
                      <a:pt x="222" y="1105"/>
                    </a:lnTo>
                    <a:lnTo>
                      <a:pt x="213" y="1100"/>
                    </a:lnTo>
                    <a:lnTo>
                      <a:pt x="210" y="1097"/>
                    </a:lnTo>
                    <a:lnTo>
                      <a:pt x="207" y="1093"/>
                    </a:lnTo>
                    <a:lnTo>
                      <a:pt x="206" y="1089"/>
                    </a:lnTo>
                    <a:lnTo>
                      <a:pt x="205" y="1083"/>
                    </a:lnTo>
                    <a:lnTo>
                      <a:pt x="205" y="1083"/>
                    </a:lnTo>
                    <a:lnTo>
                      <a:pt x="203" y="1077"/>
                    </a:lnTo>
                    <a:lnTo>
                      <a:pt x="200" y="1073"/>
                    </a:lnTo>
                    <a:lnTo>
                      <a:pt x="196" y="1067"/>
                    </a:lnTo>
                    <a:lnTo>
                      <a:pt x="194" y="1062"/>
                    </a:lnTo>
                    <a:lnTo>
                      <a:pt x="194" y="1062"/>
                    </a:lnTo>
                    <a:lnTo>
                      <a:pt x="192" y="1059"/>
                    </a:lnTo>
                    <a:lnTo>
                      <a:pt x="192" y="1055"/>
                    </a:lnTo>
                    <a:lnTo>
                      <a:pt x="195" y="1047"/>
                    </a:lnTo>
                    <a:lnTo>
                      <a:pt x="198" y="1040"/>
                    </a:lnTo>
                    <a:lnTo>
                      <a:pt x="198" y="1036"/>
                    </a:lnTo>
                    <a:lnTo>
                      <a:pt x="198" y="1032"/>
                    </a:lnTo>
                    <a:lnTo>
                      <a:pt x="198" y="1032"/>
                    </a:lnTo>
                    <a:lnTo>
                      <a:pt x="190" y="1015"/>
                    </a:lnTo>
                    <a:lnTo>
                      <a:pt x="187" y="1006"/>
                    </a:lnTo>
                    <a:lnTo>
                      <a:pt x="187" y="1002"/>
                    </a:lnTo>
                    <a:lnTo>
                      <a:pt x="187" y="996"/>
                    </a:lnTo>
                    <a:lnTo>
                      <a:pt x="187" y="996"/>
                    </a:lnTo>
                    <a:lnTo>
                      <a:pt x="198" y="953"/>
                    </a:lnTo>
                    <a:lnTo>
                      <a:pt x="198" y="953"/>
                    </a:lnTo>
                    <a:lnTo>
                      <a:pt x="206" y="929"/>
                    </a:lnTo>
                    <a:lnTo>
                      <a:pt x="215" y="906"/>
                    </a:lnTo>
                    <a:lnTo>
                      <a:pt x="225" y="884"/>
                    </a:lnTo>
                    <a:lnTo>
                      <a:pt x="233" y="861"/>
                    </a:lnTo>
                    <a:lnTo>
                      <a:pt x="233" y="861"/>
                    </a:lnTo>
                    <a:lnTo>
                      <a:pt x="240" y="837"/>
                    </a:lnTo>
                    <a:lnTo>
                      <a:pt x="245" y="811"/>
                    </a:lnTo>
                    <a:lnTo>
                      <a:pt x="255" y="760"/>
                    </a:lnTo>
                    <a:lnTo>
                      <a:pt x="262" y="709"/>
                    </a:lnTo>
                    <a:lnTo>
                      <a:pt x="269" y="658"/>
                    </a:lnTo>
                    <a:lnTo>
                      <a:pt x="269" y="658"/>
                    </a:lnTo>
                    <a:lnTo>
                      <a:pt x="274" y="609"/>
                    </a:lnTo>
                    <a:lnTo>
                      <a:pt x="275" y="583"/>
                    </a:lnTo>
                    <a:lnTo>
                      <a:pt x="275" y="559"/>
                    </a:lnTo>
                    <a:lnTo>
                      <a:pt x="275" y="559"/>
                    </a:lnTo>
                    <a:lnTo>
                      <a:pt x="275" y="548"/>
                    </a:lnTo>
                    <a:lnTo>
                      <a:pt x="277" y="538"/>
                    </a:lnTo>
                    <a:lnTo>
                      <a:pt x="278" y="530"/>
                    </a:lnTo>
                    <a:lnTo>
                      <a:pt x="282" y="523"/>
                    </a:lnTo>
                    <a:lnTo>
                      <a:pt x="288" y="519"/>
                    </a:lnTo>
                    <a:lnTo>
                      <a:pt x="296" y="516"/>
                    </a:lnTo>
                    <a:lnTo>
                      <a:pt x="305" y="516"/>
                    </a:lnTo>
                    <a:lnTo>
                      <a:pt x="316" y="518"/>
                    </a:lnTo>
                    <a:lnTo>
                      <a:pt x="316" y="518"/>
                    </a:lnTo>
                    <a:lnTo>
                      <a:pt x="331" y="519"/>
                    </a:lnTo>
                    <a:lnTo>
                      <a:pt x="331" y="519"/>
                    </a:lnTo>
                    <a:lnTo>
                      <a:pt x="329" y="501"/>
                    </a:lnTo>
                    <a:lnTo>
                      <a:pt x="326" y="485"/>
                    </a:lnTo>
                    <a:lnTo>
                      <a:pt x="318" y="452"/>
                    </a:lnTo>
                    <a:lnTo>
                      <a:pt x="307" y="420"/>
                    </a:lnTo>
                    <a:lnTo>
                      <a:pt x="296" y="388"/>
                    </a:lnTo>
                    <a:lnTo>
                      <a:pt x="296" y="388"/>
                    </a:lnTo>
                    <a:lnTo>
                      <a:pt x="286" y="357"/>
                    </a:lnTo>
                    <a:lnTo>
                      <a:pt x="278" y="327"/>
                    </a:lnTo>
                    <a:lnTo>
                      <a:pt x="278" y="327"/>
                    </a:lnTo>
                    <a:lnTo>
                      <a:pt x="275" y="315"/>
                    </a:lnTo>
                    <a:lnTo>
                      <a:pt x="271" y="298"/>
                    </a:lnTo>
                    <a:lnTo>
                      <a:pt x="270" y="290"/>
                    </a:lnTo>
                    <a:lnTo>
                      <a:pt x="270" y="283"/>
                    </a:lnTo>
                    <a:lnTo>
                      <a:pt x="271" y="276"/>
                    </a:lnTo>
                    <a:lnTo>
                      <a:pt x="274" y="272"/>
                    </a:lnTo>
                    <a:lnTo>
                      <a:pt x="274" y="272"/>
                    </a:lnTo>
                    <a:lnTo>
                      <a:pt x="282" y="270"/>
                    </a:lnTo>
                    <a:lnTo>
                      <a:pt x="290" y="268"/>
                    </a:lnTo>
                    <a:lnTo>
                      <a:pt x="308" y="270"/>
                    </a:lnTo>
                    <a:lnTo>
                      <a:pt x="318" y="271"/>
                    </a:lnTo>
                    <a:lnTo>
                      <a:pt x="326" y="271"/>
                    </a:lnTo>
                    <a:lnTo>
                      <a:pt x="334" y="268"/>
                    </a:lnTo>
                    <a:lnTo>
                      <a:pt x="338" y="266"/>
                    </a:lnTo>
                    <a:lnTo>
                      <a:pt x="341" y="261"/>
                    </a:lnTo>
                    <a:lnTo>
                      <a:pt x="341" y="261"/>
                    </a:lnTo>
                    <a:lnTo>
                      <a:pt x="345" y="257"/>
                    </a:lnTo>
                    <a:lnTo>
                      <a:pt x="346" y="253"/>
                    </a:lnTo>
                    <a:lnTo>
                      <a:pt x="350" y="241"/>
                    </a:lnTo>
                    <a:lnTo>
                      <a:pt x="350" y="230"/>
                    </a:lnTo>
                    <a:lnTo>
                      <a:pt x="350" y="219"/>
                    </a:lnTo>
                    <a:lnTo>
                      <a:pt x="350" y="219"/>
                    </a:lnTo>
                    <a:lnTo>
                      <a:pt x="349" y="212"/>
                    </a:lnTo>
                    <a:lnTo>
                      <a:pt x="345" y="207"/>
                    </a:lnTo>
                    <a:lnTo>
                      <a:pt x="342" y="202"/>
                    </a:lnTo>
                    <a:lnTo>
                      <a:pt x="337" y="196"/>
                    </a:lnTo>
                    <a:lnTo>
                      <a:pt x="326" y="188"/>
                    </a:lnTo>
                    <a:lnTo>
                      <a:pt x="315" y="180"/>
                    </a:lnTo>
                    <a:lnTo>
                      <a:pt x="315" y="180"/>
                    </a:lnTo>
                    <a:lnTo>
                      <a:pt x="316" y="181"/>
                    </a:lnTo>
                    <a:lnTo>
                      <a:pt x="315" y="180"/>
                    </a:lnTo>
                    <a:lnTo>
                      <a:pt x="315" y="180"/>
                    </a:lnTo>
                    <a:close/>
                    <a:moveTo>
                      <a:pt x="165" y="43"/>
                    </a:moveTo>
                    <a:lnTo>
                      <a:pt x="165" y="43"/>
                    </a:lnTo>
                    <a:lnTo>
                      <a:pt x="162" y="43"/>
                    </a:lnTo>
                    <a:lnTo>
                      <a:pt x="161" y="41"/>
                    </a:lnTo>
                    <a:lnTo>
                      <a:pt x="165" y="43"/>
                    </a:lnTo>
                    <a:close/>
                    <a:moveTo>
                      <a:pt x="221" y="158"/>
                    </a:moveTo>
                    <a:lnTo>
                      <a:pt x="221" y="158"/>
                    </a:lnTo>
                    <a:lnTo>
                      <a:pt x="213" y="158"/>
                    </a:lnTo>
                    <a:lnTo>
                      <a:pt x="207" y="157"/>
                    </a:lnTo>
                    <a:lnTo>
                      <a:pt x="203" y="152"/>
                    </a:lnTo>
                    <a:lnTo>
                      <a:pt x="202" y="146"/>
                    </a:lnTo>
                    <a:lnTo>
                      <a:pt x="199" y="132"/>
                    </a:lnTo>
                    <a:lnTo>
                      <a:pt x="198" y="124"/>
                    </a:lnTo>
                    <a:lnTo>
                      <a:pt x="195" y="116"/>
                    </a:lnTo>
                    <a:lnTo>
                      <a:pt x="195" y="116"/>
                    </a:lnTo>
                    <a:lnTo>
                      <a:pt x="190" y="105"/>
                    </a:lnTo>
                    <a:lnTo>
                      <a:pt x="184" y="95"/>
                    </a:lnTo>
                    <a:lnTo>
                      <a:pt x="177" y="84"/>
                    </a:lnTo>
                    <a:lnTo>
                      <a:pt x="169" y="75"/>
                    </a:lnTo>
                    <a:lnTo>
                      <a:pt x="153" y="57"/>
                    </a:lnTo>
                    <a:lnTo>
                      <a:pt x="135" y="41"/>
                    </a:lnTo>
                    <a:lnTo>
                      <a:pt x="135" y="41"/>
                    </a:lnTo>
                    <a:lnTo>
                      <a:pt x="151" y="46"/>
                    </a:lnTo>
                    <a:lnTo>
                      <a:pt x="165" y="52"/>
                    </a:lnTo>
                    <a:lnTo>
                      <a:pt x="170" y="56"/>
                    </a:lnTo>
                    <a:lnTo>
                      <a:pt x="177" y="61"/>
                    </a:lnTo>
                    <a:lnTo>
                      <a:pt x="190" y="73"/>
                    </a:lnTo>
                    <a:lnTo>
                      <a:pt x="190" y="73"/>
                    </a:lnTo>
                    <a:lnTo>
                      <a:pt x="198" y="84"/>
                    </a:lnTo>
                    <a:lnTo>
                      <a:pt x="205" y="97"/>
                    </a:lnTo>
                    <a:lnTo>
                      <a:pt x="210" y="110"/>
                    </a:lnTo>
                    <a:lnTo>
                      <a:pt x="214" y="124"/>
                    </a:lnTo>
                    <a:lnTo>
                      <a:pt x="214" y="124"/>
                    </a:lnTo>
                    <a:lnTo>
                      <a:pt x="220" y="142"/>
                    </a:lnTo>
                    <a:lnTo>
                      <a:pt x="222" y="151"/>
                    </a:lnTo>
                    <a:lnTo>
                      <a:pt x="222" y="155"/>
                    </a:lnTo>
                    <a:lnTo>
                      <a:pt x="221" y="158"/>
                    </a:lnTo>
                    <a:lnTo>
                      <a:pt x="221" y="158"/>
                    </a:lnTo>
                    <a:lnTo>
                      <a:pt x="215" y="159"/>
                    </a:lnTo>
                    <a:lnTo>
                      <a:pt x="217" y="158"/>
                    </a:lnTo>
                    <a:lnTo>
                      <a:pt x="220" y="158"/>
                    </a:lnTo>
                    <a:lnTo>
                      <a:pt x="221" y="158"/>
                    </a:lnTo>
                    <a:lnTo>
                      <a:pt x="221" y="158"/>
                    </a:lnTo>
                    <a:lnTo>
                      <a:pt x="221" y="158"/>
                    </a:lnTo>
                    <a:close/>
                    <a:moveTo>
                      <a:pt x="220" y="107"/>
                    </a:moveTo>
                    <a:lnTo>
                      <a:pt x="220" y="107"/>
                    </a:lnTo>
                    <a:lnTo>
                      <a:pt x="209" y="90"/>
                    </a:lnTo>
                    <a:lnTo>
                      <a:pt x="195" y="73"/>
                    </a:lnTo>
                    <a:lnTo>
                      <a:pt x="180" y="58"/>
                    </a:lnTo>
                    <a:lnTo>
                      <a:pt x="165" y="43"/>
                    </a:lnTo>
                    <a:lnTo>
                      <a:pt x="165" y="43"/>
                    </a:lnTo>
                    <a:lnTo>
                      <a:pt x="194" y="67"/>
                    </a:lnTo>
                    <a:lnTo>
                      <a:pt x="207" y="80"/>
                    </a:lnTo>
                    <a:lnTo>
                      <a:pt x="220" y="95"/>
                    </a:lnTo>
                    <a:lnTo>
                      <a:pt x="232" y="110"/>
                    </a:lnTo>
                    <a:lnTo>
                      <a:pt x="240" y="127"/>
                    </a:lnTo>
                    <a:lnTo>
                      <a:pt x="247" y="143"/>
                    </a:lnTo>
                    <a:lnTo>
                      <a:pt x="250" y="152"/>
                    </a:lnTo>
                    <a:lnTo>
                      <a:pt x="251" y="161"/>
                    </a:lnTo>
                    <a:lnTo>
                      <a:pt x="251" y="161"/>
                    </a:lnTo>
                    <a:lnTo>
                      <a:pt x="247" y="161"/>
                    </a:lnTo>
                    <a:lnTo>
                      <a:pt x="244" y="161"/>
                    </a:lnTo>
                    <a:lnTo>
                      <a:pt x="239" y="155"/>
                    </a:lnTo>
                    <a:lnTo>
                      <a:pt x="235" y="148"/>
                    </a:lnTo>
                    <a:lnTo>
                      <a:pt x="230" y="140"/>
                    </a:lnTo>
                    <a:lnTo>
                      <a:pt x="225" y="121"/>
                    </a:lnTo>
                    <a:lnTo>
                      <a:pt x="222" y="113"/>
                    </a:lnTo>
                    <a:lnTo>
                      <a:pt x="220" y="107"/>
                    </a:lnTo>
                    <a:lnTo>
                      <a:pt x="220" y="107"/>
                    </a:lnTo>
                    <a:lnTo>
                      <a:pt x="217" y="102"/>
                    </a:lnTo>
                    <a:lnTo>
                      <a:pt x="220" y="107"/>
                    </a:lnTo>
                    <a:lnTo>
                      <a:pt x="220" y="107"/>
                    </a:lnTo>
                    <a:close/>
                    <a:moveTo>
                      <a:pt x="248" y="443"/>
                    </a:moveTo>
                    <a:lnTo>
                      <a:pt x="248" y="443"/>
                    </a:lnTo>
                    <a:lnTo>
                      <a:pt x="250" y="433"/>
                    </a:lnTo>
                    <a:lnTo>
                      <a:pt x="251" y="422"/>
                    </a:lnTo>
                    <a:lnTo>
                      <a:pt x="252" y="420"/>
                    </a:lnTo>
                    <a:lnTo>
                      <a:pt x="255" y="417"/>
                    </a:lnTo>
                    <a:lnTo>
                      <a:pt x="259" y="416"/>
                    </a:lnTo>
                    <a:lnTo>
                      <a:pt x="265" y="417"/>
                    </a:lnTo>
                    <a:lnTo>
                      <a:pt x="265" y="417"/>
                    </a:lnTo>
                    <a:lnTo>
                      <a:pt x="265" y="429"/>
                    </a:lnTo>
                    <a:lnTo>
                      <a:pt x="265" y="437"/>
                    </a:lnTo>
                    <a:lnTo>
                      <a:pt x="262" y="440"/>
                    </a:lnTo>
                    <a:lnTo>
                      <a:pt x="259" y="441"/>
                    </a:lnTo>
                    <a:lnTo>
                      <a:pt x="255" y="443"/>
                    </a:lnTo>
                    <a:lnTo>
                      <a:pt x="248" y="443"/>
                    </a:lnTo>
                    <a:lnTo>
                      <a:pt x="248" y="443"/>
                    </a:lnTo>
                    <a:close/>
                    <a:moveTo>
                      <a:pt x="281" y="410"/>
                    </a:moveTo>
                    <a:lnTo>
                      <a:pt x="281" y="410"/>
                    </a:lnTo>
                    <a:lnTo>
                      <a:pt x="271" y="413"/>
                    </a:lnTo>
                    <a:lnTo>
                      <a:pt x="263" y="414"/>
                    </a:lnTo>
                    <a:lnTo>
                      <a:pt x="260" y="413"/>
                    </a:lnTo>
                    <a:lnTo>
                      <a:pt x="258" y="411"/>
                    </a:lnTo>
                    <a:lnTo>
                      <a:pt x="255" y="407"/>
                    </a:lnTo>
                    <a:lnTo>
                      <a:pt x="254" y="403"/>
                    </a:lnTo>
                    <a:lnTo>
                      <a:pt x="254" y="403"/>
                    </a:lnTo>
                    <a:lnTo>
                      <a:pt x="251" y="391"/>
                    </a:lnTo>
                    <a:lnTo>
                      <a:pt x="252" y="379"/>
                    </a:lnTo>
                    <a:lnTo>
                      <a:pt x="254" y="365"/>
                    </a:lnTo>
                    <a:lnTo>
                      <a:pt x="254" y="353"/>
                    </a:lnTo>
                    <a:lnTo>
                      <a:pt x="254" y="353"/>
                    </a:lnTo>
                    <a:lnTo>
                      <a:pt x="252" y="336"/>
                    </a:lnTo>
                    <a:lnTo>
                      <a:pt x="251" y="313"/>
                    </a:lnTo>
                    <a:lnTo>
                      <a:pt x="252" y="301"/>
                    </a:lnTo>
                    <a:lnTo>
                      <a:pt x="254" y="291"/>
                    </a:lnTo>
                    <a:lnTo>
                      <a:pt x="256" y="283"/>
                    </a:lnTo>
                    <a:lnTo>
                      <a:pt x="259" y="282"/>
                    </a:lnTo>
                    <a:lnTo>
                      <a:pt x="262" y="281"/>
                    </a:lnTo>
                    <a:lnTo>
                      <a:pt x="262" y="281"/>
                    </a:lnTo>
                    <a:lnTo>
                      <a:pt x="266" y="313"/>
                    </a:lnTo>
                    <a:lnTo>
                      <a:pt x="271" y="346"/>
                    </a:lnTo>
                    <a:lnTo>
                      <a:pt x="281" y="410"/>
                    </a:lnTo>
                    <a:lnTo>
                      <a:pt x="281" y="410"/>
                    </a:lnTo>
                    <a:lnTo>
                      <a:pt x="280" y="409"/>
                    </a:lnTo>
                    <a:lnTo>
                      <a:pt x="278" y="405"/>
                    </a:lnTo>
                    <a:lnTo>
                      <a:pt x="277" y="395"/>
                    </a:lnTo>
                    <a:lnTo>
                      <a:pt x="277" y="392"/>
                    </a:lnTo>
                    <a:lnTo>
                      <a:pt x="278" y="392"/>
                    </a:lnTo>
                    <a:lnTo>
                      <a:pt x="281" y="410"/>
                    </a:lnTo>
                    <a:lnTo>
                      <a:pt x="281" y="410"/>
                    </a:lnTo>
                    <a:close/>
                  </a:path>
                </a:pathLst>
              </a:custGeom>
              <a:grpFill/>
              <a:ln w="9525">
                <a:noFill/>
                <a:round/>
                <a:headEnd/>
                <a:tailEnd/>
              </a:ln>
            </p:spPr>
            <p:txBody>
              <a:bodyPr/>
              <a:lstStyle/>
              <a:p>
                <a:pPr fontAlgn="auto">
                  <a:spcBef>
                    <a:spcPts val="0"/>
                  </a:spcBef>
                  <a:spcAft>
                    <a:spcPts val="0"/>
                  </a:spcAft>
                  <a:defRPr/>
                </a:pPr>
                <a:endParaRPr lang="en-US">
                  <a:solidFill>
                    <a:schemeClr val="tx1">
                      <a:lumMod val="75000"/>
                      <a:lumOff val="25000"/>
                    </a:schemeClr>
                  </a:solidFill>
                  <a:latin typeface="+mn-lt"/>
                  <a:cs typeface="+mn-cs"/>
                </a:endParaRPr>
              </a:p>
            </p:txBody>
          </p:sp>
        </p:grpSp>
        <p:grpSp>
          <p:nvGrpSpPr>
            <p:cNvPr id="7" name="Group 82"/>
            <p:cNvGrpSpPr/>
            <p:nvPr/>
          </p:nvGrpSpPr>
          <p:grpSpPr>
            <a:xfrm>
              <a:off x="1285852" y="1000114"/>
              <a:ext cx="729094" cy="2511672"/>
              <a:chOff x="5075236" y="1428742"/>
              <a:chExt cx="360363" cy="1241426"/>
            </a:xfrm>
            <a:grpFill/>
          </p:grpSpPr>
          <p:sp>
            <p:nvSpPr>
              <p:cNvPr id="8" name="Freeform 18"/>
              <p:cNvSpPr>
                <a:spLocks/>
              </p:cNvSpPr>
              <p:nvPr/>
            </p:nvSpPr>
            <p:spPr bwMode="auto">
              <a:xfrm>
                <a:off x="5187948" y="1428742"/>
                <a:ext cx="123825" cy="182563"/>
              </a:xfrm>
              <a:custGeom>
                <a:avLst/>
                <a:gdLst/>
                <a:ahLst/>
                <a:cxnLst>
                  <a:cxn ang="0">
                    <a:pos x="21" y="184"/>
                  </a:cxn>
                  <a:cxn ang="0">
                    <a:pos x="24" y="198"/>
                  </a:cxn>
                  <a:cxn ang="0">
                    <a:pos x="24" y="211"/>
                  </a:cxn>
                  <a:cxn ang="0">
                    <a:pos x="27" y="215"/>
                  </a:cxn>
                  <a:cxn ang="0">
                    <a:pos x="43" y="224"/>
                  </a:cxn>
                  <a:cxn ang="0">
                    <a:pos x="55" y="228"/>
                  </a:cxn>
                  <a:cxn ang="0">
                    <a:pos x="81" y="228"/>
                  </a:cxn>
                  <a:cxn ang="0">
                    <a:pos x="95" y="224"/>
                  </a:cxn>
                  <a:cxn ang="0">
                    <a:pos x="110" y="213"/>
                  </a:cxn>
                  <a:cxn ang="0">
                    <a:pos x="124" y="206"/>
                  </a:cxn>
                  <a:cxn ang="0">
                    <a:pos x="126" y="204"/>
                  </a:cxn>
                  <a:cxn ang="0">
                    <a:pos x="125" y="179"/>
                  </a:cxn>
                  <a:cxn ang="0">
                    <a:pos x="132" y="153"/>
                  </a:cxn>
                  <a:cxn ang="0">
                    <a:pos x="141" y="139"/>
                  </a:cxn>
                  <a:cxn ang="0">
                    <a:pos x="154" y="116"/>
                  </a:cxn>
                  <a:cxn ang="0">
                    <a:pos x="155" y="104"/>
                  </a:cxn>
                  <a:cxn ang="0">
                    <a:pos x="152" y="97"/>
                  </a:cxn>
                  <a:cxn ang="0">
                    <a:pos x="148" y="94"/>
                  </a:cxn>
                  <a:cxn ang="0">
                    <a:pos x="145" y="86"/>
                  </a:cxn>
                  <a:cxn ang="0">
                    <a:pos x="144" y="60"/>
                  </a:cxn>
                  <a:cxn ang="0">
                    <a:pos x="141" y="50"/>
                  </a:cxn>
                  <a:cxn ang="0">
                    <a:pos x="130" y="25"/>
                  </a:cxn>
                  <a:cxn ang="0">
                    <a:pos x="125" y="18"/>
                  </a:cxn>
                  <a:cxn ang="0">
                    <a:pos x="110" y="7"/>
                  </a:cxn>
                  <a:cxn ang="0">
                    <a:pos x="92" y="1"/>
                  </a:cxn>
                  <a:cxn ang="0">
                    <a:pos x="75" y="0"/>
                  </a:cxn>
                  <a:cxn ang="0">
                    <a:pos x="55" y="3"/>
                  </a:cxn>
                  <a:cxn ang="0">
                    <a:pos x="39" y="10"/>
                  </a:cxn>
                  <a:cxn ang="0">
                    <a:pos x="24" y="19"/>
                  </a:cxn>
                  <a:cxn ang="0">
                    <a:pos x="13" y="34"/>
                  </a:cxn>
                  <a:cxn ang="0">
                    <a:pos x="6" y="52"/>
                  </a:cxn>
                  <a:cxn ang="0">
                    <a:pos x="5" y="65"/>
                  </a:cxn>
                  <a:cxn ang="0">
                    <a:pos x="5" y="93"/>
                  </a:cxn>
                  <a:cxn ang="0">
                    <a:pos x="4" y="105"/>
                  </a:cxn>
                  <a:cxn ang="0">
                    <a:pos x="1" y="116"/>
                  </a:cxn>
                  <a:cxn ang="0">
                    <a:pos x="2" y="138"/>
                  </a:cxn>
                  <a:cxn ang="0">
                    <a:pos x="6" y="147"/>
                  </a:cxn>
                  <a:cxn ang="0">
                    <a:pos x="15" y="166"/>
                  </a:cxn>
                  <a:cxn ang="0">
                    <a:pos x="21" y="184"/>
                  </a:cxn>
                  <a:cxn ang="0">
                    <a:pos x="21" y="184"/>
                  </a:cxn>
                </a:cxnLst>
                <a:rect l="0" t="0" r="r" b="b"/>
                <a:pathLst>
                  <a:path w="155" h="229">
                    <a:moveTo>
                      <a:pt x="21" y="184"/>
                    </a:moveTo>
                    <a:lnTo>
                      <a:pt x="21" y="184"/>
                    </a:lnTo>
                    <a:lnTo>
                      <a:pt x="24" y="191"/>
                    </a:lnTo>
                    <a:lnTo>
                      <a:pt x="24" y="198"/>
                    </a:lnTo>
                    <a:lnTo>
                      <a:pt x="24" y="211"/>
                    </a:lnTo>
                    <a:lnTo>
                      <a:pt x="24" y="211"/>
                    </a:lnTo>
                    <a:lnTo>
                      <a:pt x="26" y="214"/>
                    </a:lnTo>
                    <a:lnTo>
                      <a:pt x="27" y="215"/>
                    </a:lnTo>
                    <a:lnTo>
                      <a:pt x="31" y="219"/>
                    </a:lnTo>
                    <a:lnTo>
                      <a:pt x="43" y="224"/>
                    </a:lnTo>
                    <a:lnTo>
                      <a:pt x="43" y="224"/>
                    </a:lnTo>
                    <a:lnTo>
                      <a:pt x="55" y="228"/>
                    </a:lnTo>
                    <a:lnTo>
                      <a:pt x="69" y="229"/>
                    </a:lnTo>
                    <a:lnTo>
                      <a:pt x="81" y="228"/>
                    </a:lnTo>
                    <a:lnTo>
                      <a:pt x="95" y="224"/>
                    </a:lnTo>
                    <a:lnTo>
                      <a:pt x="95" y="224"/>
                    </a:lnTo>
                    <a:lnTo>
                      <a:pt x="102" y="219"/>
                    </a:lnTo>
                    <a:lnTo>
                      <a:pt x="110" y="213"/>
                    </a:lnTo>
                    <a:lnTo>
                      <a:pt x="120" y="207"/>
                    </a:lnTo>
                    <a:lnTo>
                      <a:pt x="124" y="206"/>
                    </a:lnTo>
                    <a:lnTo>
                      <a:pt x="126" y="204"/>
                    </a:lnTo>
                    <a:lnTo>
                      <a:pt x="126" y="204"/>
                    </a:lnTo>
                    <a:lnTo>
                      <a:pt x="125" y="191"/>
                    </a:lnTo>
                    <a:lnTo>
                      <a:pt x="125" y="179"/>
                    </a:lnTo>
                    <a:lnTo>
                      <a:pt x="128" y="165"/>
                    </a:lnTo>
                    <a:lnTo>
                      <a:pt x="132" y="153"/>
                    </a:lnTo>
                    <a:lnTo>
                      <a:pt x="132" y="153"/>
                    </a:lnTo>
                    <a:lnTo>
                      <a:pt x="141" y="139"/>
                    </a:lnTo>
                    <a:lnTo>
                      <a:pt x="151" y="124"/>
                    </a:lnTo>
                    <a:lnTo>
                      <a:pt x="154" y="116"/>
                    </a:lnTo>
                    <a:lnTo>
                      <a:pt x="155" y="108"/>
                    </a:lnTo>
                    <a:lnTo>
                      <a:pt x="155" y="104"/>
                    </a:lnTo>
                    <a:lnTo>
                      <a:pt x="154" y="101"/>
                    </a:lnTo>
                    <a:lnTo>
                      <a:pt x="152" y="97"/>
                    </a:lnTo>
                    <a:lnTo>
                      <a:pt x="148" y="94"/>
                    </a:lnTo>
                    <a:lnTo>
                      <a:pt x="148" y="94"/>
                    </a:lnTo>
                    <a:lnTo>
                      <a:pt x="147" y="91"/>
                    </a:lnTo>
                    <a:lnTo>
                      <a:pt x="145" y="86"/>
                    </a:lnTo>
                    <a:lnTo>
                      <a:pt x="144" y="74"/>
                    </a:lnTo>
                    <a:lnTo>
                      <a:pt x="144" y="60"/>
                    </a:lnTo>
                    <a:lnTo>
                      <a:pt x="141" y="50"/>
                    </a:lnTo>
                    <a:lnTo>
                      <a:pt x="141" y="50"/>
                    </a:lnTo>
                    <a:lnTo>
                      <a:pt x="136" y="33"/>
                    </a:lnTo>
                    <a:lnTo>
                      <a:pt x="130" y="25"/>
                    </a:lnTo>
                    <a:lnTo>
                      <a:pt x="125" y="18"/>
                    </a:lnTo>
                    <a:lnTo>
                      <a:pt x="125" y="18"/>
                    </a:lnTo>
                    <a:lnTo>
                      <a:pt x="118" y="12"/>
                    </a:lnTo>
                    <a:lnTo>
                      <a:pt x="110" y="7"/>
                    </a:lnTo>
                    <a:lnTo>
                      <a:pt x="102" y="4"/>
                    </a:lnTo>
                    <a:lnTo>
                      <a:pt x="92" y="1"/>
                    </a:lnTo>
                    <a:lnTo>
                      <a:pt x="84" y="0"/>
                    </a:lnTo>
                    <a:lnTo>
                      <a:pt x="75" y="0"/>
                    </a:lnTo>
                    <a:lnTo>
                      <a:pt x="65" y="0"/>
                    </a:lnTo>
                    <a:lnTo>
                      <a:pt x="55" y="3"/>
                    </a:lnTo>
                    <a:lnTo>
                      <a:pt x="47" y="5"/>
                    </a:lnTo>
                    <a:lnTo>
                      <a:pt x="39" y="10"/>
                    </a:lnTo>
                    <a:lnTo>
                      <a:pt x="31" y="14"/>
                    </a:lnTo>
                    <a:lnTo>
                      <a:pt x="24" y="19"/>
                    </a:lnTo>
                    <a:lnTo>
                      <a:pt x="17" y="26"/>
                    </a:lnTo>
                    <a:lnTo>
                      <a:pt x="13" y="34"/>
                    </a:lnTo>
                    <a:lnTo>
                      <a:pt x="9" y="42"/>
                    </a:lnTo>
                    <a:lnTo>
                      <a:pt x="6" y="52"/>
                    </a:lnTo>
                    <a:lnTo>
                      <a:pt x="6" y="52"/>
                    </a:lnTo>
                    <a:lnTo>
                      <a:pt x="5" y="65"/>
                    </a:lnTo>
                    <a:lnTo>
                      <a:pt x="5" y="79"/>
                    </a:lnTo>
                    <a:lnTo>
                      <a:pt x="5" y="93"/>
                    </a:lnTo>
                    <a:lnTo>
                      <a:pt x="5" y="100"/>
                    </a:lnTo>
                    <a:lnTo>
                      <a:pt x="4" y="105"/>
                    </a:lnTo>
                    <a:lnTo>
                      <a:pt x="4" y="105"/>
                    </a:lnTo>
                    <a:lnTo>
                      <a:pt x="1" y="116"/>
                    </a:lnTo>
                    <a:lnTo>
                      <a:pt x="0" y="127"/>
                    </a:lnTo>
                    <a:lnTo>
                      <a:pt x="2" y="138"/>
                    </a:lnTo>
                    <a:lnTo>
                      <a:pt x="6" y="147"/>
                    </a:lnTo>
                    <a:lnTo>
                      <a:pt x="6" y="147"/>
                    </a:lnTo>
                    <a:lnTo>
                      <a:pt x="12" y="157"/>
                    </a:lnTo>
                    <a:lnTo>
                      <a:pt x="15" y="166"/>
                    </a:lnTo>
                    <a:lnTo>
                      <a:pt x="21" y="184"/>
                    </a:lnTo>
                    <a:lnTo>
                      <a:pt x="21" y="184"/>
                    </a:lnTo>
                    <a:lnTo>
                      <a:pt x="21" y="184"/>
                    </a:lnTo>
                    <a:lnTo>
                      <a:pt x="21" y="184"/>
                    </a:lnTo>
                    <a:lnTo>
                      <a:pt x="21" y="184"/>
                    </a:lnTo>
                    <a:close/>
                  </a:path>
                </a:pathLst>
              </a:custGeom>
              <a:solidFill>
                <a:schemeClr val="tx1">
                  <a:lumMod val="85000"/>
                  <a:lumOff val="15000"/>
                </a:schemeClr>
              </a:solidFill>
              <a:ln w="9525">
                <a:noFill/>
                <a:round/>
                <a:headEnd/>
                <a:tailEnd/>
              </a:ln>
            </p:spPr>
            <p:txBody>
              <a:bodyPr/>
              <a:lstStyle/>
              <a:p>
                <a:pPr fontAlgn="auto">
                  <a:spcBef>
                    <a:spcPts val="0"/>
                  </a:spcBef>
                  <a:spcAft>
                    <a:spcPts val="0"/>
                  </a:spcAft>
                  <a:defRPr/>
                </a:pPr>
                <a:endParaRPr lang="en-US">
                  <a:solidFill>
                    <a:schemeClr val="tx1">
                      <a:lumMod val="75000"/>
                      <a:lumOff val="25000"/>
                    </a:schemeClr>
                  </a:solidFill>
                  <a:latin typeface="+mn-lt"/>
                  <a:cs typeface="+mn-cs"/>
                </a:endParaRPr>
              </a:p>
            </p:txBody>
          </p:sp>
          <p:sp>
            <p:nvSpPr>
              <p:cNvPr id="9" name="Freeform 19"/>
              <p:cNvSpPr>
                <a:spLocks noEditPoints="1"/>
              </p:cNvSpPr>
              <p:nvPr/>
            </p:nvSpPr>
            <p:spPr bwMode="auto">
              <a:xfrm>
                <a:off x="5075236" y="1604955"/>
                <a:ext cx="360363" cy="1065213"/>
              </a:xfrm>
              <a:custGeom>
                <a:avLst/>
                <a:gdLst/>
                <a:ahLst/>
                <a:cxnLst>
                  <a:cxn ang="0">
                    <a:pos x="124" y="1301"/>
                  </a:cxn>
                  <a:cxn ang="0">
                    <a:pos x="136" y="1239"/>
                  </a:cxn>
                  <a:cxn ang="0">
                    <a:pos x="160" y="984"/>
                  </a:cxn>
                  <a:cxn ang="0">
                    <a:pos x="171" y="908"/>
                  </a:cxn>
                  <a:cxn ang="0">
                    <a:pos x="193" y="716"/>
                  </a:cxn>
                  <a:cxn ang="0">
                    <a:pos x="230" y="623"/>
                  </a:cxn>
                  <a:cxn ang="0">
                    <a:pos x="245" y="629"/>
                  </a:cxn>
                  <a:cxn ang="0">
                    <a:pos x="254" y="785"/>
                  </a:cxn>
                  <a:cxn ang="0">
                    <a:pos x="290" y="973"/>
                  </a:cxn>
                  <a:cxn ang="0">
                    <a:pos x="301" y="1207"/>
                  </a:cxn>
                  <a:cxn ang="0">
                    <a:pos x="321" y="1258"/>
                  </a:cxn>
                  <a:cxn ang="0">
                    <a:pos x="329" y="1296"/>
                  </a:cxn>
                  <a:cxn ang="0">
                    <a:pos x="366" y="1322"/>
                  </a:cxn>
                  <a:cxn ang="0">
                    <a:pos x="433" y="1343"/>
                  </a:cxn>
                  <a:cxn ang="0">
                    <a:pos x="452" y="1325"/>
                  </a:cxn>
                  <a:cxn ang="0">
                    <a:pos x="414" y="1287"/>
                  </a:cxn>
                  <a:cxn ang="0">
                    <a:pos x="411" y="1241"/>
                  </a:cxn>
                  <a:cxn ang="0">
                    <a:pos x="417" y="1198"/>
                  </a:cxn>
                  <a:cxn ang="0">
                    <a:pos x="406" y="1108"/>
                  </a:cxn>
                  <a:cxn ang="0">
                    <a:pos x="410" y="1014"/>
                  </a:cxn>
                  <a:cxn ang="0">
                    <a:pos x="402" y="935"/>
                  </a:cxn>
                  <a:cxn ang="0">
                    <a:pos x="400" y="638"/>
                  </a:cxn>
                  <a:cxn ang="0">
                    <a:pos x="433" y="569"/>
                  </a:cxn>
                  <a:cxn ang="0">
                    <a:pos x="410" y="483"/>
                  </a:cxn>
                  <a:cxn ang="0">
                    <a:pos x="381" y="310"/>
                  </a:cxn>
                  <a:cxn ang="0">
                    <a:pos x="408" y="269"/>
                  </a:cxn>
                  <a:cxn ang="0">
                    <a:pos x="432" y="141"/>
                  </a:cxn>
                  <a:cxn ang="0">
                    <a:pos x="406" y="71"/>
                  </a:cxn>
                  <a:cxn ang="0">
                    <a:pos x="282" y="0"/>
                  </a:cxn>
                  <a:cxn ang="0">
                    <a:pos x="273" y="116"/>
                  </a:cxn>
                  <a:cxn ang="0">
                    <a:pos x="227" y="187"/>
                  </a:cxn>
                  <a:cxn ang="0">
                    <a:pos x="224" y="57"/>
                  </a:cxn>
                  <a:cxn ang="0">
                    <a:pos x="226" y="29"/>
                  </a:cxn>
                  <a:cxn ang="0">
                    <a:pos x="196" y="38"/>
                  </a:cxn>
                  <a:cxn ang="0">
                    <a:pos x="201" y="67"/>
                  </a:cxn>
                  <a:cxn ang="0">
                    <a:pos x="173" y="186"/>
                  </a:cxn>
                  <a:cxn ang="0">
                    <a:pos x="163" y="34"/>
                  </a:cxn>
                  <a:cxn ang="0">
                    <a:pos x="88" y="42"/>
                  </a:cxn>
                  <a:cxn ang="0">
                    <a:pos x="20" y="82"/>
                  </a:cxn>
                  <a:cxn ang="0">
                    <a:pos x="5" y="202"/>
                  </a:cxn>
                  <a:cxn ang="0">
                    <a:pos x="25" y="300"/>
                  </a:cxn>
                  <a:cxn ang="0">
                    <a:pos x="70" y="301"/>
                  </a:cxn>
                  <a:cxn ang="0">
                    <a:pos x="54" y="449"/>
                  </a:cxn>
                  <a:cxn ang="0">
                    <a:pos x="21" y="554"/>
                  </a:cxn>
                  <a:cxn ang="0">
                    <a:pos x="44" y="584"/>
                  </a:cxn>
                  <a:cxn ang="0">
                    <a:pos x="51" y="777"/>
                  </a:cxn>
                  <a:cxn ang="0">
                    <a:pos x="47" y="1261"/>
                  </a:cxn>
                  <a:cxn ang="0">
                    <a:pos x="21" y="1287"/>
                  </a:cxn>
                  <a:cxn ang="0">
                    <a:pos x="4" y="1326"/>
                  </a:cxn>
                  <a:cxn ang="0">
                    <a:pos x="61" y="1335"/>
                  </a:cxn>
                  <a:cxn ang="0">
                    <a:pos x="96" y="1313"/>
                  </a:cxn>
                  <a:cxn ang="0">
                    <a:pos x="173" y="395"/>
                  </a:cxn>
                  <a:cxn ang="0">
                    <a:pos x="198" y="450"/>
                  </a:cxn>
                  <a:cxn ang="0">
                    <a:pos x="239" y="427"/>
                  </a:cxn>
                  <a:cxn ang="0">
                    <a:pos x="283" y="286"/>
                  </a:cxn>
                  <a:cxn ang="0">
                    <a:pos x="308" y="442"/>
                  </a:cxn>
                  <a:cxn ang="0">
                    <a:pos x="298" y="498"/>
                  </a:cxn>
                  <a:cxn ang="0">
                    <a:pos x="211" y="513"/>
                  </a:cxn>
                  <a:cxn ang="0">
                    <a:pos x="134" y="479"/>
                  </a:cxn>
                  <a:cxn ang="0">
                    <a:pos x="136" y="319"/>
                  </a:cxn>
                </a:cxnLst>
                <a:rect l="0" t="0" r="r" b="b"/>
                <a:pathLst>
                  <a:path w="453" h="1343">
                    <a:moveTo>
                      <a:pt x="96" y="1313"/>
                    </a:moveTo>
                    <a:lnTo>
                      <a:pt x="96" y="1313"/>
                    </a:lnTo>
                    <a:lnTo>
                      <a:pt x="107" y="1311"/>
                    </a:lnTo>
                    <a:lnTo>
                      <a:pt x="113" y="1310"/>
                    </a:lnTo>
                    <a:lnTo>
                      <a:pt x="117" y="1307"/>
                    </a:lnTo>
                    <a:lnTo>
                      <a:pt x="121" y="1305"/>
                    </a:lnTo>
                    <a:lnTo>
                      <a:pt x="124" y="1301"/>
                    </a:lnTo>
                    <a:lnTo>
                      <a:pt x="126" y="1296"/>
                    </a:lnTo>
                    <a:lnTo>
                      <a:pt x="126" y="1291"/>
                    </a:lnTo>
                    <a:lnTo>
                      <a:pt x="126" y="1291"/>
                    </a:lnTo>
                    <a:lnTo>
                      <a:pt x="126" y="1277"/>
                    </a:lnTo>
                    <a:lnTo>
                      <a:pt x="128" y="1264"/>
                    </a:lnTo>
                    <a:lnTo>
                      <a:pt x="132" y="1252"/>
                    </a:lnTo>
                    <a:lnTo>
                      <a:pt x="136" y="1239"/>
                    </a:lnTo>
                    <a:lnTo>
                      <a:pt x="136" y="1239"/>
                    </a:lnTo>
                    <a:lnTo>
                      <a:pt x="143" y="1224"/>
                    </a:lnTo>
                    <a:lnTo>
                      <a:pt x="147" y="1208"/>
                    </a:lnTo>
                    <a:lnTo>
                      <a:pt x="151" y="1192"/>
                    </a:lnTo>
                    <a:lnTo>
                      <a:pt x="152" y="1175"/>
                    </a:lnTo>
                    <a:lnTo>
                      <a:pt x="152" y="1175"/>
                    </a:lnTo>
                    <a:lnTo>
                      <a:pt x="160" y="984"/>
                    </a:lnTo>
                    <a:lnTo>
                      <a:pt x="160" y="984"/>
                    </a:lnTo>
                    <a:lnTo>
                      <a:pt x="160" y="957"/>
                    </a:lnTo>
                    <a:lnTo>
                      <a:pt x="162" y="943"/>
                    </a:lnTo>
                    <a:lnTo>
                      <a:pt x="163" y="930"/>
                    </a:lnTo>
                    <a:lnTo>
                      <a:pt x="163" y="930"/>
                    </a:lnTo>
                    <a:lnTo>
                      <a:pt x="167" y="919"/>
                    </a:lnTo>
                    <a:lnTo>
                      <a:pt x="171" y="908"/>
                    </a:lnTo>
                    <a:lnTo>
                      <a:pt x="173" y="896"/>
                    </a:lnTo>
                    <a:lnTo>
                      <a:pt x="175" y="882"/>
                    </a:lnTo>
                    <a:lnTo>
                      <a:pt x="179" y="833"/>
                    </a:lnTo>
                    <a:lnTo>
                      <a:pt x="179" y="833"/>
                    </a:lnTo>
                    <a:lnTo>
                      <a:pt x="183" y="787"/>
                    </a:lnTo>
                    <a:lnTo>
                      <a:pt x="189" y="739"/>
                    </a:lnTo>
                    <a:lnTo>
                      <a:pt x="193" y="716"/>
                    </a:lnTo>
                    <a:lnTo>
                      <a:pt x="198" y="693"/>
                    </a:lnTo>
                    <a:lnTo>
                      <a:pt x="205" y="671"/>
                    </a:lnTo>
                    <a:lnTo>
                      <a:pt x="213" y="649"/>
                    </a:lnTo>
                    <a:lnTo>
                      <a:pt x="213" y="649"/>
                    </a:lnTo>
                    <a:lnTo>
                      <a:pt x="218" y="639"/>
                    </a:lnTo>
                    <a:lnTo>
                      <a:pt x="224" y="627"/>
                    </a:lnTo>
                    <a:lnTo>
                      <a:pt x="230" y="623"/>
                    </a:lnTo>
                    <a:lnTo>
                      <a:pt x="234" y="620"/>
                    </a:lnTo>
                    <a:lnTo>
                      <a:pt x="237" y="620"/>
                    </a:lnTo>
                    <a:lnTo>
                      <a:pt x="238" y="622"/>
                    </a:lnTo>
                    <a:lnTo>
                      <a:pt x="241" y="623"/>
                    </a:lnTo>
                    <a:lnTo>
                      <a:pt x="242" y="624"/>
                    </a:lnTo>
                    <a:lnTo>
                      <a:pt x="242" y="624"/>
                    </a:lnTo>
                    <a:lnTo>
                      <a:pt x="245" y="629"/>
                    </a:lnTo>
                    <a:lnTo>
                      <a:pt x="246" y="633"/>
                    </a:lnTo>
                    <a:lnTo>
                      <a:pt x="246" y="641"/>
                    </a:lnTo>
                    <a:lnTo>
                      <a:pt x="246" y="641"/>
                    </a:lnTo>
                    <a:lnTo>
                      <a:pt x="250" y="742"/>
                    </a:lnTo>
                    <a:lnTo>
                      <a:pt x="250" y="742"/>
                    </a:lnTo>
                    <a:lnTo>
                      <a:pt x="252" y="764"/>
                    </a:lnTo>
                    <a:lnTo>
                      <a:pt x="254" y="785"/>
                    </a:lnTo>
                    <a:lnTo>
                      <a:pt x="260" y="806"/>
                    </a:lnTo>
                    <a:lnTo>
                      <a:pt x="264" y="828"/>
                    </a:lnTo>
                    <a:lnTo>
                      <a:pt x="275" y="870"/>
                    </a:lnTo>
                    <a:lnTo>
                      <a:pt x="280" y="892"/>
                    </a:lnTo>
                    <a:lnTo>
                      <a:pt x="283" y="913"/>
                    </a:lnTo>
                    <a:lnTo>
                      <a:pt x="283" y="913"/>
                    </a:lnTo>
                    <a:lnTo>
                      <a:pt x="290" y="973"/>
                    </a:lnTo>
                    <a:lnTo>
                      <a:pt x="294" y="1033"/>
                    </a:lnTo>
                    <a:lnTo>
                      <a:pt x="298" y="1155"/>
                    </a:lnTo>
                    <a:lnTo>
                      <a:pt x="298" y="1155"/>
                    </a:lnTo>
                    <a:lnTo>
                      <a:pt x="297" y="1181"/>
                    </a:lnTo>
                    <a:lnTo>
                      <a:pt x="298" y="1194"/>
                    </a:lnTo>
                    <a:lnTo>
                      <a:pt x="298" y="1201"/>
                    </a:lnTo>
                    <a:lnTo>
                      <a:pt x="301" y="1207"/>
                    </a:lnTo>
                    <a:lnTo>
                      <a:pt x="301" y="1207"/>
                    </a:lnTo>
                    <a:lnTo>
                      <a:pt x="317" y="1250"/>
                    </a:lnTo>
                    <a:lnTo>
                      <a:pt x="317" y="1250"/>
                    </a:lnTo>
                    <a:lnTo>
                      <a:pt x="318" y="1254"/>
                    </a:lnTo>
                    <a:lnTo>
                      <a:pt x="320" y="1257"/>
                    </a:lnTo>
                    <a:lnTo>
                      <a:pt x="321" y="1258"/>
                    </a:lnTo>
                    <a:lnTo>
                      <a:pt x="321" y="1258"/>
                    </a:lnTo>
                    <a:lnTo>
                      <a:pt x="324" y="1260"/>
                    </a:lnTo>
                    <a:lnTo>
                      <a:pt x="327" y="1261"/>
                    </a:lnTo>
                    <a:lnTo>
                      <a:pt x="329" y="1265"/>
                    </a:lnTo>
                    <a:lnTo>
                      <a:pt x="329" y="1269"/>
                    </a:lnTo>
                    <a:lnTo>
                      <a:pt x="329" y="1275"/>
                    </a:lnTo>
                    <a:lnTo>
                      <a:pt x="329" y="1275"/>
                    </a:lnTo>
                    <a:lnTo>
                      <a:pt x="329" y="1296"/>
                    </a:lnTo>
                    <a:lnTo>
                      <a:pt x="331" y="1310"/>
                    </a:lnTo>
                    <a:lnTo>
                      <a:pt x="331" y="1314"/>
                    </a:lnTo>
                    <a:lnTo>
                      <a:pt x="332" y="1316"/>
                    </a:lnTo>
                    <a:lnTo>
                      <a:pt x="332" y="1316"/>
                    </a:lnTo>
                    <a:lnTo>
                      <a:pt x="352" y="1317"/>
                    </a:lnTo>
                    <a:lnTo>
                      <a:pt x="362" y="1320"/>
                    </a:lnTo>
                    <a:lnTo>
                      <a:pt x="366" y="1322"/>
                    </a:lnTo>
                    <a:lnTo>
                      <a:pt x="370" y="1325"/>
                    </a:lnTo>
                    <a:lnTo>
                      <a:pt x="370" y="1325"/>
                    </a:lnTo>
                    <a:lnTo>
                      <a:pt x="378" y="1329"/>
                    </a:lnTo>
                    <a:lnTo>
                      <a:pt x="389" y="1335"/>
                    </a:lnTo>
                    <a:lnTo>
                      <a:pt x="404" y="1339"/>
                    </a:lnTo>
                    <a:lnTo>
                      <a:pt x="419" y="1341"/>
                    </a:lnTo>
                    <a:lnTo>
                      <a:pt x="433" y="1343"/>
                    </a:lnTo>
                    <a:lnTo>
                      <a:pt x="438" y="1343"/>
                    </a:lnTo>
                    <a:lnTo>
                      <a:pt x="444" y="1341"/>
                    </a:lnTo>
                    <a:lnTo>
                      <a:pt x="448" y="1339"/>
                    </a:lnTo>
                    <a:lnTo>
                      <a:pt x="451" y="1336"/>
                    </a:lnTo>
                    <a:lnTo>
                      <a:pt x="453" y="1331"/>
                    </a:lnTo>
                    <a:lnTo>
                      <a:pt x="452" y="1325"/>
                    </a:lnTo>
                    <a:lnTo>
                      <a:pt x="452" y="1325"/>
                    </a:lnTo>
                    <a:lnTo>
                      <a:pt x="451" y="1320"/>
                    </a:lnTo>
                    <a:lnTo>
                      <a:pt x="449" y="1316"/>
                    </a:lnTo>
                    <a:lnTo>
                      <a:pt x="445" y="1311"/>
                    </a:lnTo>
                    <a:lnTo>
                      <a:pt x="441" y="1307"/>
                    </a:lnTo>
                    <a:lnTo>
                      <a:pt x="441" y="1307"/>
                    </a:lnTo>
                    <a:lnTo>
                      <a:pt x="423" y="1295"/>
                    </a:lnTo>
                    <a:lnTo>
                      <a:pt x="414" y="1287"/>
                    </a:lnTo>
                    <a:lnTo>
                      <a:pt x="411" y="1283"/>
                    </a:lnTo>
                    <a:lnTo>
                      <a:pt x="408" y="1280"/>
                    </a:lnTo>
                    <a:lnTo>
                      <a:pt x="408" y="1280"/>
                    </a:lnTo>
                    <a:lnTo>
                      <a:pt x="407" y="1271"/>
                    </a:lnTo>
                    <a:lnTo>
                      <a:pt x="408" y="1261"/>
                    </a:lnTo>
                    <a:lnTo>
                      <a:pt x="411" y="1241"/>
                    </a:lnTo>
                    <a:lnTo>
                      <a:pt x="411" y="1241"/>
                    </a:lnTo>
                    <a:lnTo>
                      <a:pt x="412" y="1235"/>
                    </a:lnTo>
                    <a:lnTo>
                      <a:pt x="414" y="1228"/>
                    </a:lnTo>
                    <a:lnTo>
                      <a:pt x="417" y="1223"/>
                    </a:lnTo>
                    <a:lnTo>
                      <a:pt x="418" y="1216"/>
                    </a:lnTo>
                    <a:lnTo>
                      <a:pt x="418" y="1216"/>
                    </a:lnTo>
                    <a:lnTo>
                      <a:pt x="418" y="1207"/>
                    </a:lnTo>
                    <a:lnTo>
                      <a:pt x="417" y="1198"/>
                    </a:lnTo>
                    <a:lnTo>
                      <a:pt x="412" y="1182"/>
                    </a:lnTo>
                    <a:lnTo>
                      <a:pt x="412" y="1182"/>
                    </a:lnTo>
                    <a:lnTo>
                      <a:pt x="410" y="1174"/>
                    </a:lnTo>
                    <a:lnTo>
                      <a:pt x="408" y="1164"/>
                    </a:lnTo>
                    <a:lnTo>
                      <a:pt x="407" y="1145"/>
                    </a:lnTo>
                    <a:lnTo>
                      <a:pt x="406" y="1108"/>
                    </a:lnTo>
                    <a:lnTo>
                      <a:pt x="406" y="1108"/>
                    </a:lnTo>
                    <a:lnTo>
                      <a:pt x="403" y="1065"/>
                    </a:lnTo>
                    <a:lnTo>
                      <a:pt x="403" y="1065"/>
                    </a:lnTo>
                    <a:lnTo>
                      <a:pt x="403" y="1052"/>
                    </a:lnTo>
                    <a:lnTo>
                      <a:pt x="406" y="1040"/>
                    </a:lnTo>
                    <a:lnTo>
                      <a:pt x="408" y="1028"/>
                    </a:lnTo>
                    <a:lnTo>
                      <a:pt x="410" y="1014"/>
                    </a:lnTo>
                    <a:lnTo>
                      <a:pt x="410" y="1014"/>
                    </a:lnTo>
                    <a:lnTo>
                      <a:pt x="410" y="1005"/>
                    </a:lnTo>
                    <a:lnTo>
                      <a:pt x="408" y="994"/>
                    </a:lnTo>
                    <a:lnTo>
                      <a:pt x="404" y="975"/>
                    </a:lnTo>
                    <a:lnTo>
                      <a:pt x="400" y="954"/>
                    </a:lnTo>
                    <a:lnTo>
                      <a:pt x="400" y="945"/>
                    </a:lnTo>
                    <a:lnTo>
                      <a:pt x="402" y="935"/>
                    </a:lnTo>
                    <a:lnTo>
                      <a:pt x="402" y="935"/>
                    </a:lnTo>
                    <a:lnTo>
                      <a:pt x="403" y="916"/>
                    </a:lnTo>
                    <a:lnTo>
                      <a:pt x="404" y="896"/>
                    </a:lnTo>
                    <a:lnTo>
                      <a:pt x="406" y="858"/>
                    </a:lnTo>
                    <a:lnTo>
                      <a:pt x="406" y="858"/>
                    </a:lnTo>
                    <a:lnTo>
                      <a:pt x="404" y="802"/>
                    </a:lnTo>
                    <a:lnTo>
                      <a:pt x="404" y="747"/>
                    </a:lnTo>
                    <a:lnTo>
                      <a:pt x="400" y="638"/>
                    </a:lnTo>
                    <a:lnTo>
                      <a:pt x="400" y="638"/>
                    </a:lnTo>
                    <a:lnTo>
                      <a:pt x="397" y="590"/>
                    </a:lnTo>
                    <a:lnTo>
                      <a:pt x="397" y="590"/>
                    </a:lnTo>
                    <a:lnTo>
                      <a:pt x="399" y="590"/>
                    </a:lnTo>
                    <a:lnTo>
                      <a:pt x="403" y="588"/>
                    </a:lnTo>
                    <a:lnTo>
                      <a:pt x="414" y="581"/>
                    </a:lnTo>
                    <a:lnTo>
                      <a:pt x="433" y="569"/>
                    </a:lnTo>
                    <a:lnTo>
                      <a:pt x="433" y="569"/>
                    </a:lnTo>
                    <a:lnTo>
                      <a:pt x="434" y="566"/>
                    </a:lnTo>
                    <a:lnTo>
                      <a:pt x="434" y="563"/>
                    </a:lnTo>
                    <a:lnTo>
                      <a:pt x="433" y="554"/>
                    </a:lnTo>
                    <a:lnTo>
                      <a:pt x="425" y="528"/>
                    </a:lnTo>
                    <a:lnTo>
                      <a:pt x="410" y="483"/>
                    </a:lnTo>
                    <a:lnTo>
                      <a:pt x="410" y="483"/>
                    </a:lnTo>
                    <a:lnTo>
                      <a:pt x="399" y="440"/>
                    </a:lnTo>
                    <a:lnTo>
                      <a:pt x="388" y="397"/>
                    </a:lnTo>
                    <a:lnTo>
                      <a:pt x="384" y="375"/>
                    </a:lnTo>
                    <a:lnTo>
                      <a:pt x="381" y="353"/>
                    </a:lnTo>
                    <a:lnTo>
                      <a:pt x="380" y="330"/>
                    </a:lnTo>
                    <a:lnTo>
                      <a:pt x="381" y="310"/>
                    </a:lnTo>
                    <a:lnTo>
                      <a:pt x="381" y="310"/>
                    </a:lnTo>
                    <a:lnTo>
                      <a:pt x="382" y="306"/>
                    </a:lnTo>
                    <a:lnTo>
                      <a:pt x="384" y="303"/>
                    </a:lnTo>
                    <a:lnTo>
                      <a:pt x="389" y="297"/>
                    </a:lnTo>
                    <a:lnTo>
                      <a:pt x="395" y="293"/>
                    </a:lnTo>
                    <a:lnTo>
                      <a:pt x="399" y="286"/>
                    </a:lnTo>
                    <a:lnTo>
                      <a:pt x="399" y="286"/>
                    </a:lnTo>
                    <a:lnTo>
                      <a:pt x="408" y="269"/>
                    </a:lnTo>
                    <a:lnTo>
                      <a:pt x="415" y="251"/>
                    </a:lnTo>
                    <a:lnTo>
                      <a:pt x="422" y="233"/>
                    </a:lnTo>
                    <a:lnTo>
                      <a:pt x="427" y="216"/>
                    </a:lnTo>
                    <a:lnTo>
                      <a:pt x="430" y="198"/>
                    </a:lnTo>
                    <a:lnTo>
                      <a:pt x="433" y="179"/>
                    </a:lnTo>
                    <a:lnTo>
                      <a:pt x="433" y="160"/>
                    </a:lnTo>
                    <a:lnTo>
                      <a:pt x="432" y="141"/>
                    </a:lnTo>
                    <a:lnTo>
                      <a:pt x="432" y="141"/>
                    </a:lnTo>
                    <a:lnTo>
                      <a:pt x="429" y="112"/>
                    </a:lnTo>
                    <a:lnTo>
                      <a:pt x="422" y="85"/>
                    </a:lnTo>
                    <a:lnTo>
                      <a:pt x="422" y="85"/>
                    </a:lnTo>
                    <a:lnTo>
                      <a:pt x="421" y="79"/>
                    </a:lnTo>
                    <a:lnTo>
                      <a:pt x="417" y="77"/>
                    </a:lnTo>
                    <a:lnTo>
                      <a:pt x="406" y="71"/>
                    </a:lnTo>
                    <a:lnTo>
                      <a:pt x="406" y="71"/>
                    </a:lnTo>
                    <a:lnTo>
                      <a:pt x="373" y="56"/>
                    </a:lnTo>
                    <a:lnTo>
                      <a:pt x="342" y="40"/>
                    </a:lnTo>
                    <a:lnTo>
                      <a:pt x="310" y="22"/>
                    </a:lnTo>
                    <a:lnTo>
                      <a:pt x="295" y="11"/>
                    </a:lnTo>
                    <a:lnTo>
                      <a:pt x="282" y="0"/>
                    </a:lnTo>
                    <a:lnTo>
                      <a:pt x="282" y="0"/>
                    </a:lnTo>
                    <a:lnTo>
                      <a:pt x="271" y="26"/>
                    </a:lnTo>
                    <a:lnTo>
                      <a:pt x="267" y="40"/>
                    </a:lnTo>
                    <a:lnTo>
                      <a:pt x="265" y="47"/>
                    </a:lnTo>
                    <a:lnTo>
                      <a:pt x="265" y="53"/>
                    </a:lnTo>
                    <a:lnTo>
                      <a:pt x="265" y="53"/>
                    </a:lnTo>
                    <a:lnTo>
                      <a:pt x="273" y="116"/>
                    </a:lnTo>
                    <a:lnTo>
                      <a:pt x="273" y="116"/>
                    </a:lnTo>
                    <a:lnTo>
                      <a:pt x="280" y="168"/>
                    </a:lnTo>
                    <a:lnTo>
                      <a:pt x="280" y="168"/>
                    </a:lnTo>
                    <a:lnTo>
                      <a:pt x="278" y="169"/>
                    </a:lnTo>
                    <a:lnTo>
                      <a:pt x="275" y="171"/>
                    </a:lnTo>
                    <a:lnTo>
                      <a:pt x="268" y="172"/>
                    </a:lnTo>
                    <a:lnTo>
                      <a:pt x="268" y="172"/>
                    </a:lnTo>
                    <a:lnTo>
                      <a:pt x="227" y="187"/>
                    </a:lnTo>
                    <a:lnTo>
                      <a:pt x="227" y="187"/>
                    </a:lnTo>
                    <a:lnTo>
                      <a:pt x="222" y="72"/>
                    </a:lnTo>
                    <a:lnTo>
                      <a:pt x="222" y="72"/>
                    </a:lnTo>
                    <a:lnTo>
                      <a:pt x="220" y="67"/>
                    </a:lnTo>
                    <a:lnTo>
                      <a:pt x="220" y="60"/>
                    </a:lnTo>
                    <a:lnTo>
                      <a:pt x="220" y="60"/>
                    </a:lnTo>
                    <a:lnTo>
                      <a:pt x="224" y="57"/>
                    </a:lnTo>
                    <a:lnTo>
                      <a:pt x="230" y="52"/>
                    </a:lnTo>
                    <a:lnTo>
                      <a:pt x="235" y="48"/>
                    </a:lnTo>
                    <a:lnTo>
                      <a:pt x="237" y="47"/>
                    </a:lnTo>
                    <a:lnTo>
                      <a:pt x="238" y="45"/>
                    </a:lnTo>
                    <a:lnTo>
                      <a:pt x="238" y="45"/>
                    </a:lnTo>
                    <a:lnTo>
                      <a:pt x="231" y="34"/>
                    </a:lnTo>
                    <a:lnTo>
                      <a:pt x="226" y="29"/>
                    </a:lnTo>
                    <a:lnTo>
                      <a:pt x="222" y="25"/>
                    </a:lnTo>
                    <a:lnTo>
                      <a:pt x="218" y="22"/>
                    </a:lnTo>
                    <a:lnTo>
                      <a:pt x="212" y="21"/>
                    </a:lnTo>
                    <a:lnTo>
                      <a:pt x="207" y="23"/>
                    </a:lnTo>
                    <a:lnTo>
                      <a:pt x="203" y="29"/>
                    </a:lnTo>
                    <a:lnTo>
                      <a:pt x="203" y="29"/>
                    </a:lnTo>
                    <a:lnTo>
                      <a:pt x="196" y="38"/>
                    </a:lnTo>
                    <a:lnTo>
                      <a:pt x="194" y="44"/>
                    </a:lnTo>
                    <a:lnTo>
                      <a:pt x="196" y="49"/>
                    </a:lnTo>
                    <a:lnTo>
                      <a:pt x="196" y="49"/>
                    </a:lnTo>
                    <a:lnTo>
                      <a:pt x="200" y="57"/>
                    </a:lnTo>
                    <a:lnTo>
                      <a:pt x="201" y="63"/>
                    </a:lnTo>
                    <a:lnTo>
                      <a:pt x="201" y="67"/>
                    </a:lnTo>
                    <a:lnTo>
                      <a:pt x="201" y="67"/>
                    </a:lnTo>
                    <a:lnTo>
                      <a:pt x="197" y="127"/>
                    </a:lnTo>
                    <a:lnTo>
                      <a:pt x="197" y="127"/>
                    </a:lnTo>
                    <a:lnTo>
                      <a:pt x="192" y="186"/>
                    </a:lnTo>
                    <a:lnTo>
                      <a:pt x="192" y="186"/>
                    </a:lnTo>
                    <a:lnTo>
                      <a:pt x="189" y="186"/>
                    </a:lnTo>
                    <a:lnTo>
                      <a:pt x="185" y="187"/>
                    </a:lnTo>
                    <a:lnTo>
                      <a:pt x="173" y="186"/>
                    </a:lnTo>
                    <a:lnTo>
                      <a:pt x="148" y="184"/>
                    </a:lnTo>
                    <a:lnTo>
                      <a:pt x="148" y="184"/>
                    </a:lnTo>
                    <a:lnTo>
                      <a:pt x="158" y="123"/>
                    </a:lnTo>
                    <a:lnTo>
                      <a:pt x="164" y="62"/>
                    </a:lnTo>
                    <a:lnTo>
                      <a:pt x="164" y="62"/>
                    </a:lnTo>
                    <a:lnTo>
                      <a:pt x="164" y="47"/>
                    </a:lnTo>
                    <a:lnTo>
                      <a:pt x="163" y="34"/>
                    </a:lnTo>
                    <a:lnTo>
                      <a:pt x="160" y="21"/>
                    </a:lnTo>
                    <a:lnTo>
                      <a:pt x="158" y="7"/>
                    </a:lnTo>
                    <a:lnTo>
                      <a:pt x="158" y="7"/>
                    </a:lnTo>
                    <a:lnTo>
                      <a:pt x="147" y="14"/>
                    </a:lnTo>
                    <a:lnTo>
                      <a:pt x="136" y="21"/>
                    </a:lnTo>
                    <a:lnTo>
                      <a:pt x="111" y="32"/>
                    </a:lnTo>
                    <a:lnTo>
                      <a:pt x="88" y="42"/>
                    </a:lnTo>
                    <a:lnTo>
                      <a:pt x="65" y="53"/>
                    </a:lnTo>
                    <a:lnTo>
                      <a:pt x="65" y="53"/>
                    </a:lnTo>
                    <a:lnTo>
                      <a:pt x="43" y="66"/>
                    </a:lnTo>
                    <a:lnTo>
                      <a:pt x="32" y="72"/>
                    </a:lnTo>
                    <a:lnTo>
                      <a:pt x="23" y="79"/>
                    </a:lnTo>
                    <a:lnTo>
                      <a:pt x="23" y="79"/>
                    </a:lnTo>
                    <a:lnTo>
                      <a:pt x="20" y="82"/>
                    </a:lnTo>
                    <a:lnTo>
                      <a:pt x="19" y="86"/>
                    </a:lnTo>
                    <a:lnTo>
                      <a:pt x="16" y="96"/>
                    </a:lnTo>
                    <a:lnTo>
                      <a:pt x="15" y="115"/>
                    </a:lnTo>
                    <a:lnTo>
                      <a:pt x="15" y="115"/>
                    </a:lnTo>
                    <a:lnTo>
                      <a:pt x="10" y="135"/>
                    </a:lnTo>
                    <a:lnTo>
                      <a:pt x="8" y="166"/>
                    </a:lnTo>
                    <a:lnTo>
                      <a:pt x="5" y="202"/>
                    </a:lnTo>
                    <a:lnTo>
                      <a:pt x="4" y="221"/>
                    </a:lnTo>
                    <a:lnTo>
                      <a:pt x="5" y="239"/>
                    </a:lnTo>
                    <a:lnTo>
                      <a:pt x="6" y="256"/>
                    </a:lnTo>
                    <a:lnTo>
                      <a:pt x="10" y="271"/>
                    </a:lnTo>
                    <a:lnTo>
                      <a:pt x="15" y="285"/>
                    </a:lnTo>
                    <a:lnTo>
                      <a:pt x="21" y="296"/>
                    </a:lnTo>
                    <a:lnTo>
                      <a:pt x="25" y="300"/>
                    </a:lnTo>
                    <a:lnTo>
                      <a:pt x="29" y="303"/>
                    </a:lnTo>
                    <a:lnTo>
                      <a:pt x="35" y="306"/>
                    </a:lnTo>
                    <a:lnTo>
                      <a:pt x="40" y="307"/>
                    </a:lnTo>
                    <a:lnTo>
                      <a:pt x="47" y="308"/>
                    </a:lnTo>
                    <a:lnTo>
                      <a:pt x="54" y="307"/>
                    </a:lnTo>
                    <a:lnTo>
                      <a:pt x="61" y="306"/>
                    </a:lnTo>
                    <a:lnTo>
                      <a:pt x="70" y="301"/>
                    </a:lnTo>
                    <a:lnTo>
                      <a:pt x="70" y="301"/>
                    </a:lnTo>
                    <a:lnTo>
                      <a:pt x="70" y="312"/>
                    </a:lnTo>
                    <a:lnTo>
                      <a:pt x="72" y="323"/>
                    </a:lnTo>
                    <a:lnTo>
                      <a:pt x="69" y="345"/>
                    </a:lnTo>
                    <a:lnTo>
                      <a:pt x="62" y="389"/>
                    </a:lnTo>
                    <a:lnTo>
                      <a:pt x="62" y="389"/>
                    </a:lnTo>
                    <a:lnTo>
                      <a:pt x="54" y="449"/>
                    </a:lnTo>
                    <a:lnTo>
                      <a:pt x="47" y="479"/>
                    </a:lnTo>
                    <a:lnTo>
                      <a:pt x="40" y="509"/>
                    </a:lnTo>
                    <a:lnTo>
                      <a:pt x="40" y="509"/>
                    </a:lnTo>
                    <a:lnTo>
                      <a:pt x="38" y="515"/>
                    </a:lnTo>
                    <a:lnTo>
                      <a:pt x="34" y="525"/>
                    </a:lnTo>
                    <a:lnTo>
                      <a:pt x="24" y="544"/>
                    </a:lnTo>
                    <a:lnTo>
                      <a:pt x="21" y="554"/>
                    </a:lnTo>
                    <a:lnTo>
                      <a:pt x="21" y="562"/>
                    </a:lnTo>
                    <a:lnTo>
                      <a:pt x="21" y="566"/>
                    </a:lnTo>
                    <a:lnTo>
                      <a:pt x="23" y="570"/>
                    </a:lnTo>
                    <a:lnTo>
                      <a:pt x="25" y="573"/>
                    </a:lnTo>
                    <a:lnTo>
                      <a:pt x="29" y="575"/>
                    </a:lnTo>
                    <a:lnTo>
                      <a:pt x="29" y="575"/>
                    </a:lnTo>
                    <a:lnTo>
                      <a:pt x="44" y="584"/>
                    </a:lnTo>
                    <a:lnTo>
                      <a:pt x="53" y="588"/>
                    </a:lnTo>
                    <a:lnTo>
                      <a:pt x="55" y="590"/>
                    </a:lnTo>
                    <a:lnTo>
                      <a:pt x="57" y="592"/>
                    </a:lnTo>
                    <a:lnTo>
                      <a:pt x="57" y="592"/>
                    </a:lnTo>
                    <a:lnTo>
                      <a:pt x="55" y="615"/>
                    </a:lnTo>
                    <a:lnTo>
                      <a:pt x="55" y="615"/>
                    </a:lnTo>
                    <a:lnTo>
                      <a:pt x="51" y="777"/>
                    </a:lnTo>
                    <a:lnTo>
                      <a:pt x="49" y="858"/>
                    </a:lnTo>
                    <a:lnTo>
                      <a:pt x="49" y="938"/>
                    </a:lnTo>
                    <a:lnTo>
                      <a:pt x="49" y="938"/>
                    </a:lnTo>
                    <a:lnTo>
                      <a:pt x="49" y="1185"/>
                    </a:lnTo>
                    <a:lnTo>
                      <a:pt x="49" y="1185"/>
                    </a:lnTo>
                    <a:lnTo>
                      <a:pt x="49" y="1223"/>
                    </a:lnTo>
                    <a:lnTo>
                      <a:pt x="47" y="1261"/>
                    </a:lnTo>
                    <a:lnTo>
                      <a:pt x="47" y="1261"/>
                    </a:lnTo>
                    <a:lnTo>
                      <a:pt x="47" y="1268"/>
                    </a:lnTo>
                    <a:lnTo>
                      <a:pt x="46" y="1273"/>
                    </a:lnTo>
                    <a:lnTo>
                      <a:pt x="43" y="1276"/>
                    </a:lnTo>
                    <a:lnTo>
                      <a:pt x="40" y="1279"/>
                    </a:lnTo>
                    <a:lnTo>
                      <a:pt x="34" y="1281"/>
                    </a:lnTo>
                    <a:lnTo>
                      <a:pt x="21" y="1287"/>
                    </a:lnTo>
                    <a:lnTo>
                      <a:pt x="21" y="1287"/>
                    </a:lnTo>
                    <a:lnTo>
                      <a:pt x="12" y="1292"/>
                    </a:lnTo>
                    <a:lnTo>
                      <a:pt x="5" y="1301"/>
                    </a:lnTo>
                    <a:lnTo>
                      <a:pt x="1" y="1309"/>
                    </a:lnTo>
                    <a:lnTo>
                      <a:pt x="0" y="1316"/>
                    </a:lnTo>
                    <a:lnTo>
                      <a:pt x="2" y="1324"/>
                    </a:lnTo>
                    <a:lnTo>
                      <a:pt x="4" y="1326"/>
                    </a:lnTo>
                    <a:lnTo>
                      <a:pt x="6" y="1329"/>
                    </a:lnTo>
                    <a:lnTo>
                      <a:pt x="10" y="1332"/>
                    </a:lnTo>
                    <a:lnTo>
                      <a:pt x="15" y="1335"/>
                    </a:lnTo>
                    <a:lnTo>
                      <a:pt x="27" y="1337"/>
                    </a:lnTo>
                    <a:lnTo>
                      <a:pt x="27" y="1337"/>
                    </a:lnTo>
                    <a:lnTo>
                      <a:pt x="43" y="1337"/>
                    </a:lnTo>
                    <a:lnTo>
                      <a:pt x="61" y="1335"/>
                    </a:lnTo>
                    <a:lnTo>
                      <a:pt x="61" y="1335"/>
                    </a:lnTo>
                    <a:lnTo>
                      <a:pt x="66" y="1333"/>
                    </a:lnTo>
                    <a:lnTo>
                      <a:pt x="70" y="1331"/>
                    </a:lnTo>
                    <a:lnTo>
                      <a:pt x="80" y="1324"/>
                    </a:lnTo>
                    <a:lnTo>
                      <a:pt x="88" y="1316"/>
                    </a:lnTo>
                    <a:lnTo>
                      <a:pt x="92" y="1314"/>
                    </a:lnTo>
                    <a:lnTo>
                      <a:pt x="96" y="1313"/>
                    </a:lnTo>
                    <a:lnTo>
                      <a:pt x="96" y="1313"/>
                    </a:lnTo>
                    <a:close/>
                    <a:moveTo>
                      <a:pt x="140" y="297"/>
                    </a:moveTo>
                    <a:lnTo>
                      <a:pt x="140" y="297"/>
                    </a:lnTo>
                    <a:lnTo>
                      <a:pt x="185" y="295"/>
                    </a:lnTo>
                    <a:lnTo>
                      <a:pt x="185" y="295"/>
                    </a:lnTo>
                    <a:lnTo>
                      <a:pt x="173" y="395"/>
                    </a:lnTo>
                    <a:lnTo>
                      <a:pt x="173" y="395"/>
                    </a:lnTo>
                    <a:lnTo>
                      <a:pt x="171" y="409"/>
                    </a:lnTo>
                    <a:lnTo>
                      <a:pt x="171" y="417"/>
                    </a:lnTo>
                    <a:lnTo>
                      <a:pt x="171" y="420"/>
                    </a:lnTo>
                    <a:lnTo>
                      <a:pt x="174" y="423"/>
                    </a:lnTo>
                    <a:lnTo>
                      <a:pt x="174" y="423"/>
                    </a:lnTo>
                    <a:lnTo>
                      <a:pt x="189" y="440"/>
                    </a:lnTo>
                    <a:lnTo>
                      <a:pt x="198" y="450"/>
                    </a:lnTo>
                    <a:lnTo>
                      <a:pt x="203" y="453"/>
                    </a:lnTo>
                    <a:lnTo>
                      <a:pt x="205" y="453"/>
                    </a:lnTo>
                    <a:lnTo>
                      <a:pt x="205" y="453"/>
                    </a:lnTo>
                    <a:lnTo>
                      <a:pt x="224" y="440"/>
                    </a:lnTo>
                    <a:lnTo>
                      <a:pt x="235" y="432"/>
                    </a:lnTo>
                    <a:lnTo>
                      <a:pt x="238" y="430"/>
                    </a:lnTo>
                    <a:lnTo>
                      <a:pt x="239" y="427"/>
                    </a:lnTo>
                    <a:lnTo>
                      <a:pt x="239" y="427"/>
                    </a:lnTo>
                    <a:lnTo>
                      <a:pt x="238" y="385"/>
                    </a:lnTo>
                    <a:lnTo>
                      <a:pt x="238" y="385"/>
                    </a:lnTo>
                    <a:lnTo>
                      <a:pt x="233" y="285"/>
                    </a:lnTo>
                    <a:lnTo>
                      <a:pt x="233" y="285"/>
                    </a:lnTo>
                    <a:lnTo>
                      <a:pt x="283" y="286"/>
                    </a:lnTo>
                    <a:lnTo>
                      <a:pt x="283" y="286"/>
                    </a:lnTo>
                    <a:lnTo>
                      <a:pt x="283" y="289"/>
                    </a:lnTo>
                    <a:lnTo>
                      <a:pt x="286" y="296"/>
                    </a:lnTo>
                    <a:lnTo>
                      <a:pt x="288" y="319"/>
                    </a:lnTo>
                    <a:lnTo>
                      <a:pt x="294" y="355"/>
                    </a:lnTo>
                    <a:lnTo>
                      <a:pt x="294" y="355"/>
                    </a:lnTo>
                    <a:lnTo>
                      <a:pt x="301" y="398"/>
                    </a:lnTo>
                    <a:lnTo>
                      <a:pt x="308" y="442"/>
                    </a:lnTo>
                    <a:lnTo>
                      <a:pt x="308" y="442"/>
                    </a:lnTo>
                    <a:lnTo>
                      <a:pt x="312" y="465"/>
                    </a:lnTo>
                    <a:lnTo>
                      <a:pt x="316" y="479"/>
                    </a:lnTo>
                    <a:lnTo>
                      <a:pt x="317" y="483"/>
                    </a:lnTo>
                    <a:lnTo>
                      <a:pt x="320" y="485"/>
                    </a:lnTo>
                    <a:lnTo>
                      <a:pt x="320" y="485"/>
                    </a:lnTo>
                    <a:lnTo>
                      <a:pt x="298" y="498"/>
                    </a:lnTo>
                    <a:lnTo>
                      <a:pt x="273" y="507"/>
                    </a:lnTo>
                    <a:lnTo>
                      <a:pt x="261" y="510"/>
                    </a:lnTo>
                    <a:lnTo>
                      <a:pt x="249" y="513"/>
                    </a:lnTo>
                    <a:lnTo>
                      <a:pt x="235" y="514"/>
                    </a:lnTo>
                    <a:lnTo>
                      <a:pt x="223" y="514"/>
                    </a:lnTo>
                    <a:lnTo>
                      <a:pt x="223" y="514"/>
                    </a:lnTo>
                    <a:lnTo>
                      <a:pt x="211" y="513"/>
                    </a:lnTo>
                    <a:lnTo>
                      <a:pt x="198" y="510"/>
                    </a:lnTo>
                    <a:lnTo>
                      <a:pt x="186" y="507"/>
                    </a:lnTo>
                    <a:lnTo>
                      <a:pt x="174" y="502"/>
                    </a:lnTo>
                    <a:lnTo>
                      <a:pt x="174" y="502"/>
                    </a:lnTo>
                    <a:lnTo>
                      <a:pt x="163" y="496"/>
                    </a:lnTo>
                    <a:lnTo>
                      <a:pt x="148" y="488"/>
                    </a:lnTo>
                    <a:lnTo>
                      <a:pt x="134" y="479"/>
                    </a:lnTo>
                    <a:lnTo>
                      <a:pt x="130" y="473"/>
                    </a:lnTo>
                    <a:lnTo>
                      <a:pt x="129" y="469"/>
                    </a:lnTo>
                    <a:lnTo>
                      <a:pt x="129" y="469"/>
                    </a:lnTo>
                    <a:lnTo>
                      <a:pt x="129" y="427"/>
                    </a:lnTo>
                    <a:lnTo>
                      <a:pt x="130" y="383"/>
                    </a:lnTo>
                    <a:lnTo>
                      <a:pt x="133" y="341"/>
                    </a:lnTo>
                    <a:lnTo>
                      <a:pt x="136" y="319"/>
                    </a:lnTo>
                    <a:lnTo>
                      <a:pt x="140" y="297"/>
                    </a:lnTo>
                    <a:lnTo>
                      <a:pt x="140" y="297"/>
                    </a:lnTo>
                    <a:close/>
                  </a:path>
                </a:pathLst>
              </a:custGeom>
              <a:solidFill>
                <a:schemeClr val="tx1">
                  <a:lumMod val="85000"/>
                  <a:lumOff val="15000"/>
                </a:schemeClr>
              </a:solidFill>
              <a:ln w="9525">
                <a:noFill/>
                <a:round/>
                <a:headEnd/>
                <a:tailEnd/>
              </a:ln>
            </p:spPr>
            <p:txBody>
              <a:bodyPr/>
              <a:lstStyle/>
              <a:p>
                <a:pPr fontAlgn="auto">
                  <a:spcBef>
                    <a:spcPts val="0"/>
                  </a:spcBef>
                  <a:spcAft>
                    <a:spcPts val="0"/>
                  </a:spcAft>
                  <a:defRPr/>
                </a:pPr>
                <a:endParaRPr lang="en-US">
                  <a:solidFill>
                    <a:schemeClr val="tx1">
                      <a:lumMod val="75000"/>
                      <a:lumOff val="25000"/>
                    </a:schemeClr>
                  </a:solidFill>
                  <a:latin typeface="+mn-lt"/>
                  <a:cs typeface="+mn-cs"/>
                </a:endParaRPr>
              </a:p>
            </p:txBody>
          </p:sp>
        </p:grpSp>
      </p:grpSp>
      <p:grpSp>
        <p:nvGrpSpPr>
          <p:cNvPr id="12" name="组合 11"/>
          <p:cNvGrpSpPr/>
          <p:nvPr/>
        </p:nvGrpSpPr>
        <p:grpSpPr>
          <a:xfrm>
            <a:off x="686048" y="1643744"/>
            <a:ext cx="2353486" cy="3793415"/>
            <a:chOff x="686048" y="1905001"/>
            <a:chExt cx="2353486" cy="3793415"/>
          </a:xfrm>
        </p:grpSpPr>
        <p:sp>
          <p:nvSpPr>
            <p:cNvPr id="13" name="Rectangle 90"/>
            <p:cNvSpPr/>
            <p:nvPr/>
          </p:nvSpPr>
          <p:spPr bwMode="auto">
            <a:xfrm>
              <a:off x="686048" y="2148419"/>
              <a:ext cx="1980953" cy="692497"/>
            </a:xfrm>
            <a:prstGeom prst="rect">
              <a:avLst/>
            </a:prstGeom>
          </p:spPr>
          <p:txBody>
            <a:bodyPr wrap="square">
              <a:spAutoFit/>
            </a:bodyPr>
            <a:lstStyle/>
            <a:p>
              <a:pPr algn="r" fontAlgn="auto">
                <a:lnSpc>
                  <a:spcPct val="130000"/>
                </a:lnSpc>
                <a:spcBef>
                  <a:spcPts val="0"/>
                </a:spcBef>
                <a:spcAft>
                  <a:spcPts val="0"/>
                </a:spcAft>
                <a:defRPr/>
              </a:pPr>
              <a:r>
                <a:rPr lang="zh-CN" altLang="en-US" sz="1000" dirty="0">
                  <a:solidFill>
                    <a:schemeClr val="tx1">
                      <a:lumMod val="75000"/>
                      <a:lumOff val="25000"/>
                    </a:schemeClr>
                  </a:solidFill>
                  <a:latin typeface="Open Sans Light" pitchFamily="34" charset="0"/>
                  <a:ea typeface="Open Sans Light" pitchFamily="34" charset="0"/>
                  <a:cs typeface="Open Sans Light" pitchFamily="34" charset="0"/>
                </a:rPr>
                <a:t>您的内容打在这里，或者通过复制您的文本后，在此框中选择粘贴，并选择只保留文字</a:t>
              </a:r>
              <a:endParaRPr lang="en-US" sz="1000" dirty="0">
                <a:solidFill>
                  <a:schemeClr val="tx1">
                    <a:lumMod val="75000"/>
                    <a:lumOff val="25000"/>
                  </a:schemeClr>
                </a:solidFill>
                <a:latin typeface="Open Sans Light" pitchFamily="34" charset="0"/>
                <a:ea typeface="Open Sans Light" pitchFamily="34" charset="0"/>
                <a:cs typeface="Open Sans Light" pitchFamily="34" charset="0"/>
              </a:endParaRPr>
            </a:p>
          </p:txBody>
        </p:sp>
        <p:sp>
          <p:nvSpPr>
            <p:cNvPr id="14" name="Rectangle 91"/>
            <p:cNvSpPr/>
            <p:nvPr/>
          </p:nvSpPr>
          <p:spPr bwMode="auto">
            <a:xfrm>
              <a:off x="1493928" y="1905001"/>
              <a:ext cx="1185774" cy="338554"/>
            </a:xfrm>
            <a:prstGeom prst="rect">
              <a:avLst/>
            </a:prstGeom>
          </p:spPr>
          <p:txBody>
            <a:bodyPr wrap="square">
              <a:spAutoFit/>
            </a:bodyPr>
            <a:lstStyle/>
            <a:p>
              <a:pPr algn="r" fontAlgn="auto">
                <a:spcBef>
                  <a:spcPts val="0"/>
                </a:spcBef>
                <a:spcAft>
                  <a:spcPts val="0"/>
                </a:spcAft>
                <a:defRPr/>
              </a:pPr>
              <a:r>
                <a:rPr lang="en-US" sz="1600" dirty="0">
                  <a:solidFill>
                    <a:schemeClr val="tx1">
                      <a:lumMod val="75000"/>
                      <a:lumOff val="25000"/>
                    </a:schemeClr>
                  </a:solidFill>
                  <a:ea typeface="Open Sans" pitchFamily="34" charset="0"/>
                  <a:cs typeface="Open Sans" pitchFamily="34" charset="0"/>
                </a:rPr>
                <a:t>steup01</a:t>
              </a:r>
            </a:p>
          </p:txBody>
        </p:sp>
        <p:sp>
          <p:nvSpPr>
            <p:cNvPr id="15" name="Oval 96"/>
            <p:cNvSpPr/>
            <p:nvPr/>
          </p:nvSpPr>
          <p:spPr bwMode="auto">
            <a:xfrm>
              <a:off x="2868085" y="2000251"/>
              <a:ext cx="171449" cy="17144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lumMod val="75000"/>
                    <a:lumOff val="25000"/>
                  </a:schemeClr>
                </a:solidFill>
              </a:endParaRPr>
            </a:p>
          </p:txBody>
        </p:sp>
        <p:sp>
          <p:nvSpPr>
            <p:cNvPr id="16" name="Rectangle 92"/>
            <p:cNvSpPr/>
            <p:nvPr/>
          </p:nvSpPr>
          <p:spPr bwMode="auto">
            <a:xfrm>
              <a:off x="686048" y="3577169"/>
              <a:ext cx="1980953" cy="692497"/>
            </a:xfrm>
            <a:prstGeom prst="rect">
              <a:avLst/>
            </a:prstGeom>
          </p:spPr>
          <p:txBody>
            <a:bodyPr wrap="square">
              <a:spAutoFit/>
            </a:bodyPr>
            <a:lstStyle/>
            <a:p>
              <a:pPr algn="r" fontAlgn="auto">
                <a:lnSpc>
                  <a:spcPct val="130000"/>
                </a:lnSpc>
                <a:spcBef>
                  <a:spcPts val="0"/>
                </a:spcBef>
                <a:spcAft>
                  <a:spcPts val="0"/>
                </a:spcAft>
                <a:defRPr/>
              </a:pPr>
              <a:r>
                <a:rPr lang="zh-CN" altLang="en-US" sz="1000" dirty="0">
                  <a:solidFill>
                    <a:schemeClr val="tx1">
                      <a:lumMod val="75000"/>
                      <a:lumOff val="25000"/>
                    </a:schemeClr>
                  </a:solidFill>
                  <a:latin typeface="Open Sans Light" pitchFamily="34" charset="0"/>
                  <a:ea typeface="Open Sans Light" pitchFamily="34" charset="0"/>
                  <a:cs typeface="Open Sans Light" pitchFamily="34" charset="0"/>
                </a:rPr>
                <a:t>您的内容打在这里，或者通过复制您的文本后，在此框中选择粘贴，并选择只保留文字</a:t>
              </a:r>
              <a:endParaRPr lang="en-US" sz="1000" dirty="0">
                <a:solidFill>
                  <a:schemeClr val="tx1">
                    <a:lumMod val="75000"/>
                    <a:lumOff val="25000"/>
                  </a:schemeClr>
                </a:solidFill>
                <a:latin typeface="Open Sans Light" pitchFamily="34" charset="0"/>
                <a:ea typeface="Open Sans Light" pitchFamily="34" charset="0"/>
                <a:cs typeface="Open Sans Light" pitchFamily="34" charset="0"/>
              </a:endParaRPr>
            </a:p>
          </p:txBody>
        </p:sp>
        <p:sp>
          <p:nvSpPr>
            <p:cNvPr id="17" name="Rectangle 93"/>
            <p:cNvSpPr/>
            <p:nvPr/>
          </p:nvSpPr>
          <p:spPr bwMode="auto">
            <a:xfrm>
              <a:off x="1432618" y="3333751"/>
              <a:ext cx="1247083" cy="338554"/>
            </a:xfrm>
            <a:prstGeom prst="rect">
              <a:avLst/>
            </a:prstGeom>
          </p:spPr>
          <p:txBody>
            <a:bodyPr wrap="square">
              <a:spAutoFit/>
            </a:bodyPr>
            <a:lstStyle/>
            <a:p>
              <a:pPr algn="r" fontAlgn="auto">
                <a:spcBef>
                  <a:spcPts val="0"/>
                </a:spcBef>
                <a:spcAft>
                  <a:spcPts val="0"/>
                </a:spcAft>
                <a:defRPr/>
              </a:pPr>
              <a:r>
                <a:rPr lang="en-US" sz="1600" dirty="0">
                  <a:solidFill>
                    <a:schemeClr val="tx1">
                      <a:lumMod val="75000"/>
                      <a:lumOff val="25000"/>
                    </a:schemeClr>
                  </a:solidFill>
                  <a:ea typeface="Open Sans" pitchFamily="34" charset="0"/>
                  <a:cs typeface="Open Sans" pitchFamily="34" charset="0"/>
                </a:rPr>
                <a:t>PEOPLE 2</a:t>
              </a:r>
            </a:p>
          </p:txBody>
        </p:sp>
        <p:sp>
          <p:nvSpPr>
            <p:cNvPr id="18" name="Oval 97"/>
            <p:cNvSpPr/>
            <p:nvPr/>
          </p:nvSpPr>
          <p:spPr bwMode="auto">
            <a:xfrm>
              <a:off x="2868085" y="3429000"/>
              <a:ext cx="171449" cy="1714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lumMod val="75000"/>
                    <a:lumOff val="25000"/>
                  </a:schemeClr>
                </a:solidFill>
              </a:endParaRPr>
            </a:p>
          </p:txBody>
        </p:sp>
        <p:sp>
          <p:nvSpPr>
            <p:cNvPr id="19" name="Rectangle 94"/>
            <p:cNvSpPr/>
            <p:nvPr/>
          </p:nvSpPr>
          <p:spPr bwMode="auto">
            <a:xfrm>
              <a:off x="686048" y="5005919"/>
              <a:ext cx="1980953" cy="692497"/>
            </a:xfrm>
            <a:prstGeom prst="rect">
              <a:avLst/>
            </a:prstGeom>
          </p:spPr>
          <p:txBody>
            <a:bodyPr wrap="square">
              <a:spAutoFit/>
            </a:bodyPr>
            <a:lstStyle/>
            <a:p>
              <a:pPr algn="r" fontAlgn="auto">
                <a:lnSpc>
                  <a:spcPct val="130000"/>
                </a:lnSpc>
                <a:spcBef>
                  <a:spcPts val="0"/>
                </a:spcBef>
                <a:spcAft>
                  <a:spcPts val="0"/>
                </a:spcAft>
                <a:defRPr/>
              </a:pPr>
              <a:r>
                <a:rPr lang="zh-CN" altLang="en-US" sz="1000" dirty="0">
                  <a:solidFill>
                    <a:schemeClr val="tx1">
                      <a:lumMod val="75000"/>
                      <a:lumOff val="25000"/>
                    </a:schemeClr>
                  </a:solidFill>
                  <a:latin typeface="Open Sans Light" pitchFamily="34" charset="0"/>
                  <a:ea typeface="Open Sans Light" pitchFamily="34" charset="0"/>
                  <a:cs typeface="Open Sans Light" pitchFamily="34" charset="0"/>
                </a:rPr>
                <a:t>您的内容打在这里，或者通过复制您的文本后，在此框中选择粘贴，并选择只保留文字</a:t>
              </a:r>
              <a:endParaRPr lang="en-US" sz="1000" dirty="0">
                <a:solidFill>
                  <a:schemeClr val="tx1">
                    <a:lumMod val="75000"/>
                    <a:lumOff val="25000"/>
                  </a:schemeClr>
                </a:solidFill>
                <a:latin typeface="Open Sans Light" pitchFamily="34" charset="0"/>
                <a:ea typeface="Open Sans Light" pitchFamily="34" charset="0"/>
                <a:cs typeface="Open Sans Light" pitchFamily="34" charset="0"/>
              </a:endParaRPr>
            </a:p>
          </p:txBody>
        </p:sp>
        <p:sp>
          <p:nvSpPr>
            <p:cNvPr id="20" name="Rectangle 95"/>
            <p:cNvSpPr/>
            <p:nvPr/>
          </p:nvSpPr>
          <p:spPr bwMode="auto">
            <a:xfrm>
              <a:off x="1422400" y="4762501"/>
              <a:ext cx="1257301" cy="338554"/>
            </a:xfrm>
            <a:prstGeom prst="rect">
              <a:avLst/>
            </a:prstGeom>
          </p:spPr>
          <p:txBody>
            <a:bodyPr wrap="square">
              <a:spAutoFit/>
            </a:bodyPr>
            <a:lstStyle/>
            <a:p>
              <a:pPr algn="r" fontAlgn="auto">
                <a:spcBef>
                  <a:spcPts val="0"/>
                </a:spcBef>
                <a:spcAft>
                  <a:spcPts val="0"/>
                </a:spcAft>
                <a:defRPr/>
              </a:pPr>
              <a:r>
                <a:rPr lang="en-US" sz="1600" dirty="0">
                  <a:solidFill>
                    <a:schemeClr val="tx1">
                      <a:lumMod val="75000"/>
                      <a:lumOff val="25000"/>
                    </a:schemeClr>
                  </a:solidFill>
                  <a:ea typeface="Open Sans" pitchFamily="34" charset="0"/>
                  <a:cs typeface="Open Sans" pitchFamily="34" charset="0"/>
                </a:rPr>
                <a:t>PEOPLE 3</a:t>
              </a:r>
            </a:p>
          </p:txBody>
        </p:sp>
        <p:sp>
          <p:nvSpPr>
            <p:cNvPr id="21" name="Oval 98"/>
            <p:cNvSpPr/>
            <p:nvPr/>
          </p:nvSpPr>
          <p:spPr bwMode="auto">
            <a:xfrm>
              <a:off x="2868085" y="4836585"/>
              <a:ext cx="171449" cy="16933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lumMod val="75000"/>
                    <a:lumOff val="25000"/>
                  </a:schemeClr>
                </a:solidFill>
              </a:endParaRPr>
            </a:p>
          </p:txBody>
        </p:sp>
        <p:grpSp>
          <p:nvGrpSpPr>
            <p:cNvPr id="22" name="Group 33"/>
            <p:cNvGrpSpPr>
              <a:grpSpLocks/>
            </p:cNvGrpSpPr>
            <p:nvPr/>
          </p:nvGrpSpPr>
          <p:grpSpPr bwMode="auto">
            <a:xfrm>
              <a:off x="2952751" y="2171701"/>
              <a:ext cx="2116" cy="2664884"/>
              <a:chOff x="2214545" y="1628769"/>
              <a:chExt cx="1589" cy="1999284"/>
            </a:xfrm>
            <a:solidFill>
              <a:schemeClr val="tx1">
                <a:lumMod val="75000"/>
                <a:lumOff val="25000"/>
              </a:schemeClr>
            </a:solidFill>
          </p:grpSpPr>
          <p:cxnSp>
            <p:nvCxnSpPr>
              <p:cNvPr id="23" name="Straight Connector 100"/>
              <p:cNvCxnSpPr>
                <a:stCxn id="15" idx="4"/>
                <a:endCxn id="18" idx="0"/>
              </p:cNvCxnSpPr>
              <p:nvPr/>
            </p:nvCxnSpPr>
            <p:spPr>
              <a:xfrm rot="5400000">
                <a:off x="1743706" y="2099608"/>
                <a:ext cx="943268" cy="1589"/>
              </a:xfrm>
              <a:prstGeom prst="line">
                <a:avLst/>
              </a:prstGeom>
              <a:grp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104"/>
              <p:cNvCxnSpPr>
                <a:stCxn id="18" idx="4"/>
                <a:endCxn id="21" idx="0"/>
              </p:cNvCxnSpPr>
              <p:nvPr/>
            </p:nvCxnSpPr>
            <p:spPr>
              <a:xfrm rot="5400000">
                <a:off x="1751646" y="3163564"/>
                <a:ext cx="927388" cy="1589"/>
              </a:xfrm>
              <a:prstGeom prst="line">
                <a:avLst/>
              </a:prstGeom>
              <a:grp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nvGrpSpPr>
          <p:cNvPr id="25" name="组合 24"/>
          <p:cNvGrpSpPr/>
          <p:nvPr/>
        </p:nvGrpSpPr>
        <p:grpSpPr>
          <a:xfrm>
            <a:off x="3495675" y="317622"/>
            <a:ext cx="5200650" cy="981580"/>
            <a:chOff x="3495675" y="193771"/>
            <a:chExt cx="5200650" cy="981580"/>
          </a:xfrm>
        </p:grpSpPr>
        <p:sp>
          <p:nvSpPr>
            <p:cNvPr id="26" name="Rectangle 16"/>
            <p:cNvSpPr/>
            <p:nvPr/>
          </p:nvSpPr>
          <p:spPr>
            <a:xfrm>
              <a:off x="4095750" y="857251"/>
              <a:ext cx="4000500" cy="318100"/>
            </a:xfrm>
            <a:prstGeom prst="rect">
              <a:avLst/>
            </a:prstGeom>
          </p:spPr>
          <p:txBody>
            <a:bodyPr wrap="square">
              <a:spAutoFit/>
            </a:bodyPr>
            <a:lstStyle/>
            <a:p>
              <a:pPr algn="ctr">
                <a:defRPr/>
              </a:pPr>
              <a:r>
                <a:rPr lang="en-US" sz="1400" spc="300" dirty="0">
                  <a:solidFill>
                    <a:schemeClr val="tx1">
                      <a:lumMod val="65000"/>
                      <a:lumOff val="35000"/>
                    </a:schemeClr>
                  </a:solidFill>
                  <a:latin typeface="Agency FB"/>
                  <a:ea typeface="Open Sans" pitchFamily="34" charset="0"/>
                  <a:cs typeface="Open Sans" pitchFamily="34" charset="0"/>
                </a:rPr>
                <a:t>PLEASE ADD YOUR TITLE HERE</a:t>
              </a:r>
              <a:endParaRPr lang="id-ID" sz="1400" spc="300" dirty="0">
                <a:solidFill>
                  <a:schemeClr val="tx1">
                    <a:lumMod val="65000"/>
                    <a:lumOff val="35000"/>
                  </a:schemeClr>
                </a:solidFill>
                <a:latin typeface="Agency FB"/>
                <a:ea typeface="Open Sans" pitchFamily="34" charset="0"/>
                <a:cs typeface="Open Sans" pitchFamily="34" charset="0"/>
              </a:endParaRPr>
            </a:p>
          </p:txBody>
        </p:sp>
        <p:sp>
          <p:nvSpPr>
            <p:cNvPr id="27" name="Rectangle 13"/>
            <p:cNvSpPr/>
            <p:nvPr/>
          </p:nvSpPr>
          <p:spPr bwMode="auto">
            <a:xfrm>
              <a:off x="3495675" y="193771"/>
              <a:ext cx="5200650" cy="646331"/>
            </a:xfrm>
            <a:prstGeom prst="rect">
              <a:avLst/>
            </a:prstGeom>
          </p:spPr>
          <p:txBody>
            <a:bodyPr wrap="square">
              <a:spAutoFit/>
            </a:bodyPr>
            <a:lstStyle/>
            <a:p>
              <a:pPr algn="ctr">
                <a:defRPr/>
              </a:pPr>
              <a:r>
                <a:rPr lang="zh-CN" altLang="en-US"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品牌传播与推广</a:t>
              </a:r>
              <a:endParaRPr lang="id-ID"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266752701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500"/>
                                        <p:tgtEl>
                                          <p:spTgt spid="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4">
            <a:extLst>
              <a:ext uri="{FF2B5EF4-FFF2-40B4-BE49-F238E27FC236}">
                <a16:creationId xmlns="" xmlns:a16="http://schemas.microsoft.com/office/drawing/2014/main" id="{E6FA7C0D-73D9-47CA-BD93-D08CC35145A6}"/>
              </a:ext>
            </a:extLst>
          </p:cNvPr>
          <p:cNvGrpSpPr/>
          <p:nvPr/>
        </p:nvGrpSpPr>
        <p:grpSpPr>
          <a:xfrm>
            <a:off x="1513261" y="3992375"/>
            <a:ext cx="9405167" cy="199867"/>
            <a:chOff x="1431526" y="1746251"/>
            <a:chExt cx="9786115" cy="207963"/>
          </a:xfrm>
        </p:grpSpPr>
        <p:sp>
          <p:nvSpPr>
            <p:cNvPr id="7" name="Rectangle 7">
              <a:extLst>
                <a:ext uri="{FF2B5EF4-FFF2-40B4-BE49-F238E27FC236}">
                  <a16:creationId xmlns="" xmlns:a16="http://schemas.microsoft.com/office/drawing/2014/main" id="{B434DB39-5A6E-471F-9AB1-AC2F5BB36719}"/>
                </a:ext>
              </a:extLst>
            </p:cNvPr>
            <p:cNvSpPr>
              <a:spLocks noChangeArrowheads="1"/>
            </p:cNvSpPr>
            <p:nvPr/>
          </p:nvSpPr>
          <p:spPr bwMode="auto">
            <a:xfrm>
              <a:off x="1614488" y="1839913"/>
              <a:ext cx="9437688" cy="2063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3200">
                <a:solidFill>
                  <a:schemeClr val="tx1">
                    <a:lumMod val="75000"/>
                    <a:lumOff val="25000"/>
                  </a:schemeClr>
                </a:solidFill>
              </a:endParaRPr>
            </a:p>
          </p:txBody>
        </p:sp>
        <p:sp>
          <p:nvSpPr>
            <p:cNvPr id="8" name="Freeform 12">
              <a:extLst>
                <a:ext uri="{FF2B5EF4-FFF2-40B4-BE49-F238E27FC236}">
                  <a16:creationId xmlns="" xmlns:a16="http://schemas.microsoft.com/office/drawing/2014/main" id="{9FFD64B4-3DE9-4E81-AD40-38FD5DAABEE0}"/>
                </a:ext>
              </a:extLst>
            </p:cNvPr>
            <p:cNvSpPr>
              <a:spLocks noEditPoints="1"/>
            </p:cNvSpPr>
            <p:nvPr/>
          </p:nvSpPr>
          <p:spPr bwMode="auto">
            <a:xfrm>
              <a:off x="11052176" y="1766925"/>
              <a:ext cx="165465" cy="166614"/>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4 h 44"/>
                <a:gd name="T12" fmla="*/ 4 w 44"/>
                <a:gd name="T13" fmla="*/ 22 h 44"/>
                <a:gd name="T14" fmla="*/ 22 w 44"/>
                <a:gd name="T15" fmla="*/ 40 h 44"/>
                <a:gd name="T16" fmla="*/ 40 w 44"/>
                <a:gd name="T17" fmla="*/ 22 h 44"/>
                <a:gd name="T18" fmla="*/ 22 w 44"/>
                <a:gd name="T19"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4"/>
                  </a:moveTo>
                  <a:cubicBezTo>
                    <a:pt x="12" y="4"/>
                    <a:pt x="4" y="12"/>
                    <a:pt x="4" y="22"/>
                  </a:cubicBezTo>
                  <a:cubicBezTo>
                    <a:pt x="4" y="32"/>
                    <a:pt x="12" y="40"/>
                    <a:pt x="22" y="40"/>
                  </a:cubicBezTo>
                  <a:cubicBezTo>
                    <a:pt x="32" y="40"/>
                    <a:pt x="40" y="32"/>
                    <a:pt x="40" y="22"/>
                  </a:cubicBezTo>
                  <a:cubicBezTo>
                    <a:pt x="40" y="12"/>
                    <a:pt x="32" y="4"/>
                    <a:pt x="22" y="4"/>
                  </a:cubicBezTo>
                  <a:close/>
                </a:path>
              </a:pathLst>
            </a:custGeom>
            <a:solidFill>
              <a:srgbClr val="E937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solidFill>
                  <a:schemeClr val="tx1">
                    <a:lumMod val="75000"/>
                    <a:lumOff val="25000"/>
                  </a:schemeClr>
                </a:solidFill>
              </a:endParaRPr>
            </a:p>
          </p:txBody>
        </p:sp>
        <p:sp>
          <p:nvSpPr>
            <p:cNvPr id="9" name="Oval 14">
              <a:extLst>
                <a:ext uri="{FF2B5EF4-FFF2-40B4-BE49-F238E27FC236}">
                  <a16:creationId xmlns="" xmlns:a16="http://schemas.microsoft.com/office/drawing/2014/main" id="{02B80FD4-3A5B-40DE-8C27-D6531F841AFF}"/>
                </a:ext>
              </a:extLst>
            </p:cNvPr>
            <p:cNvSpPr>
              <a:spLocks noChangeArrowheads="1"/>
            </p:cNvSpPr>
            <p:nvPr/>
          </p:nvSpPr>
          <p:spPr bwMode="auto">
            <a:xfrm>
              <a:off x="3321454" y="1746251"/>
              <a:ext cx="206375" cy="207963"/>
            </a:xfrm>
            <a:prstGeom prst="ellipse">
              <a:avLst/>
            </a:prstGeom>
            <a:solidFill>
              <a:srgbClr val="595959"/>
            </a:solidFill>
            <a:ln w="9525">
              <a:noFill/>
              <a:round/>
              <a:headEnd/>
              <a:tailEnd/>
            </a:ln>
            <a:extLst/>
          </p:spPr>
          <p:txBody>
            <a:bodyPr vert="horz" wrap="square" lIns="121920" tIns="60960" rIns="121920" bIns="60960" numCol="1" anchor="t" anchorCtr="0" compatLnSpc="1">
              <a:prstTxWarp prst="textNoShape">
                <a:avLst/>
              </a:prstTxWarp>
            </a:bodyPr>
            <a:lstStyle/>
            <a:p>
              <a:endParaRPr lang="en-US" sz="3200">
                <a:solidFill>
                  <a:schemeClr val="tx1">
                    <a:lumMod val="75000"/>
                    <a:lumOff val="25000"/>
                  </a:schemeClr>
                </a:solidFill>
              </a:endParaRPr>
            </a:p>
          </p:txBody>
        </p:sp>
        <p:sp>
          <p:nvSpPr>
            <p:cNvPr id="10" name="Oval 19">
              <a:extLst>
                <a:ext uri="{FF2B5EF4-FFF2-40B4-BE49-F238E27FC236}">
                  <a16:creationId xmlns="" xmlns:a16="http://schemas.microsoft.com/office/drawing/2014/main" id="{D5D476F4-0BC1-46A1-9B98-ECF4558B8720}"/>
                </a:ext>
              </a:extLst>
            </p:cNvPr>
            <p:cNvSpPr>
              <a:spLocks noChangeArrowheads="1"/>
            </p:cNvSpPr>
            <p:nvPr/>
          </p:nvSpPr>
          <p:spPr bwMode="auto">
            <a:xfrm>
              <a:off x="6159898" y="1746251"/>
              <a:ext cx="207964" cy="207963"/>
            </a:xfrm>
            <a:prstGeom prst="ellipse">
              <a:avLst/>
            </a:pr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solidFill>
                  <a:schemeClr val="tx1">
                    <a:lumMod val="75000"/>
                    <a:lumOff val="25000"/>
                  </a:schemeClr>
                </a:solidFill>
              </a:endParaRPr>
            </a:p>
          </p:txBody>
        </p:sp>
        <p:sp>
          <p:nvSpPr>
            <p:cNvPr id="11" name="Oval 270">
              <a:extLst>
                <a:ext uri="{FF2B5EF4-FFF2-40B4-BE49-F238E27FC236}">
                  <a16:creationId xmlns="" xmlns:a16="http://schemas.microsoft.com/office/drawing/2014/main" id="{2DC46796-BD4A-45FA-81B2-C6310EA3A009}"/>
                </a:ext>
              </a:extLst>
            </p:cNvPr>
            <p:cNvSpPr>
              <a:spLocks noChangeArrowheads="1"/>
            </p:cNvSpPr>
            <p:nvPr/>
          </p:nvSpPr>
          <p:spPr bwMode="auto">
            <a:xfrm>
              <a:off x="8809850" y="1746251"/>
              <a:ext cx="207964" cy="207963"/>
            </a:xfrm>
            <a:prstGeom prst="ellipse">
              <a:avLst/>
            </a:pr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solidFill>
                  <a:schemeClr val="tx1">
                    <a:lumMod val="75000"/>
                    <a:lumOff val="25000"/>
                  </a:schemeClr>
                </a:solidFill>
              </a:endParaRPr>
            </a:p>
          </p:txBody>
        </p:sp>
        <p:sp>
          <p:nvSpPr>
            <p:cNvPr id="12" name="Freeform 12">
              <a:extLst>
                <a:ext uri="{FF2B5EF4-FFF2-40B4-BE49-F238E27FC236}">
                  <a16:creationId xmlns="" xmlns:a16="http://schemas.microsoft.com/office/drawing/2014/main" id="{D8E2AF2A-9645-42F7-804C-14DEB9FE651C}"/>
                </a:ext>
              </a:extLst>
            </p:cNvPr>
            <p:cNvSpPr>
              <a:spLocks noEditPoints="1"/>
            </p:cNvSpPr>
            <p:nvPr/>
          </p:nvSpPr>
          <p:spPr bwMode="auto">
            <a:xfrm>
              <a:off x="1431526" y="1758116"/>
              <a:ext cx="182962" cy="184234"/>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4 h 44"/>
                <a:gd name="T12" fmla="*/ 4 w 44"/>
                <a:gd name="T13" fmla="*/ 22 h 44"/>
                <a:gd name="T14" fmla="*/ 22 w 44"/>
                <a:gd name="T15" fmla="*/ 40 h 44"/>
                <a:gd name="T16" fmla="*/ 40 w 44"/>
                <a:gd name="T17" fmla="*/ 22 h 44"/>
                <a:gd name="T18" fmla="*/ 22 w 44"/>
                <a:gd name="T19"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4"/>
                  </a:moveTo>
                  <a:cubicBezTo>
                    <a:pt x="12" y="4"/>
                    <a:pt x="4" y="12"/>
                    <a:pt x="4" y="22"/>
                  </a:cubicBezTo>
                  <a:cubicBezTo>
                    <a:pt x="4" y="32"/>
                    <a:pt x="12" y="40"/>
                    <a:pt x="22" y="40"/>
                  </a:cubicBezTo>
                  <a:cubicBezTo>
                    <a:pt x="32" y="40"/>
                    <a:pt x="40" y="32"/>
                    <a:pt x="40" y="22"/>
                  </a:cubicBezTo>
                  <a:cubicBezTo>
                    <a:pt x="40" y="12"/>
                    <a:pt x="32" y="4"/>
                    <a:pt x="22" y="4"/>
                  </a:cubicBezTo>
                  <a:close/>
                </a:path>
              </a:pathLst>
            </a:custGeom>
            <a:solidFill>
              <a:srgbClr val="E9373F"/>
            </a:solidFill>
            <a:ln w="9525">
              <a:solidFill>
                <a:srgbClr val="000000"/>
              </a:solidFill>
              <a:round/>
              <a:headEnd/>
              <a:tailEnd/>
            </a:ln>
            <a:extLst/>
          </p:spPr>
          <p:txBody>
            <a:bodyPr vert="horz" wrap="square" lIns="121920" tIns="60960" rIns="121920" bIns="60960" numCol="1" anchor="t" anchorCtr="0" compatLnSpc="1">
              <a:prstTxWarp prst="textNoShape">
                <a:avLst/>
              </a:prstTxWarp>
            </a:bodyPr>
            <a:lstStyle/>
            <a:p>
              <a:endParaRPr lang="en-US" sz="3200">
                <a:solidFill>
                  <a:schemeClr val="tx1">
                    <a:lumMod val="75000"/>
                    <a:lumOff val="25000"/>
                  </a:schemeClr>
                </a:solidFill>
              </a:endParaRPr>
            </a:p>
          </p:txBody>
        </p:sp>
      </p:grpSp>
      <p:sp>
        <p:nvSpPr>
          <p:cNvPr id="13" name="TextBox 12">
            <a:extLst>
              <a:ext uri="{FF2B5EF4-FFF2-40B4-BE49-F238E27FC236}">
                <a16:creationId xmlns="" xmlns:a16="http://schemas.microsoft.com/office/drawing/2014/main" id="{537FC11F-6D66-476E-8FA5-9C8595CC597A}"/>
              </a:ext>
            </a:extLst>
          </p:cNvPr>
          <p:cNvSpPr txBox="1"/>
          <p:nvPr/>
        </p:nvSpPr>
        <p:spPr>
          <a:xfrm>
            <a:off x="3154297" y="4244558"/>
            <a:ext cx="566804" cy="318100"/>
          </a:xfrm>
          <a:prstGeom prst="rect">
            <a:avLst/>
          </a:prstGeom>
          <a:noFill/>
        </p:spPr>
        <p:txBody>
          <a:bodyPr wrap="square" rtlCol="0">
            <a:spAutoFit/>
          </a:bodyPr>
          <a:lstStyle/>
          <a:p>
            <a:r>
              <a:rPr lang="id-ID" sz="1467" dirty="0">
                <a:solidFill>
                  <a:schemeClr val="tx1">
                    <a:lumMod val="75000"/>
                    <a:lumOff val="25000"/>
                  </a:schemeClr>
                </a:solidFill>
                <a:latin typeface="Helvetica" panose="020B0604020202020204" pitchFamily="34" charset="0"/>
              </a:rPr>
              <a:t>july</a:t>
            </a:r>
          </a:p>
        </p:txBody>
      </p:sp>
      <p:sp>
        <p:nvSpPr>
          <p:cNvPr id="14" name="TextBox 13">
            <a:extLst>
              <a:ext uri="{FF2B5EF4-FFF2-40B4-BE49-F238E27FC236}">
                <a16:creationId xmlns="" xmlns:a16="http://schemas.microsoft.com/office/drawing/2014/main" id="{EA2FBB73-DD85-4F2C-8057-10B636AB4F47}"/>
              </a:ext>
            </a:extLst>
          </p:cNvPr>
          <p:cNvSpPr txBox="1"/>
          <p:nvPr/>
        </p:nvSpPr>
        <p:spPr>
          <a:xfrm>
            <a:off x="5753962" y="4278745"/>
            <a:ext cx="807084" cy="318100"/>
          </a:xfrm>
          <a:prstGeom prst="rect">
            <a:avLst/>
          </a:prstGeom>
          <a:noFill/>
        </p:spPr>
        <p:txBody>
          <a:bodyPr wrap="square" rtlCol="0">
            <a:spAutoFit/>
          </a:bodyPr>
          <a:lstStyle/>
          <a:p>
            <a:r>
              <a:rPr lang="id-ID" sz="1467" dirty="0">
                <a:solidFill>
                  <a:schemeClr val="tx1">
                    <a:lumMod val="75000"/>
                    <a:lumOff val="25000"/>
                  </a:schemeClr>
                </a:solidFill>
                <a:latin typeface="Helvetica" panose="020B0604020202020204" pitchFamily="34" charset="0"/>
              </a:rPr>
              <a:t>august</a:t>
            </a:r>
          </a:p>
        </p:txBody>
      </p:sp>
      <p:sp>
        <p:nvSpPr>
          <p:cNvPr id="15" name="TextBox 14">
            <a:extLst>
              <a:ext uri="{FF2B5EF4-FFF2-40B4-BE49-F238E27FC236}">
                <a16:creationId xmlns="" xmlns:a16="http://schemas.microsoft.com/office/drawing/2014/main" id="{73C15115-D9F8-4133-B884-44F8C81C5B14}"/>
              </a:ext>
            </a:extLst>
          </p:cNvPr>
          <p:cNvSpPr txBox="1"/>
          <p:nvPr/>
        </p:nvSpPr>
        <p:spPr>
          <a:xfrm>
            <a:off x="8400690" y="4241516"/>
            <a:ext cx="807084" cy="318100"/>
          </a:xfrm>
          <a:prstGeom prst="rect">
            <a:avLst/>
          </a:prstGeom>
          <a:noFill/>
        </p:spPr>
        <p:txBody>
          <a:bodyPr wrap="square" rtlCol="0">
            <a:spAutoFit/>
          </a:bodyPr>
          <a:lstStyle/>
          <a:p>
            <a:r>
              <a:rPr lang="id-ID" sz="1467">
                <a:solidFill>
                  <a:schemeClr val="tx1">
                    <a:lumMod val="75000"/>
                    <a:lumOff val="25000"/>
                  </a:schemeClr>
                </a:solidFill>
                <a:latin typeface="Helvetica" panose="020B0604020202020204" pitchFamily="34" charset="0"/>
              </a:rPr>
              <a:t>sept</a:t>
            </a:r>
            <a:endParaRPr lang="id-ID" sz="1467" dirty="0">
              <a:solidFill>
                <a:schemeClr val="tx1">
                  <a:lumMod val="75000"/>
                  <a:lumOff val="25000"/>
                </a:schemeClr>
              </a:solidFill>
              <a:latin typeface="Helvetica" panose="020B0604020202020204" pitchFamily="34" charset="0"/>
            </a:endParaRPr>
          </a:p>
        </p:txBody>
      </p:sp>
      <p:grpSp>
        <p:nvGrpSpPr>
          <p:cNvPr id="16" name="组合 15">
            <a:extLst>
              <a:ext uri="{FF2B5EF4-FFF2-40B4-BE49-F238E27FC236}">
                <a16:creationId xmlns="" xmlns:a16="http://schemas.microsoft.com/office/drawing/2014/main" id="{79D765A6-EB27-4645-A838-335119224B49}"/>
              </a:ext>
            </a:extLst>
          </p:cNvPr>
          <p:cNvGrpSpPr/>
          <p:nvPr/>
        </p:nvGrpSpPr>
        <p:grpSpPr>
          <a:xfrm>
            <a:off x="2419027" y="4873336"/>
            <a:ext cx="2019523" cy="751333"/>
            <a:chOff x="621823" y="3272097"/>
            <a:chExt cx="1514642" cy="563500"/>
          </a:xfrm>
        </p:grpSpPr>
        <p:sp>
          <p:nvSpPr>
            <p:cNvPr id="17" name="文本框 66">
              <a:extLst>
                <a:ext uri="{FF2B5EF4-FFF2-40B4-BE49-F238E27FC236}">
                  <a16:creationId xmlns="" xmlns:a16="http://schemas.microsoft.com/office/drawing/2014/main" id="{99BC4D5E-D544-4052-B848-5FBF61921F67}"/>
                </a:ext>
              </a:extLst>
            </p:cNvPr>
            <p:cNvSpPr txBox="1">
              <a:spLocks noChangeArrowheads="1"/>
            </p:cNvSpPr>
            <p:nvPr/>
          </p:nvSpPr>
          <p:spPr bwMode="auto">
            <a:xfrm>
              <a:off x="621823" y="3612362"/>
              <a:ext cx="1514642" cy="22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ts val="700"/>
                </a:lnSpc>
                <a:defRPr sz="500">
                  <a:solidFill>
                    <a:schemeClr val="bg1">
                      <a:lumMod val="50000"/>
                      <a:lumOff val="50000"/>
                    </a:schemeClr>
                  </a:solidFill>
                  <a:latin typeface="Helvetica" panose="020B0604020202020204" pitchFamily="34" charset="0"/>
                  <a:ea typeface="微软雅黑" panose="020B0503020204020204" pitchFamily="34" charset="-122"/>
                  <a:cs typeface="Arial" panose="020B0604020202020204" pitchFamily="34" charset="0"/>
                </a:defRPr>
              </a:lvl1pPr>
              <a:lvl2pPr marL="742950" indent="-285750">
                <a:defRPr sz="1300">
                  <a:latin typeface="Calibri" panose="020F0502020204030204" pitchFamily="34" charset="0"/>
                  <a:ea typeface="宋体" panose="02010600030101010101" pitchFamily="2" charset="-122"/>
                </a:defRPr>
              </a:lvl2pPr>
              <a:lvl3pPr marL="1143000" indent="-228600">
                <a:defRPr sz="1300">
                  <a:latin typeface="Calibri" panose="020F0502020204030204" pitchFamily="34" charset="0"/>
                  <a:ea typeface="宋体" panose="02010600030101010101" pitchFamily="2" charset="-122"/>
                </a:defRPr>
              </a:lvl3pPr>
              <a:lvl4pPr marL="1600200" indent="-228600">
                <a:defRPr sz="1300">
                  <a:latin typeface="Calibri" panose="020F0502020204030204" pitchFamily="34" charset="0"/>
                  <a:ea typeface="宋体" panose="02010600030101010101" pitchFamily="2" charset="-122"/>
                </a:defRPr>
              </a:lvl4pPr>
              <a:lvl5pPr marL="2057400" indent="-228600">
                <a:defRPr sz="1300">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9pPr>
            </a:lstStyle>
            <a:p>
              <a:pPr algn="ctr">
                <a:lnSpc>
                  <a:spcPct val="100000"/>
                </a:lnSpc>
              </a:pPr>
              <a:r>
                <a:rPr lang="zh-CN" altLang="en-US" sz="667" dirty="0">
                  <a:solidFill>
                    <a:schemeClr val="tx1">
                      <a:lumMod val="75000"/>
                      <a:lumOff val="25000"/>
                    </a:schemeClr>
                  </a:solidFill>
                </a:rPr>
                <a:t>您的内容打在这里，或者通过复制您的文本后，在此框中选择粘贴，并选择只保留文字</a:t>
              </a:r>
            </a:p>
          </p:txBody>
        </p:sp>
        <p:sp>
          <p:nvSpPr>
            <p:cNvPr id="18" name="文本框 17">
              <a:extLst>
                <a:ext uri="{FF2B5EF4-FFF2-40B4-BE49-F238E27FC236}">
                  <a16:creationId xmlns="" xmlns:a16="http://schemas.microsoft.com/office/drawing/2014/main" id="{C55DE57E-ED2F-4808-9C8F-2C90BF2D98BD}"/>
                </a:ext>
              </a:extLst>
            </p:cNvPr>
            <p:cNvSpPr txBox="1"/>
            <p:nvPr/>
          </p:nvSpPr>
          <p:spPr>
            <a:xfrm>
              <a:off x="936447" y="3272097"/>
              <a:ext cx="781705" cy="377075"/>
            </a:xfrm>
            <a:prstGeom prst="rect">
              <a:avLst/>
            </a:prstGeom>
            <a:noFill/>
          </p:spPr>
          <p:txBody>
            <a:bodyPr wrap="none" rtlCol="0">
              <a:spAutoFit/>
            </a:bodyPr>
            <a:lstStyle/>
            <a:p>
              <a:r>
                <a:rPr lang="en-US" altLang="zh-CN" sz="2667" b="1" kern="2000" dirty="0">
                  <a:solidFill>
                    <a:schemeClr val="tx1">
                      <a:lumMod val="75000"/>
                      <a:lumOff val="25000"/>
                    </a:schemeClr>
                  </a:solidFill>
                  <a:latin typeface="Helvetica" panose="020B0604020202020204" pitchFamily="34" charset="0"/>
                </a:rPr>
                <a:t>02/15</a:t>
              </a:r>
              <a:endParaRPr lang="zh-CN" altLang="en-US" sz="2667" b="1" kern="2000" dirty="0">
                <a:solidFill>
                  <a:schemeClr val="tx1">
                    <a:lumMod val="75000"/>
                    <a:lumOff val="25000"/>
                  </a:schemeClr>
                </a:solidFill>
                <a:latin typeface="Helvetica" panose="020B0604020202020204" pitchFamily="34" charset="0"/>
              </a:endParaRPr>
            </a:p>
          </p:txBody>
        </p:sp>
      </p:grpSp>
      <p:grpSp>
        <p:nvGrpSpPr>
          <p:cNvPr id="19" name="组合 18">
            <a:extLst>
              <a:ext uri="{FF2B5EF4-FFF2-40B4-BE49-F238E27FC236}">
                <a16:creationId xmlns="" xmlns:a16="http://schemas.microsoft.com/office/drawing/2014/main" id="{FED374E5-525E-4AB5-AE01-A4AAAEFAB14A}"/>
              </a:ext>
            </a:extLst>
          </p:cNvPr>
          <p:cNvGrpSpPr/>
          <p:nvPr/>
        </p:nvGrpSpPr>
        <p:grpSpPr>
          <a:xfrm>
            <a:off x="5173403" y="4873336"/>
            <a:ext cx="1913323" cy="751333"/>
            <a:chOff x="2689284" y="3272097"/>
            <a:chExt cx="1434992" cy="563500"/>
          </a:xfrm>
        </p:grpSpPr>
        <p:sp>
          <p:nvSpPr>
            <p:cNvPr id="20" name="文本框 66">
              <a:extLst>
                <a:ext uri="{FF2B5EF4-FFF2-40B4-BE49-F238E27FC236}">
                  <a16:creationId xmlns="" xmlns:a16="http://schemas.microsoft.com/office/drawing/2014/main" id="{3242DC6F-258C-45F3-B79D-9365AED06D2C}"/>
                </a:ext>
              </a:extLst>
            </p:cNvPr>
            <p:cNvSpPr txBox="1">
              <a:spLocks noChangeArrowheads="1"/>
            </p:cNvSpPr>
            <p:nvPr/>
          </p:nvSpPr>
          <p:spPr bwMode="auto">
            <a:xfrm>
              <a:off x="2689284" y="3612362"/>
              <a:ext cx="1434992" cy="22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ts val="700"/>
                </a:lnSpc>
                <a:defRPr sz="500">
                  <a:solidFill>
                    <a:schemeClr val="bg1">
                      <a:lumMod val="50000"/>
                      <a:lumOff val="50000"/>
                    </a:schemeClr>
                  </a:solidFill>
                  <a:latin typeface="Helvetica" panose="020B0604020202020204" pitchFamily="34" charset="0"/>
                  <a:ea typeface="微软雅黑" panose="020B0503020204020204" pitchFamily="34" charset="-122"/>
                  <a:cs typeface="Arial" panose="020B0604020202020204" pitchFamily="34" charset="0"/>
                </a:defRPr>
              </a:lvl1pPr>
              <a:lvl2pPr marL="742950" indent="-285750">
                <a:defRPr sz="1300">
                  <a:latin typeface="Calibri" panose="020F0502020204030204" pitchFamily="34" charset="0"/>
                  <a:ea typeface="宋体" panose="02010600030101010101" pitchFamily="2" charset="-122"/>
                </a:defRPr>
              </a:lvl2pPr>
              <a:lvl3pPr marL="1143000" indent="-228600">
                <a:defRPr sz="1300">
                  <a:latin typeface="Calibri" panose="020F0502020204030204" pitchFamily="34" charset="0"/>
                  <a:ea typeface="宋体" panose="02010600030101010101" pitchFamily="2" charset="-122"/>
                </a:defRPr>
              </a:lvl3pPr>
              <a:lvl4pPr marL="1600200" indent="-228600">
                <a:defRPr sz="1300">
                  <a:latin typeface="Calibri" panose="020F0502020204030204" pitchFamily="34" charset="0"/>
                  <a:ea typeface="宋体" panose="02010600030101010101" pitchFamily="2" charset="-122"/>
                </a:defRPr>
              </a:lvl4pPr>
              <a:lvl5pPr marL="2057400" indent="-228600">
                <a:defRPr sz="1300">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9pPr>
            </a:lstStyle>
            <a:p>
              <a:pPr algn="ctr">
                <a:lnSpc>
                  <a:spcPct val="100000"/>
                </a:lnSpc>
              </a:pPr>
              <a:r>
                <a:rPr lang="zh-CN" altLang="en-US" sz="667" dirty="0">
                  <a:solidFill>
                    <a:schemeClr val="tx1">
                      <a:lumMod val="75000"/>
                      <a:lumOff val="25000"/>
                    </a:schemeClr>
                  </a:solidFill>
                </a:rPr>
                <a:t>您的内容打在这里，或者通过复制您的文本后，在此框中选择粘贴，并选择只保留文字</a:t>
              </a:r>
            </a:p>
          </p:txBody>
        </p:sp>
        <p:sp>
          <p:nvSpPr>
            <p:cNvPr id="21" name="文本框 20">
              <a:extLst>
                <a:ext uri="{FF2B5EF4-FFF2-40B4-BE49-F238E27FC236}">
                  <a16:creationId xmlns="" xmlns:a16="http://schemas.microsoft.com/office/drawing/2014/main" id="{5F8348C9-E16C-4BB2-B392-7FE9284FED84}"/>
                </a:ext>
              </a:extLst>
            </p:cNvPr>
            <p:cNvSpPr txBox="1"/>
            <p:nvPr/>
          </p:nvSpPr>
          <p:spPr>
            <a:xfrm>
              <a:off x="2993847" y="3272097"/>
              <a:ext cx="781705" cy="377075"/>
            </a:xfrm>
            <a:prstGeom prst="rect">
              <a:avLst/>
            </a:prstGeom>
            <a:noFill/>
          </p:spPr>
          <p:txBody>
            <a:bodyPr wrap="none" rtlCol="0">
              <a:spAutoFit/>
            </a:bodyPr>
            <a:lstStyle/>
            <a:p>
              <a:r>
                <a:rPr lang="en-US" altLang="zh-CN" sz="2667" b="1" kern="2000" dirty="0">
                  <a:solidFill>
                    <a:schemeClr val="tx1">
                      <a:lumMod val="75000"/>
                      <a:lumOff val="25000"/>
                    </a:schemeClr>
                  </a:solidFill>
                  <a:latin typeface="Helvetica" panose="020B0604020202020204" pitchFamily="34" charset="0"/>
                </a:rPr>
                <a:t>02/17</a:t>
              </a:r>
              <a:endParaRPr lang="zh-CN" altLang="en-US" sz="2667" b="1" kern="2000" dirty="0">
                <a:solidFill>
                  <a:schemeClr val="tx1">
                    <a:lumMod val="75000"/>
                    <a:lumOff val="25000"/>
                  </a:schemeClr>
                </a:solidFill>
                <a:latin typeface="Helvetica" panose="020B0604020202020204" pitchFamily="34" charset="0"/>
              </a:endParaRPr>
            </a:p>
          </p:txBody>
        </p:sp>
      </p:grpSp>
      <p:grpSp>
        <p:nvGrpSpPr>
          <p:cNvPr id="22" name="组合 21">
            <a:extLst>
              <a:ext uri="{FF2B5EF4-FFF2-40B4-BE49-F238E27FC236}">
                <a16:creationId xmlns="" xmlns:a16="http://schemas.microsoft.com/office/drawing/2014/main" id="{A3EF6125-3C81-4543-AF5C-1C8741DE62DC}"/>
              </a:ext>
            </a:extLst>
          </p:cNvPr>
          <p:cNvGrpSpPr/>
          <p:nvPr/>
        </p:nvGrpSpPr>
        <p:grpSpPr>
          <a:xfrm>
            <a:off x="7738781" y="4859088"/>
            <a:ext cx="2019523" cy="751333"/>
            <a:chOff x="4475458" y="3272097"/>
            <a:chExt cx="1514642" cy="563500"/>
          </a:xfrm>
        </p:grpSpPr>
        <p:sp>
          <p:nvSpPr>
            <p:cNvPr id="23" name="文本框 66">
              <a:extLst>
                <a:ext uri="{FF2B5EF4-FFF2-40B4-BE49-F238E27FC236}">
                  <a16:creationId xmlns="" xmlns:a16="http://schemas.microsoft.com/office/drawing/2014/main" id="{649AA47B-7BBD-442F-B0FB-BD59D84CF927}"/>
                </a:ext>
              </a:extLst>
            </p:cNvPr>
            <p:cNvSpPr txBox="1">
              <a:spLocks noChangeArrowheads="1"/>
            </p:cNvSpPr>
            <p:nvPr/>
          </p:nvSpPr>
          <p:spPr bwMode="auto">
            <a:xfrm>
              <a:off x="4475458" y="3612362"/>
              <a:ext cx="1514642" cy="22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ts val="700"/>
                </a:lnSpc>
                <a:defRPr sz="500">
                  <a:solidFill>
                    <a:schemeClr val="bg1">
                      <a:lumMod val="50000"/>
                      <a:lumOff val="50000"/>
                    </a:schemeClr>
                  </a:solidFill>
                  <a:latin typeface="Helvetica" panose="020B0604020202020204" pitchFamily="34" charset="0"/>
                  <a:ea typeface="微软雅黑" panose="020B0503020204020204" pitchFamily="34" charset="-122"/>
                  <a:cs typeface="Arial" panose="020B0604020202020204" pitchFamily="34" charset="0"/>
                </a:defRPr>
              </a:lvl1pPr>
              <a:lvl2pPr marL="742950" indent="-285750">
                <a:defRPr sz="1300">
                  <a:latin typeface="Calibri" panose="020F0502020204030204" pitchFamily="34" charset="0"/>
                  <a:ea typeface="宋体" panose="02010600030101010101" pitchFamily="2" charset="-122"/>
                </a:defRPr>
              </a:lvl2pPr>
              <a:lvl3pPr marL="1143000" indent="-228600">
                <a:defRPr sz="1300">
                  <a:latin typeface="Calibri" panose="020F0502020204030204" pitchFamily="34" charset="0"/>
                  <a:ea typeface="宋体" panose="02010600030101010101" pitchFamily="2" charset="-122"/>
                </a:defRPr>
              </a:lvl3pPr>
              <a:lvl4pPr marL="1600200" indent="-228600">
                <a:defRPr sz="1300">
                  <a:latin typeface="Calibri" panose="020F0502020204030204" pitchFamily="34" charset="0"/>
                  <a:ea typeface="宋体" panose="02010600030101010101" pitchFamily="2" charset="-122"/>
                </a:defRPr>
              </a:lvl4pPr>
              <a:lvl5pPr marL="2057400" indent="-228600">
                <a:defRPr sz="1300">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9pPr>
            </a:lstStyle>
            <a:p>
              <a:pPr algn="ctr">
                <a:lnSpc>
                  <a:spcPct val="100000"/>
                </a:lnSpc>
              </a:pPr>
              <a:r>
                <a:rPr lang="zh-CN" altLang="en-US" sz="667" dirty="0">
                  <a:solidFill>
                    <a:schemeClr val="tx1">
                      <a:lumMod val="75000"/>
                      <a:lumOff val="25000"/>
                    </a:schemeClr>
                  </a:solidFill>
                </a:rPr>
                <a:t>您的内容打在这里，或者通过复制您的文本后，在此框中选择粘贴，并选择只保留文字</a:t>
              </a:r>
            </a:p>
          </p:txBody>
        </p:sp>
        <p:sp>
          <p:nvSpPr>
            <p:cNvPr id="24" name="文本框 23">
              <a:extLst>
                <a:ext uri="{FF2B5EF4-FFF2-40B4-BE49-F238E27FC236}">
                  <a16:creationId xmlns="" xmlns:a16="http://schemas.microsoft.com/office/drawing/2014/main" id="{8E333172-039B-45F7-B73C-DDE8E55B834B}"/>
                </a:ext>
              </a:extLst>
            </p:cNvPr>
            <p:cNvSpPr txBox="1"/>
            <p:nvPr/>
          </p:nvSpPr>
          <p:spPr>
            <a:xfrm>
              <a:off x="4813122" y="3272097"/>
              <a:ext cx="781705" cy="377075"/>
            </a:xfrm>
            <a:prstGeom prst="rect">
              <a:avLst/>
            </a:prstGeom>
            <a:noFill/>
          </p:spPr>
          <p:txBody>
            <a:bodyPr wrap="none" rtlCol="0">
              <a:spAutoFit/>
            </a:bodyPr>
            <a:lstStyle/>
            <a:p>
              <a:r>
                <a:rPr lang="en-US" altLang="zh-CN" sz="2667" b="1" kern="2000" dirty="0">
                  <a:solidFill>
                    <a:schemeClr val="tx1">
                      <a:lumMod val="75000"/>
                      <a:lumOff val="25000"/>
                    </a:schemeClr>
                  </a:solidFill>
                  <a:latin typeface="Helvetica" panose="020B0604020202020204" pitchFamily="34" charset="0"/>
                </a:rPr>
                <a:t>06/19</a:t>
              </a:r>
              <a:endParaRPr lang="zh-CN" altLang="en-US" sz="2667" b="1" kern="2000" dirty="0">
                <a:solidFill>
                  <a:schemeClr val="tx1">
                    <a:lumMod val="75000"/>
                    <a:lumOff val="25000"/>
                  </a:schemeClr>
                </a:solidFill>
                <a:latin typeface="Helvetica" panose="020B0604020202020204" pitchFamily="34" charset="0"/>
              </a:endParaRPr>
            </a:p>
          </p:txBody>
        </p:sp>
      </p:grpSp>
      <p:sp>
        <p:nvSpPr>
          <p:cNvPr id="25" name="椭圆 24">
            <a:extLst>
              <a:ext uri="{FF2B5EF4-FFF2-40B4-BE49-F238E27FC236}">
                <a16:creationId xmlns="" xmlns:a16="http://schemas.microsoft.com/office/drawing/2014/main" id="{57019E80-9AD5-40CD-B402-32FFF5EF454A}"/>
              </a:ext>
            </a:extLst>
          </p:cNvPr>
          <p:cNvSpPr/>
          <p:nvPr/>
        </p:nvSpPr>
        <p:spPr>
          <a:xfrm>
            <a:off x="2339602" y="1483480"/>
            <a:ext cx="2178373" cy="2178373"/>
          </a:xfrm>
          <a:prstGeom prst="ellipse">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lumMod val="75000"/>
                  <a:lumOff val="25000"/>
                </a:schemeClr>
              </a:solidFill>
            </a:endParaRPr>
          </a:p>
        </p:txBody>
      </p:sp>
      <p:sp>
        <p:nvSpPr>
          <p:cNvPr id="31" name="椭圆 30">
            <a:extLst>
              <a:ext uri="{FF2B5EF4-FFF2-40B4-BE49-F238E27FC236}">
                <a16:creationId xmlns="" xmlns:a16="http://schemas.microsoft.com/office/drawing/2014/main" id="{E835D6E8-38DD-4297-9F61-3EE3BB5ECA79}"/>
              </a:ext>
            </a:extLst>
          </p:cNvPr>
          <p:cNvSpPr/>
          <p:nvPr/>
        </p:nvSpPr>
        <p:spPr>
          <a:xfrm>
            <a:off x="7511042" y="1483480"/>
            <a:ext cx="2178373" cy="2178373"/>
          </a:xfrm>
          <a:prstGeom prst="ellipse">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lumMod val="75000"/>
                  <a:lumOff val="25000"/>
                </a:schemeClr>
              </a:solidFill>
            </a:endParaRPr>
          </a:p>
        </p:txBody>
      </p:sp>
      <p:grpSp>
        <p:nvGrpSpPr>
          <p:cNvPr id="37" name="组合 36"/>
          <p:cNvGrpSpPr/>
          <p:nvPr/>
        </p:nvGrpSpPr>
        <p:grpSpPr>
          <a:xfrm>
            <a:off x="3495675" y="317622"/>
            <a:ext cx="5200650" cy="981580"/>
            <a:chOff x="3495675" y="193771"/>
            <a:chExt cx="5200650" cy="981580"/>
          </a:xfrm>
        </p:grpSpPr>
        <p:sp>
          <p:nvSpPr>
            <p:cNvPr id="38" name="Rectangle 16"/>
            <p:cNvSpPr/>
            <p:nvPr/>
          </p:nvSpPr>
          <p:spPr>
            <a:xfrm>
              <a:off x="4095750" y="857251"/>
              <a:ext cx="4000500" cy="318100"/>
            </a:xfrm>
            <a:prstGeom prst="rect">
              <a:avLst/>
            </a:prstGeom>
          </p:spPr>
          <p:txBody>
            <a:bodyPr wrap="square">
              <a:spAutoFit/>
            </a:bodyPr>
            <a:lstStyle/>
            <a:p>
              <a:pPr algn="ctr">
                <a:defRPr/>
              </a:pPr>
              <a:r>
                <a:rPr lang="en-US" sz="1400" spc="300" dirty="0">
                  <a:solidFill>
                    <a:schemeClr val="tx1">
                      <a:lumMod val="65000"/>
                      <a:lumOff val="35000"/>
                    </a:schemeClr>
                  </a:solidFill>
                  <a:latin typeface="Agency FB"/>
                  <a:ea typeface="Open Sans" pitchFamily="34" charset="0"/>
                  <a:cs typeface="Open Sans" pitchFamily="34" charset="0"/>
                </a:rPr>
                <a:t>PLEASE ADD YOUR TITLE HERE</a:t>
              </a:r>
              <a:endParaRPr lang="id-ID" sz="1400" spc="300" dirty="0">
                <a:solidFill>
                  <a:schemeClr val="tx1">
                    <a:lumMod val="65000"/>
                    <a:lumOff val="35000"/>
                  </a:schemeClr>
                </a:solidFill>
                <a:latin typeface="Agency FB"/>
                <a:ea typeface="Open Sans" pitchFamily="34" charset="0"/>
                <a:cs typeface="Open Sans" pitchFamily="34" charset="0"/>
              </a:endParaRPr>
            </a:p>
          </p:txBody>
        </p:sp>
        <p:sp>
          <p:nvSpPr>
            <p:cNvPr id="39" name="Rectangle 13"/>
            <p:cNvSpPr/>
            <p:nvPr/>
          </p:nvSpPr>
          <p:spPr bwMode="auto">
            <a:xfrm>
              <a:off x="3495675" y="193771"/>
              <a:ext cx="5200650" cy="646331"/>
            </a:xfrm>
            <a:prstGeom prst="rect">
              <a:avLst/>
            </a:prstGeom>
          </p:spPr>
          <p:txBody>
            <a:bodyPr wrap="square">
              <a:spAutoFit/>
            </a:bodyPr>
            <a:lstStyle/>
            <a:p>
              <a:pPr algn="ctr">
                <a:defRPr/>
              </a:pPr>
              <a:r>
                <a:rPr lang="zh-CN" altLang="en-US"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品牌传播与推广</a:t>
              </a:r>
              <a:endParaRPr lang="id-ID"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392412184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par>
                                <p:cTn id="8" presetID="53" presetClass="entr" presetSubtype="16" fill="hold" grpId="0" nodeType="withEffect">
                                  <p:stCondLst>
                                    <p:cond delay="800"/>
                                  </p:stCondLst>
                                  <p:childTnLst>
                                    <p:set>
                                      <p:cBhvr>
                                        <p:cTn id="9" dur="1" fill="hold">
                                          <p:stCondLst>
                                            <p:cond delay="0"/>
                                          </p:stCondLst>
                                        </p:cTn>
                                        <p:tgtEl>
                                          <p:spTgt spid="13"/>
                                        </p:tgtEl>
                                        <p:attrNameLst>
                                          <p:attrName>style.visibility</p:attrName>
                                        </p:attrNameLst>
                                      </p:cBhvr>
                                      <p:to>
                                        <p:strVal val="visible"/>
                                      </p:to>
                                    </p:set>
                                    <p:anim calcmode="lin" valueType="num">
                                      <p:cBhvr>
                                        <p:cTn id="10" dur="500" fill="hold"/>
                                        <p:tgtEl>
                                          <p:spTgt spid="13"/>
                                        </p:tgtEl>
                                        <p:attrNameLst>
                                          <p:attrName>ppt_w</p:attrName>
                                        </p:attrNameLst>
                                      </p:cBhvr>
                                      <p:tavLst>
                                        <p:tav tm="0">
                                          <p:val>
                                            <p:fltVal val="0"/>
                                          </p:val>
                                        </p:tav>
                                        <p:tav tm="100000">
                                          <p:val>
                                            <p:strVal val="#ppt_w"/>
                                          </p:val>
                                        </p:tav>
                                      </p:tavLst>
                                    </p:anim>
                                    <p:anim calcmode="lin" valueType="num">
                                      <p:cBhvr>
                                        <p:cTn id="11" dur="500" fill="hold"/>
                                        <p:tgtEl>
                                          <p:spTgt spid="13"/>
                                        </p:tgtEl>
                                        <p:attrNameLst>
                                          <p:attrName>ppt_h</p:attrName>
                                        </p:attrNameLst>
                                      </p:cBhvr>
                                      <p:tavLst>
                                        <p:tav tm="0">
                                          <p:val>
                                            <p:fltVal val="0"/>
                                          </p:val>
                                        </p:tav>
                                        <p:tav tm="100000">
                                          <p:val>
                                            <p:strVal val="#ppt_h"/>
                                          </p:val>
                                        </p:tav>
                                      </p:tavLst>
                                    </p:anim>
                                    <p:animEffect transition="in" filter="fade">
                                      <p:cBhvr>
                                        <p:cTn id="12" dur="500"/>
                                        <p:tgtEl>
                                          <p:spTgt spid="13"/>
                                        </p:tgtEl>
                                      </p:cBhvr>
                                    </p:animEffect>
                                  </p:childTnLst>
                                </p:cTn>
                              </p:par>
                              <p:par>
                                <p:cTn id="13" presetID="53" presetClass="entr" presetSubtype="16" fill="hold" grpId="0" nodeType="withEffect">
                                  <p:stCondLst>
                                    <p:cond delay="100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par>
                                <p:cTn id="18" presetID="53" presetClass="entr" presetSubtype="16" fill="hold" grpId="0" nodeType="withEffect">
                                  <p:stCondLst>
                                    <p:cond delay="1300"/>
                                  </p:stCondLst>
                                  <p:childTnLst>
                                    <p:set>
                                      <p:cBhvr>
                                        <p:cTn id="19" dur="1" fill="hold">
                                          <p:stCondLst>
                                            <p:cond delay="0"/>
                                          </p:stCondLst>
                                        </p:cTn>
                                        <p:tgtEl>
                                          <p:spTgt spid="15"/>
                                        </p:tgtEl>
                                        <p:attrNameLst>
                                          <p:attrName>style.visibility</p:attrName>
                                        </p:attrNameLst>
                                      </p:cBhvr>
                                      <p:to>
                                        <p:strVal val="visible"/>
                                      </p:to>
                                    </p:set>
                                    <p:anim calcmode="lin" valueType="num">
                                      <p:cBhvr>
                                        <p:cTn id="20" dur="500" fill="hold"/>
                                        <p:tgtEl>
                                          <p:spTgt spid="15"/>
                                        </p:tgtEl>
                                        <p:attrNameLst>
                                          <p:attrName>ppt_w</p:attrName>
                                        </p:attrNameLst>
                                      </p:cBhvr>
                                      <p:tavLst>
                                        <p:tav tm="0">
                                          <p:val>
                                            <p:fltVal val="0"/>
                                          </p:val>
                                        </p:tav>
                                        <p:tav tm="100000">
                                          <p:val>
                                            <p:strVal val="#ppt_w"/>
                                          </p:val>
                                        </p:tav>
                                      </p:tavLst>
                                    </p:anim>
                                    <p:anim calcmode="lin" valueType="num">
                                      <p:cBhvr>
                                        <p:cTn id="21" dur="500" fill="hold"/>
                                        <p:tgtEl>
                                          <p:spTgt spid="15"/>
                                        </p:tgtEl>
                                        <p:attrNameLst>
                                          <p:attrName>ppt_h</p:attrName>
                                        </p:attrNameLst>
                                      </p:cBhvr>
                                      <p:tavLst>
                                        <p:tav tm="0">
                                          <p:val>
                                            <p:fltVal val="0"/>
                                          </p:val>
                                        </p:tav>
                                        <p:tav tm="100000">
                                          <p:val>
                                            <p:strVal val="#ppt_h"/>
                                          </p:val>
                                        </p:tav>
                                      </p:tavLst>
                                    </p:anim>
                                    <p:animEffect transition="in" filter="fade">
                                      <p:cBhvr>
                                        <p:cTn id="22" dur="500"/>
                                        <p:tgtEl>
                                          <p:spTgt spid="15"/>
                                        </p:tgtEl>
                                      </p:cBhvr>
                                    </p:animEffect>
                                  </p:childTnLst>
                                </p:cTn>
                              </p:par>
                              <p:par>
                                <p:cTn id="23" presetID="47" presetClass="entr" presetSubtype="0" fill="hold" nodeType="withEffect">
                                  <p:stCondLst>
                                    <p:cond delay="150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170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anim calcmode="lin" valueType="num">
                                      <p:cBhvr>
                                        <p:cTn id="31" dur="1000" fill="hold"/>
                                        <p:tgtEl>
                                          <p:spTgt spid="19"/>
                                        </p:tgtEl>
                                        <p:attrNameLst>
                                          <p:attrName>ppt_x</p:attrName>
                                        </p:attrNameLst>
                                      </p:cBhvr>
                                      <p:tavLst>
                                        <p:tav tm="0">
                                          <p:val>
                                            <p:strVal val="#ppt_x"/>
                                          </p:val>
                                        </p:tav>
                                        <p:tav tm="100000">
                                          <p:val>
                                            <p:strVal val="#ppt_x"/>
                                          </p:val>
                                        </p:tav>
                                      </p:tavLst>
                                    </p:anim>
                                    <p:anim calcmode="lin" valueType="num">
                                      <p:cBhvr>
                                        <p:cTn id="32" dur="1000" fill="hold"/>
                                        <p:tgtEl>
                                          <p:spTgt spid="19"/>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200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1000"/>
                                        <p:tgtEl>
                                          <p:spTgt spid="22"/>
                                        </p:tgtEl>
                                      </p:cBhvr>
                                    </p:animEffect>
                                    <p:anim calcmode="lin" valueType="num">
                                      <p:cBhvr>
                                        <p:cTn id="36" dur="1000" fill="hold"/>
                                        <p:tgtEl>
                                          <p:spTgt spid="22"/>
                                        </p:tgtEl>
                                        <p:attrNameLst>
                                          <p:attrName>ppt_x</p:attrName>
                                        </p:attrNameLst>
                                      </p:cBhvr>
                                      <p:tavLst>
                                        <p:tav tm="0">
                                          <p:val>
                                            <p:strVal val="#ppt_x"/>
                                          </p:val>
                                        </p:tav>
                                        <p:tav tm="100000">
                                          <p:val>
                                            <p:strVal val="#ppt_x"/>
                                          </p:val>
                                        </p:tav>
                                      </p:tavLst>
                                    </p:anim>
                                    <p:anim calcmode="lin" valueType="num">
                                      <p:cBhvr>
                                        <p:cTn id="37" dur="1000" fill="hold"/>
                                        <p:tgtEl>
                                          <p:spTgt spid="22"/>
                                        </p:tgtEl>
                                        <p:attrNameLst>
                                          <p:attrName>ppt_y</p:attrName>
                                        </p:attrNameLst>
                                      </p:cBhvr>
                                      <p:tavLst>
                                        <p:tav tm="0">
                                          <p:val>
                                            <p:strVal val="#ppt_y-.1"/>
                                          </p:val>
                                        </p:tav>
                                        <p:tav tm="100000">
                                          <p:val>
                                            <p:strVal val="#ppt_y"/>
                                          </p:val>
                                        </p:tav>
                                      </p:tavLst>
                                    </p:anim>
                                  </p:childTnLst>
                                </p:cTn>
                              </p:par>
                              <p:par>
                                <p:cTn id="38" presetID="53" presetClass="entr" presetSubtype="16" fill="hold" grpId="0" nodeType="withEffect">
                                  <p:stCondLst>
                                    <p:cond delay="900"/>
                                  </p:stCondLst>
                                  <p:childTnLst>
                                    <p:set>
                                      <p:cBhvr>
                                        <p:cTn id="39" dur="1" fill="hold">
                                          <p:stCondLst>
                                            <p:cond delay="0"/>
                                          </p:stCondLst>
                                        </p:cTn>
                                        <p:tgtEl>
                                          <p:spTgt spid="25"/>
                                        </p:tgtEl>
                                        <p:attrNameLst>
                                          <p:attrName>style.visibility</p:attrName>
                                        </p:attrNameLst>
                                      </p:cBhvr>
                                      <p:to>
                                        <p:strVal val="visible"/>
                                      </p:to>
                                    </p:set>
                                    <p:anim calcmode="lin" valueType="num">
                                      <p:cBhvr>
                                        <p:cTn id="40" dur="1000" fill="hold"/>
                                        <p:tgtEl>
                                          <p:spTgt spid="25"/>
                                        </p:tgtEl>
                                        <p:attrNameLst>
                                          <p:attrName>ppt_w</p:attrName>
                                        </p:attrNameLst>
                                      </p:cBhvr>
                                      <p:tavLst>
                                        <p:tav tm="0">
                                          <p:val>
                                            <p:fltVal val="0"/>
                                          </p:val>
                                        </p:tav>
                                        <p:tav tm="100000">
                                          <p:val>
                                            <p:strVal val="#ppt_w"/>
                                          </p:val>
                                        </p:tav>
                                      </p:tavLst>
                                    </p:anim>
                                    <p:anim calcmode="lin" valueType="num">
                                      <p:cBhvr>
                                        <p:cTn id="41" dur="1000" fill="hold"/>
                                        <p:tgtEl>
                                          <p:spTgt spid="25"/>
                                        </p:tgtEl>
                                        <p:attrNameLst>
                                          <p:attrName>ppt_h</p:attrName>
                                        </p:attrNameLst>
                                      </p:cBhvr>
                                      <p:tavLst>
                                        <p:tav tm="0">
                                          <p:val>
                                            <p:fltVal val="0"/>
                                          </p:val>
                                        </p:tav>
                                        <p:tav tm="100000">
                                          <p:val>
                                            <p:strVal val="#ppt_h"/>
                                          </p:val>
                                        </p:tav>
                                      </p:tavLst>
                                    </p:anim>
                                    <p:animEffect transition="in" filter="fade">
                                      <p:cBhvr>
                                        <p:cTn id="42" dur="1000"/>
                                        <p:tgtEl>
                                          <p:spTgt spid="25"/>
                                        </p:tgtEl>
                                      </p:cBhvr>
                                    </p:animEffect>
                                  </p:childTnLst>
                                </p:cTn>
                              </p:par>
                              <p:par>
                                <p:cTn id="43" presetID="53" presetClass="entr" presetSubtype="16" fill="hold" grpId="0" nodeType="withEffect">
                                  <p:stCondLst>
                                    <p:cond delay="1400"/>
                                  </p:stCondLst>
                                  <p:childTnLst>
                                    <p:set>
                                      <p:cBhvr>
                                        <p:cTn id="44" dur="1" fill="hold">
                                          <p:stCondLst>
                                            <p:cond delay="0"/>
                                          </p:stCondLst>
                                        </p:cTn>
                                        <p:tgtEl>
                                          <p:spTgt spid="31"/>
                                        </p:tgtEl>
                                        <p:attrNameLst>
                                          <p:attrName>style.visibility</p:attrName>
                                        </p:attrNameLst>
                                      </p:cBhvr>
                                      <p:to>
                                        <p:strVal val="visible"/>
                                      </p:to>
                                    </p:set>
                                    <p:anim calcmode="lin" valueType="num">
                                      <p:cBhvr>
                                        <p:cTn id="45" dur="1000" fill="hold"/>
                                        <p:tgtEl>
                                          <p:spTgt spid="31"/>
                                        </p:tgtEl>
                                        <p:attrNameLst>
                                          <p:attrName>ppt_w</p:attrName>
                                        </p:attrNameLst>
                                      </p:cBhvr>
                                      <p:tavLst>
                                        <p:tav tm="0">
                                          <p:val>
                                            <p:fltVal val="0"/>
                                          </p:val>
                                        </p:tav>
                                        <p:tav tm="100000">
                                          <p:val>
                                            <p:strVal val="#ppt_w"/>
                                          </p:val>
                                        </p:tav>
                                      </p:tavLst>
                                    </p:anim>
                                    <p:anim calcmode="lin" valueType="num">
                                      <p:cBhvr>
                                        <p:cTn id="46" dur="1000" fill="hold"/>
                                        <p:tgtEl>
                                          <p:spTgt spid="31"/>
                                        </p:tgtEl>
                                        <p:attrNameLst>
                                          <p:attrName>ppt_h</p:attrName>
                                        </p:attrNameLst>
                                      </p:cBhvr>
                                      <p:tavLst>
                                        <p:tav tm="0">
                                          <p:val>
                                            <p:fltVal val="0"/>
                                          </p:val>
                                        </p:tav>
                                        <p:tav tm="100000">
                                          <p:val>
                                            <p:strVal val="#ppt_h"/>
                                          </p:val>
                                        </p:tav>
                                      </p:tavLst>
                                    </p:anim>
                                    <p:animEffect transition="in" filter="fade">
                                      <p:cBhvr>
                                        <p:cTn id="47"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25" grpId="0" animBg="1"/>
      <p:bldP spid="3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6289658" cy="3743325"/>
          </a:xfrm>
          <a:prstGeom prst="rect">
            <a:avLst/>
          </a:prstGeom>
        </p:spPr>
      </p:pic>
      <p:pic>
        <p:nvPicPr>
          <p:cNvPr id="13" name="图片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84302" y="544297"/>
            <a:ext cx="5402077" cy="5407025"/>
          </a:xfrm>
          <a:prstGeom prst="rect">
            <a:avLst/>
          </a:prstGeom>
          <a:noFill/>
        </p:spPr>
      </p:pic>
      <p:pic>
        <p:nvPicPr>
          <p:cNvPr id="14" name="图片 13"/>
          <p:cNvPicPr>
            <a:picLocks noChangeAspect="1"/>
          </p:cNvPicPr>
          <p:nvPr/>
        </p:nvPicPr>
        <p:blipFill>
          <a:blip r:embed="rId4" cstate="email">
            <a:extLst>
              <a:ext uri="{28A0092B-C50C-407E-A947-70E740481C1C}">
                <a14:useLocalDpi xmlns:a14="http://schemas.microsoft.com/office/drawing/2010/main"/>
              </a:ext>
            </a:extLst>
          </a:blip>
          <a:srcRect b="67550"/>
          <a:stretch>
            <a:fillRect/>
          </a:stretch>
        </p:blipFill>
        <p:spPr>
          <a:xfrm rot="19048470">
            <a:off x="7724422" y="2530588"/>
            <a:ext cx="10013678" cy="3252438"/>
          </a:xfrm>
          <a:custGeom>
            <a:avLst/>
            <a:gdLst>
              <a:gd name="connsiteX0" fmla="*/ 5766606 w 10013678"/>
              <a:gd name="connsiteY0" fmla="*/ 0 h 3252438"/>
              <a:gd name="connsiteX1" fmla="*/ 2783632 w 10013678"/>
              <a:gd name="connsiteY1" fmla="*/ 3252438 h 3252438"/>
              <a:gd name="connsiteX2" fmla="*/ 0 w 10013678"/>
              <a:gd name="connsiteY2" fmla="*/ 699430 h 3252438"/>
              <a:gd name="connsiteX3" fmla="*/ 0 w 10013678"/>
              <a:gd name="connsiteY3" fmla="*/ 0 h 3252438"/>
              <a:gd name="connsiteX4" fmla="*/ 10013678 w 10013678"/>
              <a:gd name="connsiteY4" fmla="*/ 0 h 3252438"/>
              <a:gd name="connsiteX5" fmla="*/ 10013678 w 10013678"/>
              <a:gd name="connsiteY5" fmla="*/ 229291 h 3252438"/>
              <a:gd name="connsiteX6" fmla="*/ 9763673 w 10013678"/>
              <a:gd name="connsiteY6" fmla="*/ 0 h 325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13678" h="3252438">
                <a:moveTo>
                  <a:pt x="5766606" y="0"/>
                </a:moveTo>
                <a:lnTo>
                  <a:pt x="2783632" y="3252438"/>
                </a:lnTo>
                <a:lnTo>
                  <a:pt x="0" y="699430"/>
                </a:lnTo>
                <a:lnTo>
                  <a:pt x="0" y="0"/>
                </a:lnTo>
                <a:close/>
                <a:moveTo>
                  <a:pt x="10013678" y="0"/>
                </a:moveTo>
                <a:lnTo>
                  <a:pt x="10013678" y="229291"/>
                </a:lnTo>
                <a:lnTo>
                  <a:pt x="9763673" y="0"/>
                </a:lnTo>
                <a:close/>
              </a:path>
            </a:pathLst>
          </a:custGeom>
        </p:spPr>
      </p:pic>
      <p:sp>
        <p:nvSpPr>
          <p:cNvPr id="15" name="文本框 14"/>
          <p:cNvSpPr txBox="1"/>
          <p:nvPr/>
        </p:nvSpPr>
        <p:spPr>
          <a:xfrm>
            <a:off x="3258683" y="2659920"/>
            <a:ext cx="5479142" cy="830997"/>
          </a:xfrm>
          <a:prstGeom prst="rect">
            <a:avLst/>
          </a:prstGeom>
          <a:noFill/>
        </p:spPr>
        <p:txBody>
          <a:bodyPr vert="horz" wrap="square" rtlCol="0">
            <a:spAutoFit/>
          </a:bodyPr>
          <a:lstStyle/>
          <a:p>
            <a:pPr algn="ctr"/>
            <a:r>
              <a:rPr lang="en-US" altLang="zh-CN" sz="4800" dirty="0">
                <a:solidFill>
                  <a:schemeClr val="tx1">
                    <a:lumMod val="75000"/>
                    <a:lumOff val="25000"/>
                  </a:schemeClr>
                </a:solidFill>
                <a:latin typeface="Impact" panose="020B0806030902050204" pitchFamily="34" charset="0"/>
                <a:ea typeface="方正姚体" panose="02010601030101010101" pitchFamily="2" charset="-122"/>
              </a:rPr>
              <a:t>YOUR COMPANY</a:t>
            </a:r>
            <a:endParaRPr lang="zh-CN" altLang="en-US" sz="4800" dirty="0">
              <a:solidFill>
                <a:schemeClr val="tx1">
                  <a:lumMod val="75000"/>
                  <a:lumOff val="25000"/>
                </a:schemeClr>
              </a:solidFill>
              <a:latin typeface="Impact" panose="020B0806030902050204" pitchFamily="34" charset="0"/>
              <a:ea typeface="方正姚体" panose="02010601030101010101" pitchFamily="2" charset="-122"/>
            </a:endParaRPr>
          </a:p>
        </p:txBody>
      </p:sp>
      <p:sp>
        <p:nvSpPr>
          <p:cNvPr id="16" name="矩形 17"/>
          <p:cNvSpPr>
            <a:spLocks noChangeArrowheads="1"/>
          </p:cNvSpPr>
          <p:nvPr/>
        </p:nvSpPr>
        <p:spPr bwMode="auto">
          <a:xfrm>
            <a:off x="3871005" y="4123156"/>
            <a:ext cx="430529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400" spc="300" dirty="0" smtClean="0">
                <a:solidFill>
                  <a:schemeClr val="tx1">
                    <a:lumMod val="75000"/>
                    <a:lumOff val="25000"/>
                  </a:schemeClr>
                </a:solidFill>
                <a:latin typeface="+mn-lt"/>
                <a:ea typeface="+mn-ea"/>
                <a:cs typeface="+mn-ea"/>
                <a:sym typeface="+mn-lt"/>
              </a:rPr>
              <a:t>汇报人</a:t>
            </a:r>
            <a:r>
              <a:rPr lang="en-US" altLang="zh-CN" sz="1400" spc="300" dirty="0" smtClean="0">
                <a:solidFill>
                  <a:schemeClr val="tx1">
                    <a:lumMod val="75000"/>
                    <a:lumOff val="25000"/>
                  </a:schemeClr>
                </a:solidFill>
                <a:latin typeface="+mn-lt"/>
                <a:ea typeface="+mn-ea"/>
                <a:cs typeface="+mn-ea"/>
                <a:sym typeface="+mn-lt"/>
              </a:rPr>
              <a:t>:</a:t>
            </a:r>
            <a:r>
              <a:rPr lang="zh-CN" altLang="en-US" sz="1400" spc="300" dirty="0" smtClean="0">
                <a:solidFill>
                  <a:schemeClr val="tx1">
                    <a:lumMod val="75000"/>
                    <a:lumOff val="25000"/>
                  </a:schemeClr>
                </a:solidFill>
                <a:latin typeface="+mn-lt"/>
                <a:ea typeface="+mn-ea"/>
                <a:cs typeface="+mn-ea"/>
                <a:sym typeface="+mn-lt"/>
              </a:rPr>
              <a:t>第一</a:t>
            </a:r>
            <a:r>
              <a:rPr lang="en-US" altLang="zh-CN" sz="1400" spc="300" dirty="0" smtClean="0">
                <a:solidFill>
                  <a:schemeClr val="tx1">
                    <a:lumMod val="75000"/>
                    <a:lumOff val="25000"/>
                  </a:schemeClr>
                </a:solidFill>
                <a:latin typeface="+mn-lt"/>
                <a:ea typeface="+mn-ea"/>
                <a:cs typeface="+mn-ea"/>
                <a:sym typeface="+mn-lt"/>
              </a:rPr>
              <a:t>PPT</a:t>
            </a:r>
            <a:endParaRPr lang="zh-CN" altLang="en-US" sz="1400" spc="300" dirty="0">
              <a:solidFill>
                <a:schemeClr val="tx1">
                  <a:lumMod val="75000"/>
                  <a:lumOff val="25000"/>
                </a:schemeClr>
              </a:solidFill>
              <a:latin typeface="+mn-lt"/>
              <a:ea typeface="+mn-ea"/>
              <a:cs typeface="+mn-ea"/>
              <a:sym typeface="+mn-lt"/>
            </a:endParaRPr>
          </a:p>
        </p:txBody>
      </p:sp>
      <p:sp>
        <p:nvSpPr>
          <p:cNvPr id="17" name="文本框 16"/>
          <p:cNvSpPr txBox="1"/>
          <p:nvPr/>
        </p:nvSpPr>
        <p:spPr>
          <a:xfrm>
            <a:off x="4453725" y="3331403"/>
            <a:ext cx="3064675" cy="584775"/>
          </a:xfrm>
          <a:prstGeom prst="rect">
            <a:avLst/>
          </a:prstGeom>
          <a:noFill/>
        </p:spPr>
        <p:txBody>
          <a:bodyPr vert="horz" wrap="square" rtlCol="0">
            <a:spAutoFit/>
          </a:bodyPr>
          <a:lstStyle/>
          <a:p>
            <a:r>
              <a:rPr lang="zh-CN" altLang="en-US" sz="3200" spc="-300" dirty="0" smtClean="0">
                <a:solidFill>
                  <a:schemeClr val="tx1">
                    <a:lumMod val="75000"/>
                    <a:lumOff val="25000"/>
                  </a:schemeClr>
                </a:solidFill>
                <a:latin typeface="微软雅黑" panose="020B0503020204020204" pitchFamily="34" charset="-122"/>
                <a:ea typeface="微软雅黑" panose="020B0503020204020204" pitchFamily="34" charset="-122"/>
              </a:rPr>
              <a:t>品牌营销</a:t>
            </a:r>
            <a:r>
              <a:rPr lang="en-US" altLang="zh-CN" sz="3200" spc="-300" dirty="0" smtClean="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3200" spc="-300" dirty="0" smtClean="0">
                <a:solidFill>
                  <a:schemeClr val="tx1">
                    <a:lumMod val="75000"/>
                    <a:lumOff val="25000"/>
                  </a:schemeClr>
                </a:solidFill>
                <a:latin typeface="微软雅黑" panose="020B0503020204020204" pitchFamily="34" charset="-122"/>
                <a:ea typeface="微软雅黑" panose="020B0503020204020204" pitchFamily="34" charset="-122"/>
              </a:rPr>
              <a:t>模板</a:t>
            </a:r>
            <a:endParaRPr lang="zh-CN" altLang="en-US" sz="3200"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任意多边形 17"/>
          <p:cNvSpPr/>
          <p:nvPr/>
        </p:nvSpPr>
        <p:spPr>
          <a:xfrm>
            <a:off x="3585695" y="774016"/>
            <a:ext cx="4947586" cy="4947586"/>
          </a:xfrm>
          <a:custGeom>
            <a:avLst/>
            <a:gdLst>
              <a:gd name="connsiteX0" fmla="*/ 2296648 w 4593296"/>
              <a:gd name="connsiteY0" fmla="*/ 308397 h 4593296"/>
              <a:gd name="connsiteX1" fmla="*/ 308397 w 4593296"/>
              <a:gd name="connsiteY1" fmla="*/ 2296648 h 4593296"/>
              <a:gd name="connsiteX2" fmla="*/ 2296648 w 4593296"/>
              <a:gd name="connsiteY2" fmla="*/ 4284899 h 4593296"/>
              <a:gd name="connsiteX3" fmla="*/ 4284899 w 4593296"/>
              <a:gd name="connsiteY3" fmla="*/ 2296648 h 4593296"/>
              <a:gd name="connsiteX4" fmla="*/ 2296648 w 4593296"/>
              <a:gd name="connsiteY4" fmla="*/ 308397 h 4593296"/>
              <a:gd name="connsiteX5" fmla="*/ 2296648 w 4593296"/>
              <a:gd name="connsiteY5" fmla="*/ 0 h 4593296"/>
              <a:gd name="connsiteX6" fmla="*/ 4593296 w 4593296"/>
              <a:gd name="connsiteY6" fmla="*/ 2296648 h 4593296"/>
              <a:gd name="connsiteX7" fmla="*/ 2296648 w 4593296"/>
              <a:gd name="connsiteY7" fmla="*/ 4593296 h 4593296"/>
              <a:gd name="connsiteX8" fmla="*/ 0 w 4593296"/>
              <a:gd name="connsiteY8" fmla="*/ 2296648 h 4593296"/>
              <a:gd name="connsiteX9" fmla="*/ 2296648 w 4593296"/>
              <a:gd name="connsiteY9" fmla="*/ 0 h 4593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93296" h="4593296">
                <a:moveTo>
                  <a:pt x="2296648" y="308397"/>
                </a:moveTo>
                <a:cubicBezTo>
                  <a:pt x="1198567" y="308397"/>
                  <a:pt x="308397" y="1198567"/>
                  <a:pt x="308397" y="2296648"/>
                </a:cubicBezTo>
                <a:cubicBezTo>
                  <a:pt x="308397" y="3394729"/>
                  <a:pt x="1198567" y="4284899"/>
                  <a:pt x="2296648" y="4284899"/>
                </a:cubicBezTo>
                <a:cubicBezTo>
                  <a:pt x="3394729" y="4284899"/>
                  <a:pt x="4284899" y="3394729"/>
                  <a:pt x="4284899" y="2296648"/>
                </a:cubicBezTo>
                <a:cubicBezTo>
                  <a:pt x="4284899" y="1198567"/>
                  <a:pt x="3394729" y="308397"/>
                  <a:pt x="2296648" y="308397"/>
                </a:cubicBezTo>
                <a:close/>
                <a:moveTo>
                  <a:pt x="2296648" y="0"/>
                </a:moveTo>
                <a:cubicBezTo>
                  <a:pt x="3565052" y="0"/>
                  <a:pt x="4593296" y="1028244"/>
                  <a:pt x="4593296" y="2296648"/>
                </a:cubicBezTo>
                <a:cubicBezTo>
                  <a:pt x="4593296" y="3565052"/>
                  <a:pt x="3565052" y="4593296"/>
                  <a:pt x="2296648" y="4593296"/>
                </a:cubicBezTo>
                <a:cubicBezTo>
                  <a:pt x="1028244" y="4593296"/>
                  <a:pt x="0" y="3565052"/>
                  <a:pt x="0" y="2296648"/>
                </a:cubicBezTo>
                <a:cubicBezTo>
                  <a:pt x="0" y="1028244"/>
                  <a:pt x="1028244" y="0"/>
                  <a:pt x="2296648" y="0"/>
                </a:cubicBezTo>
                <a:close/>
              </a:path>
            </a:pathLst>
          </a:custGeom>
          <a:blipFill dpi="0" rotWithShape="1">
            <a:blip r:embed="rId5" cstate="screen">
              <a:grayscl/>
              <a:extLst>
                <a:ext uri="{28A0092B-C50C-407E-A947-70E740481C1C}">
                  <a14:useLocalDpi xmlns:a14="http://schemas.microsoft.com/office/drawing/2010/main"/>
                </a:ext>
              </a:extLst>
            </a:blip>
            <a:srcRect/>
            <a:stretch>
              <a:fillRect/>
            </a:stretch>
          </a:blipFill>
          <a:ln>
            <a:noFill/>
          </a:ln>
          <a:effectLst>
            <a:outerShdw blurRad="508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324162" y="1736590"/>
            <a:ext cx="1594487" cy="923330"/>
          </a:xfrm>
          <a:prstGeom prst="rect">
            <a:avLst/>
          </a:prstGeom>
          <a:noFill/>
        </p:spPr>
        <p:txBody>
          <a:bodyPr vert="horz" wrap="square" rtlCol="0">
            <a:spAutoFit/>
          </a:bodyPr>
          <a:lstStyle/>
          <a:p>
            <a:r>
              <a:rPr lang="zh-CN" altLang="en-US" sz="5400" spc="-300" dirty="0">
                <a:solidFill>
                  <a:schemeClr val="tx1">
                    <a:lumMod val="75000"/>
                    <a:lumOff val="25000"/>
                  </a:schemeClr>
                </a:solidFill>
                <a:latin typeface="华文中宋" panose="02010600040101010101" pitchFamily="2" charset="-122"/>
                <a:ea typeface="华文中宋" panose="02010600040101010101" pitchFamily="2" charset="-122"/>
              </a:rPr>
              <a:t>简约</a:t>
            </a:r>
          </a:p>
        </p:txBody>
      </p:sp>
    </p:spTree>
    <p:extLst>
      <p:ext uri="{BB962C8B-B14F-4D97-AF65-F5344CB8AC3E}">
        <p14:creationId xmlns:p14="http://schemas.microsoft.com/office/powerpoint/2010/main" val="273520007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42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42000">
                                          <p:cBhvr additive="base">
                                            <p:cTn id="7" dur="1500" fill="hold"/>
                                            <p:tgtEl>
                                              <p:spTgt spid="12"/>
                                            </p:tgtEl>
                                            <p:attrNameLst>
                                              <p:attrName>ppt_x</p:attrName>
                                            </p:attrNameLst>
                                          </p:cBhvr>
                                          <p:tavLst>
                                            <p:tav tm="0">
                                              <p:val>
                                                <p:strVal val="0-#ppt_w/2"/>
                                              </p:val>
                                            </p:tav>
                                            <p:tav tm="100000">
                                              <p:val>
                                                <p:strVal val="#ppt_x"/>
                                              </p:val>
                                            </p:tav>
                                          </p:tavLst>
                                        </p:anim>
                                        <p:anim calcmode="lin" valueType="num" p14:bounceEnd="42000">
                                          <p:cBhvr additive="base">
                                            <p:cTn id="8" dur="15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14:presetBounceEnd="42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42000">
                                          <p:cBhvr additive="base">
                                            <p:cTn id="11" dur="1500" fill="hold"/>
                                            <p:tgtEl>
                                              <p:spTgt spid="14"/>
                                            </p:tgtEl>
                                            <p:attrNameLst>
                                              <p:attrName>ppt_x</p:attrName>
                                            </p:attrNameLst>
                                          </p:cBhvr>
                                          <p:tavLst>
                                            <p:tav tm="0">
                                              <p:val>
                                                <p:strVal val="1+#ppt_w/2"/>
                                              </p:val>
                                            </p:tav>
                                            <p:tav tm="100000">
                                              <p:val>
                                                <p:strVal val="#ppt_x"/>
                                              </p:val>
                                            </p:tav>
                                          </p:tavLst>
                                        </p:anim>
                                        <p:anim calcmode="lin" valueType="num" p14:bounceEnd="42000">
                                          <p:cBhvr additive="base">
                                            <p:cTn id="12" dur="1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14:presetBounceEnd="42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42000">
                                          <p:cBhvr additive="base">
                                            <p:cTn id="15" dur="1500" fill="hold"/>
                                            <p:tgtEl>
                                              <p:spTgt spid="13"/>
                                            </p:tgtEl>
                                            <p:attrNameLst>
                                              <p:attrName>ppt_x</p:attrName>
                                            </p:attrNameLst>
                                          </p:cBhvr>
                                          <p:tavLst>
                                            <p:tav tm="0">
                                              <p:val>
                                                <p:strVal val="#ppt_x"/>
                                              </p:val>
                                            </p:tav>
                                            <p:tav tm="100000">
                                              <p:val>
                                                <p:strVal val="#ppt_x"/>
                                              </p:val>
                                            </p:tav>
                                          </p:tavLst>
                                        </p:anim>
                                        <p:anim calcmode="lin" valueType="num" p14:bounceEnd="42000">
                                          <p:cBhvr additive="base">
                                            <p:cTn id="16" dur="1500" fill="hold"/>
                                            <p:tgtEl>
                                              <p:spTgt spid="13"/>
                                            </p:tgtEl>
                                            <p:attrNameLst>
                                              <p:attrName>ppt_y</p:attrName>
                                            </p:attrNameLst>
                                          </p:cBhvr>
                                          <p:tavLst>
                                            <p:tav tm="0">
                                              <p:val>
                                                <p:strVal val="0-#ppt_h/2"/>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 calcmode="lin" valueType="num">
                                          <p:cBhvr>
                                            <p:cTn id="21" dur="1000" fill="hold"/>
                                            <p:tgtEl>
                                              <p:spTgt spid="18"/>
                                            </p:tgtEl>
                                            <p:attrNameLst>
                                              <p:attrName>style.rotation</p:attrName>
                                            </p:attrNameLst>
                                          </p:cBhvr>
                                          <p:tavLst>
                                            <p:tav tm="0">
                                              <p:val>
                                                <p:fltVal val="90"/>
                                              </p:val>
                                            </p:tav>
                                            <p:tav tm="100000">
                                              <p:val>
                                                <p:fltVal val="0"/>
                                              </p:val>
                                            </p:tav>
                                          </p:tavLst>
                                        </p:anim>
                                        <p:animEffect transition="in" filter="fade">
                                          <p:cBhvr>
                                            <p:cTn id="22" dur="1000"/>
                                            <p:tgtEl>
                                              <p:spTgt spid="18"/>
                                            </p:tgtEl>
                                          </p:cBhvr>
                                        </p:animEffect>
                                      </p:childTnLst>
                                    </p:cTn>
                                  </p:par>
                                </p:childTnLst>
                              </p:cTn>
                            </p:par>
                            <p:par>
                              <p:cTn id="23" fill="hold">
                                <p:stCondLst>
                                  <p:cond delay="1500"/>
                                </p:stCondLst>
                                <p:childTnLst>
                                  <p:par>
                                    <p:cTn id="24" presetID="2" presetClass="entr" presetSubtype="8" accel="58000" fill="hold" grpId="0" nodeType="afterEffect" p14:presetBounceEnd="58000">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14:bounceEnd="58000">
                                          <p:cBhvr additive="base">
                                            <p:cTn id="26" dur="1250" fill="hold"/>
                                            <p:tgtEl>
                                              <p:spTgt spid="19"/>
                                            </p:tgtEl>
                                            <p:attrNameLst>
                                              <p:attrName>ppt_x</p:attrName>
                                            </p:attrNameLst>
                                          </p:cBhvr>
                                          <p:tavLst>
                                            <p:tav tm="0">
                                              <p:val>
                                                <p:strVal val="0-#ppt_w/2"/>
                                              </p:val>
                                            </p:tav>
                                            <p:tav tm="100000">
                                              <p:val>
                                                <p:strVal val="#ppt_x"/>
                                              </p:val>
                                            </p:tav>
                                          </p:tavLst>
                                        </p:anim>
                                        <p:anim calcmode="lin" valueType="num" p14:bounceEnd="58000">
                                          <p:cBhvr additive="base">
                                            <p:cTn id="27" dur="1250" fill="hold"/>
                                            <p:tgtEl>
                                              <p:spTgt spid="19"/>
                                            </p:tgtEl>
                                            <p:attrNameLst>
                                              <p:attrName>ppt_y</p:attrName>
                                            </p:attrNameLst>
                                          </p:cBhvr>
                                          <p:tavLst>
                                            <p:tav tm="0">
                                              <p:val>
                                                <p:strVal val="#ppt_y"/>
                                              </p:val>
                                            </p:tav>
                                            <p:tav tm="100000">
                                              <p:val>
                                                <p:strVal val="#ppt_y"/>
                                              </p:val>
                                            </p:tav>
                                          </p:tavLst>
                                        </p:anim>
                                      </p:childTnLst>
                                    </p:cTn>
                                  </p:par>
                                </p:childTnLst>
                              </p:cTn>
                            </p:par>
                            <p:par>
                              <p:cTn id="28" fill="hold">
                                <p:stCondLst>
                                  <p:cond delay="275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15"/>
                                            </p:tgtEl>
                                            <p:attrNameLst>
                                              <p:attrName>style.visibility</p:attrName>
                                            </p:attrNameLst>
                                          </p:cBhvr>
                                          <p:to>
                                            <p:strVal val="visible"/>
                                          </p:to>
                                        </p:set>
                                        <p:anim by="(-#ppt_w*2)" calcmode="lin" valueType="num">
                                          <p:cBhvr rctx="PPT">
                                            <p:cTn id="31" dur="500" autoRev="1" fill="hold">
                                              <p:stCondLst>
                                                <p:cond delay="0"/>
                                              </p:stCondLst>
                                            </p:cTn>
                                            <p:tgtEl>
                                              <p:spTgt spid="15"/>
                                            </p:tgtEl>
                                            <p:attrNameLst>
                                              <p:attrName>ppt_w</p:attrName>
                                            </p:attrNameLst>
                                          </p:cBhvr>
                                        </p:anim>
                                        <p:anim by="(#ppt_w*0.50)" calcmode="lin" valueType="num">
                                          <p:cBhvr>
                                            <p:cTn id="32" dur="500" decel="50000" autoRev="1" fill="hold">
                                              <p:stCondLst>
                                                <p:cond delay="0"/>
                                              </p:stCondLst>
                                            </p:cTn>
                                            <p:tgtEl>
                                              <p:spTgt spid="15"/>
                                            </p:tgtEl>
                                            <p:attrNameLst>
                                              <p:attrName>ppt_x</p:attrName>
                                            </p:attrNameLst>
                                          </p:cBhvr>
                                        </p:anim>
                                        <p:anim from="(-#ppt_h/2)" to="(#ppt_y)" calcmode="lin" valueType="num">
                                          <p:cBhvr>
                                            <p:cTn id="33" dur="1000" fill="hold">
                                              <p:stCondLst>
                                                <p:cond delay="0"/>
                                              </p:stCondLst>
                                            </p:cTn>
                                            <p:tgtEl>
                                              <p:spTgt spid="15"/>
                                            </p:tgtEl>
                                            <p:attrNameLst>
                                              <p:attrName>ppt_y</p:attrName>
                                            </p:attrNameLst>
                                          </p:cBhvr>
                                        </p:anim>
                                        <p:animRot by="21600000">
                                          <p:cBhvr>
                                            <p:cTn id="34" dur="1000" fill="hold">
                                              <p:stCondLst>
                                                <p:cond delay="0"/>
                                              </p:stCondLst>
                                            </p:cTn>
                                            <p:tgtEl>
                                              <p:spTgt spid="15"/>
                                            </p:tgtEl>
                                            <p:attrNameLst>
                                              <p:attrName>r</p:attrName>
                                            </p:attrNameLst>
                                          </p:cBhvr>
                                        </p:animRot>
                                      </p:childTnLst>
                                    </p:cTn>
                                  </p:par>
                                </p:childTnLst>
                              </p:cTn>
                            </p:par>
                            <p:par>
                              <p:cTn id="35" fill="hold">
                                <p:stCondLst>
                                  <p:cond delay="4750"/>
                                </p:stCondLst>
                                <p:childTnLst>
                                  <p:par>
                                    <p:cTn id="36" presetID="2" presetClass="entr" presetSubtype="8" accel="58000" fill="hold" grpId="0" nodeType="afterEffect" p14:presetBounceEnd="58000">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14:bounceEnd="58000">
                                          <p:cBhvr additive="base">
                                            <p:cTn id="38" dur="1250" fill="hold"/>
                                            <p:tgtEl>
                                              <p:spTgt spid="17"/>
                                            </p:tgtEl>
                                            <p:attrNameLst>
                                              <p:attrName>ppt_x</p:attrName>
                                            </p:attrNameLst>
                                          </p:cBhvr>
                                          <p:tavLst>
                                            <p:tav tm="0">
                                              <p:val>
                                                <p:strVal val="0-#ppt_w/2"/>
                                              </p:val>
                                            </p:tav>
                                            <p:tav tm="100000">
                                              <p:val>
                                                <p:strVal val="#ppt_x"/>
                                              </p:val>
                                            </p:tav>
                                          </p:tavLst>
                                        </p:anim>
                                        <p:anim calcmode="lin" valueType="num" p14:bounceEnd="58000">
                                          <p:cBhvr additive="base">
                                            <p:cTn id="39" dur="1250" fill="hold"/>
                                            <p:tgtEl>
                                              <p:spTgt spid="17"/>
                                            </p:tgtEl>
                                            <p:attrNameLst>
                                              <p:attrName>ppt_y</p:attrName>
                                            </p:attrNameLst>
                                          </p:cBhvr>
                                          <p:tavLst>
                                            <p:tav tm="0">
                                              <p:val>
                                                <p:strVal val="#ppt_y"/>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500" fill="hold"/>
                                            <p:tgtEl>
                                              <p:spTgt spid="12"/>
                                            </p:tgtEl>
                                            <p:attrNameLst>
                                              <p:attrName>ppt_x</p:attrName>
                                            </p:attrNameLst>
                                          </p:cBhvr>
                                          <p:tavLst>
                                            <p:tav tm="0">
                                              <p:val>
                                                <p:strVal val="0-#ppt_w/2"/>
                                              </p:val>
                                            </p:tav>
                                            <p:tav tm="100000">
                                              <p:val>
                                                <p:strVal val="#ppt_x"/>
                                              </p:val>
                                            </p:tav>
                                          </p:tavLst>
                                        </p:anim>
                                        <p:anim calcmode="lin" valueType="num">
                                          <p:cBhvr additive="base">
                                            <p:cTn id="8" dur="15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500" fill="hold"/>
                                            <p:tgtEl>
                                              <p:spTgt spid="14"/>
                                            </p:tgtEl>
                                            <p:attrNameLst>
                                              <p:attrName>ppt_x</p:attrName>
                                            </p:attrNameLst>
                                          </p:cBhvr>
                                          <p:tavLst>
                                            <p:tav tm="0">
                                              <p:val>
                                                <p:strVal val="1+#ppt_w/2"/>
                                              </p:val>
                                            </p:tav>
                                            <p:tav tm="100000">
                                              <p:val>
                                                <p:strVal val="#ppt_x"/>
                                              </p:val>
                                            </p:tav>
                                          </p:tavLst>
                                        </p:anim>
                                        <p:anim calcmode="lin" valueType="num">
                                          <p:cBhvr additive="base">
                                            <p:cTn id="12" dur="1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500" fill="hold"/>
                                            <p:tgtEl>
                                              <p:spTgt spid="13"/>
                                            </p:tgtEl>
                                            <p:attrNameLst>
                                              <p:attrName>ppt_x</p:attrName>
                                            </p:attrNameLst>
                                          </p:cBhvr>
                                          <p:tavLst>
                                            <p:tav tm="0">
                                              <p:val>
                                                <p:strVal val="#ppt_x"/>
                                              </p:val>
                                            </p:tav>
                                            <p:tav tm="100000">
                                              <p:val>
                                                <p:strVal val="#ppt_x"/>
                                              </p:val>
                                            </p:tav>
                                          </p:tavLst>
                                        </p:anim>
                                        <p:anim calcmode="lin" valueType="num">
                                          <p:cBhvr additive="base">
                                            <p:cTn id="16" dur="1500" fill="hold"/>
                                            <p:tgtEl>
                                              <p:spTgt spid="13"/>
                                            </p:tgtEl>
                                            <p:attrNameLst>
                                              <p:attrName>ppt_y</p:attrName>
                                            </p:attrNameLst>
                                          </p:cBhvr>
                                          <p:tavLst>
                                            <p:tav tm="0">
                                              <p:val>
                                                <p:strVal val="0-#ppt_h/2"/>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 calcmode="lin" valueType="num">
                                          <p:cBhvr>
                                            <p:cTn id="21" dur="1000" fill="hold"/>
                                            <p:tgtEl>
                                              <p:spTgt spid="18"/>
                                            </p:tgtEl>
                                            <p:attrNameLst>
                                              <p:attrName>style.rotation</p:attrName>
                                            </p:attrNameLst>
                                          </p:cBhvr>
                                          <p:tavLst>
                                            <p:tav tm="0">
                                              <p:val>
                                                <p:fltVal val="90"/>
                                              </p:val>
                                            </p:tav>
                                            <p:tav tm="100000">
                                              <p:val>
                                                <p:fltVal val="0"/>
                                              </p:val>
                                            </p:tav>
                                          </p:tavLst>
                                        </p:anim>
                                        <p:animEffect transition="in" filter="fade">
                                          <p:cBhvr>
                                            <p:cTn id="22" dur="1000"/>
                                            <p:tgtEl>
                                              <p:spTgt spid="18"/>
                                            </p:tgtEl>
                                          </p:cBhvr>
                                        </p:animEffect>
                                      </p:childTnLst>
                                    </p:cTn>
                                  </p:par>
                                </p:childTnLst>
                              </p:cTn>
                            </p:par>
                            <p:par>
                              <p:cTn id="23" fill="hold">
                                <p:stCondLst>
                                  <p:cond delay="1500"/>
                                </p:stCondLst>
                                <p:childTnLst>
                                  <p:par>
                                    <p:cTn id="24" presetID="2" presetClass="entr" presetSubtype="8" accel="5800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1250" fill="hold"/>
                                            <p:tgtEl>
                                              <p:spTgt spid="19"/>
                                            </p:tgtEl>
                                            <p:attrNameLst>
                                              <p:attrName>ppt_x</p:attrName>
                                            </p:attrNameLst>
                                          </p:cBhvr>
                                          <p:tavLst>
                                            <p:tav tm="0">
                                              <p:val>
                                                <p:strVal val="0-#ppt_w/2"/>
                                              </p:val>
                                            </p:tav>
                                            <p:tav tm="100000">
                                              <p:val>
                                                <p:strVal val="#ppt_x"/>
                                              </p:val>
                                            </p:tav>
                                          </p:tavLst>
                                        </p:anim>
                                        <p:anim calcmode="lin" valueType="num">
                                          <p:cBhvr additive="base">
                                            <p:cTn id="27" dur="1250" fill="hold"/>
                                            <p:tgtEl>
                                              <p:spTgt spid="19"/>
                                            </p:tgtEl>
                                            <p:attrNameLst>
                                              <p:attrName>ppt_y</p:attrName>
                                            </p:attrNameLst>
                                          </p:cBhvr>
                                          <p:tavLst>
                                            <p:tav tm="0">
                                              <p:val>
                                                <p:strVal val="#ppt_y"/>
                                              </p:val>
                                            </p:tav>
                                            <p:tav tm="100000">
                                              <p:val>
                                                <p:strVal val="#ppt_y"/>
                                              </p:val>
                                            </p:tav>
                                          </p:tavLst>
                                        </p:anim>
                                      </p:childTnLst>
                                    </p:cTn>
                                  </p:par>
                                </p:childTnLst>
                              </p:cTn>
                            </p:par>
                            <p:par>
                              <p:cTn id="28" fill="hold">
                                <p:stCondLst>
                                  <p:cond delay="275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15"/>
                                            </p:tgtEl>
                                            <p:attrNameLst>
                                              <p:attrName>style.visibility</p:attrName>
                                            </p:attrNameLst>
                                          </p:cBhvr>
                                          <p:to>
                                            <p:strVal val="visible"/>
                                          </p:to>
                                        </p:set>
                                        <p:anim by="(-#ppt_w*2)" calcmode="lin" valueType="num">
                                          <p:cBhvr rctx="PPT">
                                            <p:cTn id="31" dur="500" autoRev="1" fill="hold">
                                              <p:stCondLst>
                                                <p:cond delay="0"/>
                                              </p:stCondLst>
                                            </p:cTn>
                                            <p:tgtEl>
                                              <p:spTgt spid="15"/>
                                            </p:tgtEl>
                                            <p:attrNameLst>
                                              <p:attrName>ppt_w</p:attrName>
                                            </p:attrNameLst>
                                          </p:cBhvr>
                                        </p:anim>
                                        <p:anim by="(#ppt_w*0.50)" calcmode="lin" valueType="num">
                                          <p:cBhvr>
                                            <p:cTn id="32" dur="500" decel="50000" autoRev="1" fill="hold">
                                              <p:stCondLst>
                                                <p:cond delay="0"/>
                                              </p:stCondLst>
                                            </p:cTn>
                                            <p:tgtEl>
                                              <p:spTgt spid="15"/>
                                            </p:tgtEl>
                                            <p:attrNameLst>
                                              <p:attrName>ppt_x</p:attrName>
                                            </p:attrNameLst>
                                          </p:cBhvr>
                                        </p:anim>
                                        <p:anim from="(-#ppt_h/2)" to="(#ppt_y)" calcmode="lin" valueType="num">
                                          <p:cBhvr>
                                            <p:cTn id="33" dur="1000" fill="hold">
                                              <p:stCondLst>
                                                <p:cond delay="0"/>
                                              </p:stCondLst>
                                            </p:cTn>
                                            <p:tgtEl>
                                              <p:spTgt spid="15"/>
                                            </p:tgtEl>
                                            <p:attrNameLst>
                                              <p:attrName>ppt_y</p:attrName>
                                            </p:attrNameLst>
                                          </p:cBhvr>
                                        </p:anim>
                                        <p:animRot by="21600000">
                                          <p:cBhvr>
                                            <p:cTn id="34" dur="1000" fill="hold">
                                              <p:stCondLst>
                                                <p:cond delay="0"/>
                                              </p:stCondLst>
                                            </p:cTn>
                                            <p:tgtEl>
                                              <p:spTgt spid="15"/>
                                            </p:tgtEl>
                                            <p:attrNameLst>
                                              <p:attrName>r</p:attrName>
                                            </p:attrNameLst>
                                          </p:cBhvr>
                                        </p:animRot>
                                      </p:childTnLst>
                                    </p:cTn>
                                  </p:par>
                                </p:childTnLst>
                              </p:cTn>
                            </p:par>
                            <p:par>
                              <p:cTn id="35" fill="hold">
                                <p:stCondLst>
                                  <p:cond delay="4750"/>
                                </p:stCondLst>
                                <p:childTnLst>
                                  <p:par>
                                    <p:cTn id="36" presetID="2" presetClass="entr" presetSubtype="8" accel="5800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1250" fill="hold"/>
                                            <p:tgtEl>
                                              <p:spTgt spid="17"/>
                                            </p:tgtEl>
                                            <p:attrNameLst>
                                              <p:attrName>ppt_x</p:attrName>
                                            </p:attrNameLst>
                                          </p:cBhvr>
                                          <p:tavLst>
                                            <p:tav tm="0">
                                              <p:val>
                                                <p:strVal val="0-#ppt_w/2"/>
                                              </p:val>
                                            </p:tav>
                                            <p:tav tm="100000">
                                              <p:val>
                                                <p:strVal val="#ppt_x"/>
                                              </p:val>
                                            </p:tav>
                                          </p:tavLst>
                                        </p:anim>
                                        <p:anim calcmode="lin" valueType="num">
                                          <p:cBhvr additive="base">
                                            <p:cTn id="39" dur="1250" fill="hold"/>
                                            <p:tgtEl>
                                              <p:spTgt spid="17"/>
                                            </p:tgtEl>
                                            <p:attrNameLst>
                                              <p:attrName>ppt_y</p:attrName>
                                            </p:attrNameLst>
                                          </p:cBhvr>
                                          <p:tavLst>
                                            <p:tav tm="0">
                                              <p:val>
                                                <p:strVal val="#ppt_y"/>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19"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789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6289658" cy="3743325"/>
          </a:xfrm>
          <a:prstGeom prst="rect">
            <a:avLst/>
          </a:prstGeom>
        </p:spPr>
      </p:pic>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84302" y="544297"/>
            <a:ext cx="5402077" cy="5407025"/>
          </a:xfrm>
          <a:prstGeom prst="rect">
            <a:avLst/>
          </a:prstGeom>
          <a:noFill/>
        </p:spPr>
      </p:pic>
      <p:pic>
        <p:nvPicPr>
          <p:cNvPr id="10" name="图片 9"/>
          <p:cNvPicPr>
            <a:picLocks noChangeAspect="1"/>
          </p:cNvPicPr>
          <p:nvPr/>
        </p:nvPicPr>
        <p:blipFill>
          <a:blip r:embed="rId4" cstate="email">
            <a:extLst>
              <a:ext uri="{28A0092B-C50C-407E-A947-70E740481C1C}">
                <a14:useLocalDpi xmlns:a14="http://schemas.microsoft.com/office/drawing/2010/main"/>
              </a:ext>
            </a:extLst>
          </a:blip>
          <a:srcRect b="67550"/>
          <a:stretch>
            <a:fillRect/>
          </a:stretch>
        </p:blipFill>
        <p:spPr>
          <a:xfrm rot="19048470">
            <a:off x="7724422" y="2530588"/>
            <a:ext cx="10013678" cy="3252438"/>
          </a:xfrm>
          <a:custGeom>
            <a:avLst/>
            <a:gdLst>
              <a:gd name="connsiteX0" fmla="*/ 5766606 w 10013678"/>
              <a:gd name="connsiteY0" fmla="*/ 0 h 3252438"/>
              <a:gd name="connsiteX1" fmla="*/ 2783632 w 10013678"/>
              <a:gd name="connsiteY1" fmla="*/ 3252438 h 3252438"/>
              <a:gd name="connsiteX2" fmla="*/ 0 w 10013678"/>
              <a:gd name="connsiteY2" fmla="*/ 699430 h 3252438"/>
              <a:gd name="connsiteX3" fmla="*/ 0 w 10013678"/>
              <a:gd name="connsiteY3" fmla="*/ 0 h 3252438"/>
              <a:gd name="connsiteX4" fmla="*/ 10013678 w 10013678"/>
              <a:gd name="connsiteY4" fmla="*/ 0 h 3252438"/>
              <a:gd name="connsiteX5" fmla="*/ 10013678 w 10013678"/>
              <a:gd name="connsiteY5" fmla="*/ 229291 h 3252438"/>
              <a:gd name="connsiteX6" fmla="*/ 9763673 w 10013678"/>
              <a:gd name="connsiteY6" fmla="*/ 0 h 325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13678" h="3252438">
                <a:moveTo>
                  <a:pt x="5766606" y="0"/>
                </a:moveTo>
                <a:lnTo>
                  <a:pt x="2783632" y="3252438"/>
                </a:lnTo>
                <a:lnTo>
                  <a:pt x="0" y="699430"/>
                </a:lnTo>
                <a:lnTo>
                  <a:pt x="0" y="0"/>
                </a:lnTo>
                <a:close/>
                <a:moveTo>
                  <a:pt x="10013678" y="0"/>
                </a:moveTo>
                <a:lnTo>
                  <a:pt x="10013678" y="229291"/>
                </a:lnTo>
                <a:lnTo>
                  <a:pt x="9763673" y="0"/>
                </a:lnTo>
                <a:close/>
              </a:path>
            </a:pathLst>
          </a:custGeom>
        </p:spPr>
      </p:pic>
      <p:sp>
        <p:nvSpPr>
          <p:cNvPr id="12" name="文本框 11"/>
          <p:cNvSpPr txBox="1"/>
          <p:nvPr/>
        </p:nvSpPr>
        <p:spPr>
          <a:xfrm>
            <a:off x="4158343" y="1167100"/>
            <a:ext cx="3570514" cy="3154710"/>
          </a:xfrm>
          <a:prstGeom prst="rect">
            <a:avLst/>
          </a:prstGeom>
          <a:noFill/>
        </p:spPr>
        <p:txBody>
          <a:bodyPr wrap="square" rtlCol="0">
            <a:spAutoFit/>
          </a:bodyPr>
          <a:lstStyle/>
          <a:p>
            <a:pPr algn="ctr"/>
            <a:r>
              <a:rPr lang="en-US" altLang="zh-CN" sz="19900" dirty="0">
                <a:solidFill>
                  <a:schemeClr val="tx1">
                    <a:lumMod val="75000"/>
                    <a:lumOff val="25000"/>
                  </a:schemeClr>
                </a:solidFill>
                <a:latin typeface="Impact" panose="020B0806030902050204" pitchFamily="34" charset="0"/>
                <a:ea typeface="华康俪金黑W8(P)" panose="020B0800000000000000" pitchFamily="34" charset="-122"/>
                <a:cs typeface="+mn-ea"/>
                <a:sym typeface="+mn-lt"/>
              </a:rPr>
              <a:t>1</a:t>
            </a:r>
            <a:endParaRPr lang="zh-CN" altLang="en-US" sz="19900" dirty="0">
              <a:solidFill>
                <a:schemeClr val="tx1">
                  <a:lumMod val="75000"/>
                  <a:lumOff val="25000"/>
                </a:schemeClr>
              </a:solidFill>
              <a:latin typeface="Impact" panose="020B0806030902050204" pitchFamily="34" charset="0"/>
              <a:ea typeface="华康俪金黑W8(P)" panose="020B0800000000000000" pitchFamily="34" charset="-122"/>
              <a:cs typeface="+mn-ea"/>
              <a:sym typeface="+mn-lt"/>
            </a:endParaRPr>
          </a:p>
        </p:txBody>
      </p:sp>
      <p:sp>
        <p:nvSpPr>
          <p:cNvPr id="14" name="文本框 13"/>
          <p:cNvSpPr txBox="1"/>
          <p:nvPr/>
        </p:nvSpPr>
        <p:spPr>
          <a:xfrm>
            <a:off x="4012453" y="2572687"/>
            <a:ext cx="3917942" cy="646331"/>
          </a:xfrm>
          <a:prstGeom prst="rect">
            <a:avLst/>
          </a:prstGeom>
          <a:solidFill>
            <a:srgbClr val="EFEFEF"/>
          </a:solidFill>
        </p:spPr>
        <p:txBody>
          <a:bodyPr vert="horz" wrap="square" rtlCol="0">
            <a:spAutoFit/>
          </a:bodyPr>
          <a:lstStyle/>
          <a:p>
            <a:pPr algn="ctr"/>
            <a:r>
              <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rPr>
              <a:t>品牌概论</a:t>
            </a:r>
          </a:p>
        </p:txBody>
      </p:sp>
      <p:sp>
        <p:nvSpPr>
          <p:cNvPr id="15" name="矩形 14"/>
          <p:cNvSpPr/>
          <p:nvPr/>
        </p:nvSpPr>
        <p:spPr>
          <a:xfrm>
            <a:off x="3108154" y="3850120"/>
            <a:ext cx="5902668" cy="613373"/>
          </a:xfrm>
          <a:prstGeom prst="rect">
            <a:avLst/>
          </a:prstGeom>
        </p:spPr>
        <p:txBody>
          <a:bodyPr vert="horz" wrap="square">
            <a:spAutoFit/>
          </a:bodyPr>
          <a:lstStyle/>
          <a:p>
            <a:pPr algn="ctr">
              <a:lnSpc>
                <a:spcPct val="150000"/>
              </a:lnSpc>
            </a:pPr>
            <a:r>
              <a:rPr lang="zh-CN" altLang="en-US" sz="1200" dirty="0">
                <a:solidFill>
                  <a:schemeClr val="tx1">
                    <a:lumMod val="75000"/>
                    <a:lumOff val="25000"/>
                  </a:schemeClr>
                </a:solidFill>
              </a:rPr>
              <a:t>您的内容打在这里，或者通过复制您的文本后</a:t>
            </a:r>
            <a:r>
              <a:rPr lang="zh-CN" altLang="en-US" sz="1200" dirty="0" smtClean="0">
                <a:solidFill>
                  <a:schemeClr val="tx1">
                    <a:lumMod val="75000"/>
                    <a:lumOff val="25000"/>
                  </a:schemeClr>
                </a:solidFill>
              </a:rPr>
              <a:t>，</a:t>
            </a:r>
            <a:endParaRPr lang="en-US" altLang="zh-CN" sz="1200" dirty="0" smtClean="0">
              <a:solidFill>
                <a:schemeClr val="tx1">
                  <a:lumMod val="75000"/>
                  <a:lumOff val="25000"/>
                </a:schemeClr>
              </a:solidFill>
            </a:endParaRPr>
          </a:p>
          <a:p>
            <a:pPr algn="ctr">
              <a:lnSpc>
                <a:spcPct val="150000"/>
              </a:lnSpc>
            </a:pPr>
            <a:r>
              <a:rPr lang="zh-CN" altLang="en-US" sz="1200" dirty="0" smtClean="0">
                <a:solidFill>
                  <a:schemeClr val="tx1">
                    <a:lumMod val="75000"/>
                    <a:lumOff val="25000"/>
                  </a:schemeClr>
                </a:solidFill>
              </a:rPr>
              <a:t>在此</a:t>
            </a:r>
            <a:r>
              <a:rPr lang="zh-CN" altLang="en-US" sz="1200" dirty="0">
                <a:solidFill>
                  <a:schemeClr val="tx1">
                    <a:lumMod val="75000"/>
                    <a:lumOff val="25000"/>
                  </a:schemeClr>
                </a:solidFill>
              </a:rPr>
              <a:t>框中选择粘贴，并选择只保留文字</a:t>
            </a:r>
            <a:endParaRPr lang="en-US" altLang="zh-CN" sz="1200" dirty="0">
              <a:solidFill>
                <a:schemeClr val="tx1">
                  <a:lumMod val="75000"/>
                  <a:lumOff val="25000"/>
                </a:schemeClr>
              </a:solidFill>
            </a:endParaRPr>
          </a:p>
        </p:txBody>
      </p:sp>
      <p:sp>
        <p:nvSpPr>
          <p:cNvPr id="11" name="任意多边形 10"/>
          <p:cNvSpPr/>
          <p:nvPr/>
        </p:nvSpPr>
        <p:spPr>
          <a:xfrm>
            <a:off x="3585695" y="774016"/>
            <a:ext cx="4947586" cy="4947586"/>
          </a:xfrm>
          <a:custGeom>
            <a:avLst/>
            <a:gdLst>
              <a:gd name="connsiteX0" fmla="*/ 2296648 w 4593296"/>
              <a:gd name="connsiteY0" fmla="*/ 308397 h 4593296"/>
              <a:gd name="connsiteX1" fmla="*/ 308397 w 4593296"/>
              <a:gd name="connsiteY1" fmla="*/ 2296648 h 4593296"/>
              <a:gd name="connsiteX2" fmla="*/ 2296648 w 4593296"/>
              <a:gd name="connsiteY2" fmla="*/ 4284899 h 4593296"/>
              <a:gd name="connsiteX3" fmla="*/ 4284899 w 4593296"/>
              <a:gd name="connsiteY3" fmla="*/ 2296648 h 4593296"/>
              <a:gd name="connsiteX4" fmla="*/ 2296648 w 4593296"/>
              <a:gd name="connsiteY4" fmla="*/ 308397 h 4593296"/>
              <a:gd name="connsiteX5" fmla="*/ 2296648 w 4593296"/>
              <a:gd name="connsiteY5" fmla="*/ 0 h 4593296"/>
              <a:gd name="connsiteX6" fmla="*/ 4593296 w 4593296"/>
              <a:gd name="connsiteY6" fmla="*/ 2296648 h 4593296"/>
              <a:gd name="connsiteX7" fmla="*/ 2296648 w 4593296"/>
              <a:gd name="connsiteY7" fmla="*/ 4593296 h 4593296"/>
              <a:gd name="connsiteX8" fmla="*/ 0 w 4593296"/>
              <a:gd name="connsiteY8" fmla="*/ 2296648 h 4593296"/>
              <a:gd name="connsiteX9" fmla="*/ 2296648 w 4593296"/>
              <a:gd name="connsiteY9" fmla="*/ 0 h 4593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93296" h="4593296">
                <a:moveTo>
                  <a:pt x="2296648" y="308397"/>
                </a:moveTo>
                <a:cubicBezTo>
                  <a:pt x="1198567" y="308397"/>
                  <a:pt x="308397" y="1198567"/>
                  <a:pt x="308397" y="2296648"/>
                </a:cubicBezTo>
                <a:cubicBezTo>
                  <a:pt x="308397" y="3394729"/>
                  <a:pt x="1198567" y="4284899"/>
                  <a:pt x="2296648" y="4284899"/>
                </a:cubicBezTo>
                <a:cubicBezTo>
                  <a:pt x="3394729" y="4284899"/>
                  <a:pt x="4284899" y="3394729"/>
                  <a:pt x="4284899" y="2296648"/>
                </a:cubicBezTo>
                <a:cubicBezTo>
                  <a:pt x="4284899" y="1198567"/>
                  <a:pt x="3394729" y="308397"/>
                  <a:pt x="2296648" y="308397"/>
                </a:cubicBezTo>
                <a:close/>
                <a:moveTo>
                  <a:pt x="2296648" y="0"/>
                </a:moveTo>
                <a:cubicBezTo>
                  <a:pt x="3565052" y="0"/>
                  <a:pt x="4593296" y="1028244"/>
                  <a:pt x="4593296" y="2296648"/>
                </a:cubicBezTo>
                <a:cubicBezTo>
                  <a:pt x="4593296" y="3565052"/>
                  <a:pt x="3565052" y="4593296"/>
                  <a:pt x="2296648" y="4593296"/>
                </a:cubicBezTo>
                <a:cubicBezTo>
                  <a:pt x="1028244" y="4593296"/>
                  <a:pt x="0" y="3565052"/>
                  <a:pt x="0" y="2296648"/>
                </a:cubicBezTo>
                <a:cubicBezTo>
                  <a:pt x="0" y="1028244"/>
                  <a:pt x="1028244" y="0"/>
                  <a:pt x="2296648" y="0"/>
                </a:cubicBezTo>
                <a:close/>
              </a:path>
            </a:pathLst>
          </a:custGeom>
          <a:blipFill dpi="0" rotWithShape="1">
            <a:blip r:embed="rId5" cstate="screen">
              <a:grayscl/>
              <a:extLst>
                <a:ext uri="{28A0092B-C50C-407E-A947-70E740481C1C}">
                  <a14:useLocalDpi xmlns:a14="http://schemas.microsoft.com/office/drawing/2010/main"/>
                </a:ext>
              </a:extLst>
            </a:blip>
            <a:srcRect/>
            <a:stretch>
              <a:fillRect/>
            </a:stretch>
          </a:blipFill>
          <a:ln>
            <a:noFill/>
          </a:ln>
          <a:effectLst>
            <a:outerShdw blurRad="508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64683725"/>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42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42000">
                                          <p:cBhvr additive="base">
                                            <p:cTn id="7" dur="1500" fill="hold"/>
                                            <p:tgtEl>
                                              <p:spTgt spid="8"/>
                                            </p:tgtEl>
                                            <p:attrNameLst>
                                              <p:attrName>ppt_x</p:attrName>
                                            </p:attrNameLst>
                                          </p:cBhvr>
                                          <p:tavLst>
                                            <p:tav tm="0">
                                              <p:val>
                                                <p:strVal val="0-#ppt_w/2"/>
                                              </p:val>
                                            </p:tav>
                                            <p:tav tm="100000">
                                              <p:val>
                                                <p:strVal val="#ppt_x"/>
                                              </p:val>
                                            </p:tav>
                                          </p:tavLst>
                                        </p:anim>
                                        <p:anim calcmode="lin" valueType="num" p14:bounceEnd="42000">
                                          <p:cBhvr additive="base">
                                            <p:cTn id="8" dur="1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14:presetBounceEnd="42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42000">
                                          <p:cBhvr additive="base">
                                            <p:cTn id="11" dur="1500" fill="hold"/>
                                            <p:tgtEl>
                                              <p:spTgt spid="10"/>
                                            </p:tgtEl>
                                            <p:attrNameLst>
                                              <p:attrName>ppt_x</p:attrName>
                                            </p:attrNameLst>
                                          </p:cBhvr>
                                          <p:tavLst>
                                            <p:tav tm="0">
                                              <p:val>
                                                <p:strVal val="1+#ppt_w/2"/>
                                              </p:val>
                                            </p:tav>
                                            <p:tav tm="100000">
                                              <p:val>
                                                <p:strVal val="#ppt_x"/>
                                              </p:val>
                                            </p:tav>
                                          </p:tavLst>
                                        </p:anim>
                                        <p:anim calcmode="lin" valueType="num" p14:bounceEnd="42000">
                                          <p:cBhvr additive="base">
                                            <p:cTn id="12" dur="1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14:presetBounceEnd="42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42000">
                                          <p:cBhvr additive="base">
                                            <p:cTn id="15" dur="1500" fill="hold"/>
                                            <p:tgtEl>
                                              <p:spTgt spid="9"/>
                                            </p:tgtEl>
                                            <p:attrNameLst>
                                              <p:attrName>ppt_x</p:attrName>
                                            </p:attrNameLst>
                                          </p:cBhvr>
                                          <p:tavLst>
                                            <p:tav tm="0">
                                              <p:val>
                                                <p:strVal val="#ppt_x"/>
                                              </p:val>
                                            </p:tav>
                                            <p:tav tm="100000">
                                              <p:val>
                                                <p:strVal val="#ppt_x"/>
                                              </p:val>
                                            </p:tav>
                                          </p:tavLst>
                                        </p:anim>
                                        <p:anim calcmode="lin" valueType="num" p14:bounceEnd="42000">
                                          <p:cBhvr additive="base">
                                            <p:cTn id="16" dur="1500" fill="hold"/>
                                            <p:tgtEl>
                                              <p:spTgt spid="9"/>
                                            </p:tgtEl>
                                            <p:attrNameLst>
                                              <p:attrName>ppt_y</p:attrName>
                                            </p:attrNameLst>
                                          </p:cBhvr>
                                          <p:tavLst>
                                            <p:tav tm="0">
                                              <p:val>
                                                <p:strVal val="0-#ppt_h/2"/>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fltVal val="0"/>
                                              </p:val>
                                            </p:tav>
                                            <p:tav tm="100000">
                                              <p:val>
                                                <p:strVal val="#ppt_w"/>
                                              </p:val>
                                            </p:tav>
                                          </p:tavLst>
                                        </p:anim>
                                        <p:anim calcmode="lin" valueType="num">
                                          <p:cBhvr>
                                            <p:cTn id="20" dur="1000" fill="hold"/>
                                            <p:tgtEl>
                                              <p:spTgt spid="11"/>
                                            </p:tgtEl>
                                            <p:attrNameLst>
                                              <p:attrName>ppt_h</p:attrName>
                                            </p:attrNameLst>
                                          </p:cBhvr>
                                          <p:tavLst>
                                            <p:tav tm="0">
                                              <p:val>
                                                <p:fltVal val="0"/>
                                              </p:val>
                                            </p:tav>
                                            <p:tav tm="100000">
                                              <p:val>
                                                <p:strVal val="#ppt_h"/>
                                              </p:val>
                                            </p:tav>
                                          </p:tavLst>
                                        </p:anim>
                                        <p:anim calcmode="lin" valueType="num">
                                          <p:cBhvr>
                                            <p:cTn id="21" dur="1000" fill="hold"/>
                                            <p:tgtEl>
                                              <p:spTgt spid="11"/>
                                            </p:tgtEl>
                                            <p:attrNameLst>
                                              <p:attrName>style.rotation</p:attrName>
                                            </p:attrNameLst>
                                          </p:cBhvr>
                                          <p:tavLst>
                                            <p:tav tm="0">
                                              <p:val>
                                                <p:fltVal val="90"/>
                                              </p:val>
                                            </p:tav>
                                            <p:tav tm="100000">
                                              <p:val>
                                                <p:fltVal val="0"/>
                                              </p:val>
                                            </p:tav>
                                          </p:tavLst>
                                        </p:anim>
                                        <p:animEffect transition="in" filter="fade">
                                          <p:cBhvr>
                                            <p:cTn id="22" dur="1000"/>
                                            <p:tgtEl>
                                              <p:spTgt spid="11"/>
                                            </p:tgtEl>
                                          </p:cBhvr>
                                        </p:animEffect>
                                      </p:childTnLst>
                                    </p:cTn>
                                  </p:par>
                                </p:childTnLst>
                              </p:cTn>
                            </p:par>
                            <p:par>
                              <p:cTn id="23" fill="hold">
                                <p:stCondLst>
                                  <p:cond delay="150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000"/>
                                </p:stCondLst>
                                <p:childTnLst>
                                  <p:par>
                                    <p:cTn id="30" presetID="2" presetClass="entr" presetSubtype="2" accel="60000" fill="hold" grpId="0" nodeType="afterEffect" p14:presetBounceEnd="56000">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14:bounceEnd="56000">
                                          <p:cBhvr additive="base">
                                            <p:cTn id="32" dur="1000" fill="hold"/>
                                            <p:tgtEl>
                                              <p:spTgt spid="14"/>
                                            </p:tgtEl>
                                            <p:attrNameLst>
                                              <p:attrName>ppt_x</p:attrName>
                                            </p:attrNameLst>
                                          </p:cBhvr>
                                          <p:tavLst>
                                            <p:tav tm="0">
                                              <p:val>
                                                <p:strVal val="1+#ppt_w/2"/>
                                              </p:val>
                                            </p:tav>
                                            <p:tav tm="100000">
                                              <p:val>
                                                <p:strVal val="#ppt_x"/>
                                              </p:val>
                                            </p:tav>
                                          </p:tavLst>
                                        </p:anim>
                                        <p:anim calcmode="lin" valueType="num" p14:bounceEnd="56000">
                                          <p:cBhvr additive="base">
                                            <p:cTn id="33" dur="1000" fill="hold"/>
                                            <p:tgtEl>
                                              <p:spTgt spid="1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8" presetClass="entr" presetSubtype="6"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strips(downRight)">
                                          <p:cBhvr>
                                            <p:cTn id="3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15" grpId="0"/>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500" fill="hold"/>
                                            <p:tgtEl>
                                              <p:spTgt spid="8"/>
                                            </p:tgtEl>
                                            <p:attrNameLst>
                                              <p:attrName>ppt_x</p:attrName>
                                            </p:attrNameLst>
                                          </p:cBhvr>
                                          <p:tavLst>
                                            <p:tav tm="0">
                                              <p:val>
                                                <p:strVal val="0-#ppt_w/2"/>
                                              </p:val>
                                            </p:tav>
                                            <p:tav tm="100000">
                                              <p:val>
                                                <p:strVal val="#ppt_x"/>
                                              </p:val>
                                            </p:tav>
                                          </p:tavLst>
                                        </p:anim>
                                        <p:anim calcmode="lin" valueType="num">
                                          <p:cBhvr additive="base">
                                            <p:cTn id="8" dur="1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500" fill="hold"/>
                                            <p:tgtEl>
                                              <p:spTgt spid="10"/>
                                            </p:tgtEl>
                                            <p:attrNameLst>
                                              <p:attrName>ppt_x</p:attrName>
                                            </p:attrNameLst>
                                          </p:cBhvr>
                                          <p:tavLst>
                                            <p:tav tm="0">
                                              <p:val>
                                                <p:strVal val="1+#ppt_w/2"/>
                                              </p:val>
                                            </p:tav>
                                            <p:tav tm="100000">
                                              <p:val>
                                                <p:strVal val="#ppt_x"/>
                                              </p:val>
                                            </p:tav>
                                          </p:tavLst>
                                        </p:anim>
                                        <p:anim calcmode="lin" valueType="num">
                                          <p:cBhvr additive="base">
                                            <p:cTn id="12" dur="1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ppt_x"/>
                                              </p:val>
                                            </p:tav>
                                            <p:tav tm="100000">
                                              <p:val>
                                                <p:strVal val="#ppt_x"/>
                                              </p:val>
                                            </p:tav>
                                          </p:tavLst>
                                        </p:anim>
                                        <p:anim calcmode="lin" valueType="num">
                                          <p:cBhvr additive="base">
                                            <p:cTn id="16" dur="1500" fill="hold"/>
                                            <p:tgtEl>
                                              <p:spTgt spid="9"/>
                                            </p:tgtEl>
                                            <p:attrNameLst>
                                              <p:attrName>ppt_y</p:attrName>
                                            </p:attrNameLst>
                                          </p:cBhvr>
                                          <p:tavLst>
                                            <p:tav tm="0">
                                              <p:val>
                                                <p:strVal val="0-#ppt_h/2"/>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fltVal val="0"/>
                                              </p:val>
                                            </p:tav>
                                            <p:tav tm="100000">
                                              <p:val>
                                                <p:strVal val="#ppt_w"/>
                                              </p:val>
                                            </p:tav>
                                          </p:tavLst>
                                        </p:anim>
                                        <p:anim calcmode="lin" valueType="num">
                                          <p:cBhvr>
                                            <p:cTn id="20" dur="1000" fill="hold"/>
                                            <p:tgtEl>
                                              <p:spTgt spid="11"/>
                                            </p:tgtEl>
                                            <p:attrNameLst>
                                              <p:attrName>ppt_h</p:attrName>
                                            </p:attrNameLst>
                                          </p:cBhvr>
                                          <p:tavLst>
                                            <p:tav tm="0">
                                              <p:val>
                                                <p:fltVal val="0"/>
                                              </p:val>
                                            </p:tav>
                                            <p:tav tm="100000">
                                              <p:val>
                                                <p:strVal val="#ppt_h"/>
                                              </p:val>
                                            </p:tav>
                                          </p:tavLst>
                                        </p:anim>
                                        <p:anim calcmode="lin" valueType="num">
                                          <p:cBhvr>
                                            <p:cTn id="21" dur="1000" fill="hold"/>
                                            <p:tgtEl>
                                              <p:spTgt spid="11"/>
                                            </p:tgtEl>
                                            <p:attrNameLst>
                                              <p:attrName>style.rotation</p:attrName>
                                            </p:attrNameLst>
                                          </p:cBhvr>
                                          <p:tavLst>
                                            <p:tav tm="0">
                                              <p:val>
                                                <p:fltVal val="90"/>
                                              </p:val>
                                            </p:tav>
                                            <p:tav tm="100000">
                                              <p:val>
                                                <p:fltVal val="0"/>
                                              </p:val>
                                            </p:tav>
                                          </p:tavLst>
                                        </p:anim>
                                        <p:animEffect transition="in" filter="fade">
                                          <p:cBhvr>
                                            <p:cTn id="22" dur="1000"/>
                                            <p:tgtEl>
                                              <p:spTgt spid="11"/>
                                            </p:tgtEl>
                                          </p:cBhvr>
                                        </p:animEffect>
                                      </p:childTnLst>
                                    </p:cTn>
                                  </p:par>
                                </p:childTnLst>
                              </p:cTn>
                            </p:par>
                            <p:par>
                              <p:cTn id="23" fill="hold">
                                <p:stCondLst>
                                  <p:cond delay="150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000"/>
                                </p:stCondLst>
                                <p:childTnLst>
                                  <p:par>
                                    <p:cTn id="30" presetID="2" presetClass="entr" presetSubtype="2" accel="6000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1000" fill="hold"/>
                                            <p:tgtEl>
                                              <p:spTgt spid="14"/>
                                            </p:tgtEl>
                                            <p:attrNameLst>
                                              <p:attrName>ppt_x</p:attrName>
                                            </p:attrNameLst>
                                          </p:cBhvr>
                                          <p:tavLst>
                                            <p:tav tm="0">
                                              <p:val>
                                                <p:strVal val="1+#ppt_w/2"/>
                                              </p:val>
                                            </p:tav>
                                            <p:tav tm="100000">
                                              <p:val>
                                                <p:strVal val="#ppt_x"/>
                                              </p:val>
                                            </p:tav>
                                          </p:tavLst>
                                        </p:anim>
                                        <p:anim calcmode="lin" valueType="num">
                                          <p:cBhvr additive="base">
                                            <p:cTn id="33" dur="1000" fill="hold"/>
                                            <p:tgtEl>
                                              <p:spTgt spid="1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8" presetClass="entr" presetSubtype="6"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strips(downRight)">
                                          <p:cBhvr>
                                            <p:cTn id="3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15" grpId="0"/>
          <p:bldP spid="11"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8"/>
          <p:cNvSpPr>
            <a:spLocks/>
          </p:cNvSpPr>
          <p:nvPr/>
        </p:nvSpPr>
        <p:spPr bwMode="auto">
          <a:xfrm>
            <a:off x="8176200" y="2365768"/>
            <a:ext cx="1143995" cy="189789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rtlCol="0">
            <a:spAutoFit/>
          </a:bodyPr>
          <a:lstStyle/>
          <a:p>
            <a:r>
              <a:rPr lang="en-US" sz="11733" b="1" kern="2000" dirty="0">
                <a:solidFill>
                  <a:srgbClr val="595959"/>
                </a:solidFill>
                <a:latin typeface="Helvetica" panose="020B0604020202020204" pitchFamily="34" charset="0"/>
                <a:sym typeface="Bebas Neue" charset="0"/>
              </a:rPr>
              <a:t>,,</a:t>
            </a:r>
          </a:p>
        </p:txBody>
      </p:sp>
      <p:grpSp>
        <p:nvGrpSpPr>
          <p:cNvPr id="6" name="组合 5"/>
          <p:cNvGrpSpPr/>
          <p:nvPr/>
        </p:nvGrpSpPr>
        <p:grpSpPr>
          <a:xfrm rot="16200000">
            <a:off x="8980790" y="1308385"/>
            <a:ext cx="1525233" cy="3031199"/>
            <a:chOff x="8133502" y="2344127"/>
            <a:chExt cx="1143924" cy="2273400"/>
          </a:xfrm>
        </p:grpSpPr>
        <p:sp>
          <p:nvSpPr>
            <p:cNvPr id="7" name="文本框 6"/>
            <p:cNvSpPr txBox="1"/>
            <p:nvPr/>
          </p:nvSpPr>
          <p:spPr>
            <a:xfrm rot="5400000">
              <a:off x="8173277" y="2917361"/>
              <a:ext cx="1677383" cy="530915"/>
            </a:xfrm>
            <a:prstGeom prst="rect">
              <a:avLst/>
            </a:prstGeom>
            <a:noFill/>
          </p:spPr>
          <p:txBody>
            <a:bodyPr wrap="none" rtlCol="0">
              <a:spAutoFit/>
            </a:bodyPr>
            <a:lstStyle/>
            <a:p>
              <a:r>
                <a:rPr lang="zh-CN" altLang="en-US" sz="4000" kern="2000" dirty="0">
                  <a:solidFill>
                    <a:srgbClr val="595959"/>
                  </a:solidFill>
                  <a:latin typeface="Helvetica" panose="020B0604020202020204" pitchFamily="34" charset="0"/>
                </a:rPr>
                <a:t>标题文本</a:t>
              </a:r>
            </a:p>
          </p:txBody>
        </p:sp>
        <p:grpSp>
          <p:nvGrpSpPr>
            <p:cNvPr id="8" name="组合 7"/>
            <p:cNvGrpSpPr/>
            <p:nvPr/>
          </p:nvGrpSpPr>
          <p:grpSpPr>
            <a:xfrm rot="5400000">
              <a:off x="7303873" y="3174888"/>
              <a:ext cx="2272268" cy="613010"/>
              <a:chOff x="6645025" y="1769813"/>
              <a:chExt cx="2272268" cy="613010"/>
            </a:xfrm>
          </p:grpSpPr>
          <p:sp>
            <p:nvSpPr>
              <p:cNvPr id="9" name="文本框 66"/>
              <p:cNvSpPr txBox="1">
                <a:spLocks noChangeArrowheads="1"/>
              </p:cNvSpPr>
              <p:nvPr/>
            </p:nvSpPr>
            <p:spPr bwMode="auto">
              <a:xfrm>
                <a:off x="6646174" y="1944242"/>
                <a:ext cx="2271119"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ts val="700"/>
                  </a:lnSpc>
                  <a:defRPr sz="500">
                    <a:solidFill>
                      <a:schemeClr val="bg1">
                        <a:lumMod val="50000"/>
                        <a:lumOff val="50000"/>
                      </a:schemeClr>
                    </a:solidFill>
                    <a:latin typeface="Helvetica" panose="020B0604020202020204" pitchFamily="34" charset="0"/>
                    <a:ea typeface="微软雅黑" panose="020B0503020204020204" pitchFamily="34" charset="-122"/>
                    <a:cs typeface="Arial" panose="020B0604020202020204" pitchFamily="34" charset="0"/>
                  </a:defRPr>
                </a:lvl1pPr>
                <a:lvl2pPr marL="742950" indent="-285750">
                  <a:defRPr sz="1300">
                    <a:latin typeface="Calibri" panose="020F0502020204030204" pitchFamily="34" charset="0"/>
                    <a:ea typeface="宋体" panose="02010600030101010101" pitchFamily="2" charset="-122"/>
                  </a:defRPr>
                </a:lvl2pPr>
                <a:lvl3pPr marL="1143000" indent="-228600">
                  <a:defRPr sz="1300">
                    <a:latin typeface="Calibri" panose="020F0502020204030204" pitchFamily="34" charset="0"/>
                    <a:ea typeface="宋体" panose="02010600030101010101" pitchFamily="2" charset="-122"/>
                  </a:defRPr>
                </a:lvl3pPr>
                <a:lvl4pPr marL="1600200" indent="-228600">
                  <a:defRPr sz="1300">
                    <a:latin typeface="Calibri" panose="020F0502020204030204" pitchFamily="34" charset="0"/>
                    <a:ea typeface="宋体" panose="02010600030101010101" pitchFamily="2" charset="-122"/>
                  </a:defRPr>
                </a:lvl4pPr>
                <a:lvl5pPr marL="2057400" indent="-228600">
                  <a:defRPr sz="1300">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9pPr>
              </a:lstStyle>
              <a:p>
                <a:pPr>
                  <a:lnSpc>
                    <a:spcPct val="100000"/>
                  </a:lnSpc>
                </a:pPr>
                <a:r>
                  <a:rPr lang="zh-CN" altLang="en-US" sz="1600" dirty="0">
                    <a:solidFill>
                      <a:srgbClr val="595959"/>
                    </a:solidFill>
                  </a:rPr>
                  <a:t>点击输入替换内容</a:t>
                </a:r>
              </a:p>
              <a:p>
                <a:pPr>
                  <a:lnSpc>
                    <a:spcPct val="100000"/>
                  </a:lnSpc>
                </a:pPr>
                <a:r>
                  <a:rPr lang="zh-CN" altLang="en-US" sz="1600" dirty="0">
                    <a:solidFill>
                      <a:srgbClr val="595959"/>
                    </a:solidFill>
                  </a:rPr>
                  <a:t>点击输入替换内容</a:t>
                </a:r>
              </a:p>
            </p:txBody>
          </p:sp>
          <p:sp>
            <p:nvSpPr>
              <p:cNvPr id="10" name="矩形 9"/>
              <p:cNvSpPr/>
              <p:nvPr/>
            </p:nvSpPr>
            <p:spPr>
              <a:xfrm>
                <a:off x="6645025" y="1769813"/>
                <a:ext cx="1732686" cy="192409"/>
              </a:xfrm>
              <a:prstGeom prst="rect">
                <a:avLst/>
              </a:prstGeom>
            </p:spPr>
            <p:txBody>
              <a:bodyPr wrap="none">
                <a:spAutoFit/>
              </a:bodyPr>
              <a:lstStyle/>
              <a:p>
                <a:pPr>
                  <a:defRPr/>
                </a:pPr>
                <a:r>
                  <a:rPr lang="en-US" altLang="zh-CN" sz="1067" dirty="0">
                    <a:solidFill>
                      <a:srgbClr val="595959"/>
                    </a:solidFill>
                    <a:latin typeface="Helvetica" panose="020B0604020202020204" pitchFamily="34" charset="0"/>
                  </a:rPr>
                  <a:t>PLEASE ADD YOUR TITLE HERE</a:t>
                </a:r>
                <a:endParaRPr lang="zh-CN" altLang="en-US" sz="1067" dirty="0">
                  <a:solidFill>
                    <a:srgbClr val="595959"/>
                  </a:solidFill>
                  <a:latin typeface="Helvetica" panose="020B0604020202020204" pitchFamily="34" charset="0"/>
                </a:endParaRPr>
              </a:p>
            </p:txBody>
          </p:sp>
        </p:grpSp>
      </p:grpSp>
      <p:sp>
        <p:nvSpPr>
          <p:cNvPr id="11" name="矩形 10"/>
          <p:cNvSpPr/>
          <p:nvPr/>
        </p:nvSpPr>
        <p:spPr>
          <a:xfrm>
            <a:off x="977320" y="1133550"/>
            <a:ext cx="1920000" cy="4287553"/>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2" name="矩形 11"/>
          <p:cNvSpPr/>
          <p:nvPr/>
        </p:nvSpPr>
        <p:spPr>
          <a:xfrm>
            <a:off x="3302402" y="2298088"/>
            <a:ext cx="4156799" cy="4287553"/>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3" name="文本框 12"/>
          <p:cNvSpPr txBox="1"/>
          <p:nvPr/>
        </p:nvSpPr>
        <p:spPr>
          <a:xfrm>
            <a:off x="977320" y="1050047"/>
            <a:ext cx="6572633" cy="2062103"/>
          </a:xfrm>
          <a:prstGeom prst="rect">
            <a:avLst/>
          </a:prstGeom>
          <a:noFill/>
        </p:spPr>
        <p:txBody>
          <a:bodyPr wrap="none" rtlCol="0">
            <a:spAutoFit/>
          </a:bodyPr>
          <a:lstStyle/>
          <a:p>
            <a:r>
              <a:rPr lang="en-US" altLang="zh-CN" sz="12800" kern="2000" dirty="0">
                <a:solidFill>
                  <a:srgbClr val="C0C0C0"/>
                </a:solidFill>
                <a:latin typeface="Helvetica" panose="020B0604020202020204" pitchFamily="34" charset="0"/>
              </a:rPr>
              <a:t>PLEASE</a:t>
            </a:r>
            <a:endParaRPr lang="zh-CN" altLang="en-US" sz="12800" kern="2000" dirty="0">
              <a:solidFill>
                <a:srgbClr val="C0C0C0"/>
              </a:solidFill>
              <a:latin typeface="Helvetica" panose="020B0604020202020204" pitchFamily="34" charset="0"/>
            </a:endParaRPr>
          </a:p>
        </p:txBody>
      </p:sp>
      <p:grpSp>
        <p:nvGrpSpPr>
          <p:cNvPr id="14" name="组合 13"/>
          <p:cNvGrpSpPr/>
          <p:nvPr/>
        </p:nvGrpSpPr>
        <p:grpSpPr>
          <a:xfrm>
            <a:off x="1161411" y="3459230"/>
            <a:ext cx="1542150" cy="1184559"/>
            <a:chOff x="1388963" y="1670959"/>
            <a:chExt cx="1156613" cy="888419"/>
          </a:xfrm>
        </p:grpSpPr>
        <p:sp>
          <p:nvSpPr>
            <p:cNvPr id="15" name="Rectangle 68"/>
            <p:cNvSpPr>
              <a:spLocks/>
            </p:cNvSpPr>
            <p:nvPr/>
          </p:nvSpPr>
          <p:spPr bwMode="auto">
            <a:xfrm>
              <a:off x="1388963" y="1670959"/>
              <a:ext cx="1036583" cy="5000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rtlCol="0">
              <a:spAutoFit/>
            </a:bodyPr>
            <a:lstStyle/>
            <a:p>
              <a:r>
                <a:rPr lang="en-US" sz="3733" b="1" kern="2000" dirty="0">
                  <a:latin typeface="Helvetica" panose="020B0604020202020204" pitchFamily="34" charset="0"/>
                  <a:sym typeface="Bebas Neue" charset="0"/>
                </a:rPr>
                <a:t>3,567</a:t>
              </a:r>
            </a:p>
          </p:txBody>
        </p:sp>
        <p:sp>
          <p:nvSpPr>
            <p:cNvPr id="16" name="文本框 66"/>
            <p:cNvSpPr txBox="1">
              <a:spLocks noChangeArrowheads="1"/>
            </p:cNvSpPr>
            <p:nvPr/>
          </p:nvSpPr>
          <p:spPr bwMode="auto">
            <a:xfrm>
              <a:off x="1414456" y="2288150"/>
              <a:ext cx="1131120" cy="271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ts val="700"/>
                </a:lnSpc>
                <a:defRPr sz="500">
                  <a:solidFill>
                    <a:schemeClr val="bg1">
                      <a:lumMod val="50000"/>
                      <a:lumOff val="50000"/>
                    </a:schemeClr>
                  </a:solidFill>
                  <a:latin typeface="Helvetica" panose="020B0604020202020204" pitchFamily="34" charset="0"/>
                  <a:ea typeface="微软雅黑" panose="020B0503020204020204" pitchFamily="34" charset="-122"/>
                  <a:cs typeface="Arial" panose="020B0604020202020204" pitchFamily="34" charset="0"/>
                </a:defRPr>
              </a:lvl1pPr>
              <a:lvl2pPr marL="742950" indent="-285750">
                <a:defRPr sz="1300">
                  <a:latin typeface="Calibri" panose="020F0502020204030204" pitchFamily="34" charset="0"/>
                  <a:ea typeface="宋体" panose="02010600030101010101" pitchFamily="2" charset="-122"/>
                </a:defRPr>
              </a:lvl2pPr>
              <a:lvl3pPr marL="1143000" indent="-228600">
                <a:defRPr sz="1300">
                  <a:latin typeface="Calibri" panose="020F0502020204030204" pitchFamily="34" charset="0"/>
                  <a:ea typeface="宋体" panose="02010600030101010101" pitchFamily="2" charset="-122"/>
                </a:defRPr>
              </a:lvl3pPr>
              <a:lvl4pPr marL="1600200" indent="-228600">
                <a:defRPr sz="1300">
                  <a:latin typeface="Calibri" panose="020F0502020204030204" pitchFamily="34" charset="0"/>
                  <a:ea typeface="宋体" panose="02010600030101010101" pitchFamily="2" charset="-122"/>
                </a:defRPr>
              </a:lvl4pPr>
              <a:lvl5pPr marL="2057400" indent="-228600">
                <a:defRPr sz="1300">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9pPr>
            </a:lstStyle>
            <a:p>
              <a:r>
                <a:rPr lang="en-US" altLang="zh-CN" sz="667" dirty="0">
                  <a:solidFill>
                    <a:schemeClr val="tx1"/>
                  </a:solidFill>
                </a:rPr>
                <a:t>this is a sample text. insert your desired text here. Again. this is a dummy text</a:t>
              </a:r>
              <a:endParaRPr lang="zh-CN" altLang="en-US" sz="667" dirty="0">
                <a:solidFill>
                  <a:schemeClr val="tx1"/>
                </a:solidFill>
              </a:endParaRPr>
            </a:p>
          </p:txBody>
        </p:sp>
        <p:sp>
          <p:nvSpPr>
            <p:cNvPr id="17" name="矩形 16"/>
            <p:cNvSpPr/>
            <p:nvPr/>
          </p:nvSpPr>
          <p:spPr>
            <a:xfrm>
              <a:off x="1411059" y="2118873"/>
              <a:ext cx="719188" cy="146242"/>
            </a:xfrm>
            <a:prstGeom prst="rect">
              <a:avLst/>
            </a:prstGeom>
          </p:spPr>
          <p:txBody>
            <a:bodyPr wrap="none">
              <a:spAutoFit/>
            </a:bodyPr>
            <a:lstStyle/>
            <a:p>
              <a:r>
                <a:rPr lang="en-US" altLang="zh-CN" sz="667" dirty="0">
                  <a:solidFill>
                    <a:schemeClr val="tx1">
                      <a:lumMod val="75000"/>
                    </a:schemeClr>
                  </a:solidFill>
                  <a:latin typeface="Helvetica" panose="020B0604020202020204" pitchFamily="34" charset="0"/>
                </a:rPr>
                <a:t>YOUR TITLE HERE</a:t>
              </a:r>
              <a:endParaRPr lang="zh-CN" altLang="en-US" sz="667" dirty="0">
                <a:solidFill>
                  <a:schemeClr val="tx1">
                    <a:lumMod val="75000"/>
                  </a:schemeClr>
                </a:solidFill>
              </a:endParaRPr>
            </a:p>
          </p:txBody>
        </p:sp>
      </p:grpSp>
      <p:grpSp>
        <p:nvGrpSpPr>
          <p:cNvPr id="18" name="组合 17"/>
          <p:cNvGrpSpPr/>
          <p:nvPr/>
        </p:nvGrpSpPr>
        <p:grpSpPr>
          <a:xfrm>
            <a:off x="3495675" y="317622"/>
            <a:ext cx="5200650" cy="981580"/>
            <a:chOff x="3495675" y="193771"/>
            <a:chExt cx="5200650" cy="981580"/>
          </a:xfrm>
        </p:grpSpPr>
        <p:sp>
          <p:nvSpPr>
            <p:cNvPr id="19" name="Rectangle 16"/>
            <p:cNvSpPr/>
            <p:nvPr/>
          </p:nvSpPr>
          <p:spPr>
            <a:xfrm>
              <a:off x="4095750" y="857251"/>
              <a:ext cx="4000500" cy="318100"/>
            </a:xfrm>
            <a:prstGeom prst="rect">
              <a:avLst/>
            </a:prstGeom>
          </p:spPr>
          <p:txBody>
            <a:bodyPr wrap="square">
              <a:spAutoFit/>
            </a:bodyPr>
            <a:lstStyle/>
            <a:p>
              <a:pPr algn="ctr">
                <a:defRPr/>
              </a:pPr>
              <a:r>
                <a:rPr lang="en-US" sz="1400" spc="300" dirty="0">
                  <a:solidFill>
                    <a:schemeClr val="tx1">
                      <a:lumMod val="65000"/>
                      <a:lumOff val="35000"/>
                    </a:schemeClr>
                  </a:solidFill>
                  <a:latin typeface="Agency FB"/>
                  <a:ea typeface="Open Sans" pitchFamily="34" charset="0"/>
                  <a:cs typeface="Open Sans" pitchFamily="34" charset="0"/>
                </a:rPr>
                <a:t>PLEASE ADD YOUR TITLE HERE</a:t>
              </a:r>
              <a:endParaRPr lang="id-ID" sz="1400" spc="300" dirty="0">
                <a:solidFill>
                  <a:schemeClr val="tx1">
                    <a:lumMod val="65000"/>
                    <a:lumOff val="35000"/>
                  </a:schemeClr>
                </a:solidFill>
                <a:latin typeface="Agency FB"/>
                <a:ea typeface="Open Sans" pitchFamily="34" charset="0"/>
                <a:cs typeface="Open Sans" pitchFamily="34" charset="0"/>
              </a:endParaRPr>
            </a:p>
          </p:txBody>
        </p:sp>
        <p:sp>
          <p:nvSpPr>
            <p:cNvPr id="20" name="Rectangle 13"/>
            <p:cNvSpPr/>
            <p:nvPr/>
          </p:nvSpPr>
          <p:spPr bwMode="auto">
            <a:xfrm>
              <a:off x="3495675" y="193771"/>
              <a:ext cx="5200650" cy="646331"/>
            </a:xfrm>
            <a:prstGeom prst="rect">
              <a:avLst/>
            </a:prstGeom>
          </p:spPr>
          <p:txBody>
            <a:bodyPr wrap="square">
              <a:spAutoFit/>
            </a:bodyPr>
            <a:lstStyle/>
            <a:p>
              <a:pPr algn="ctr">
                <a:defRPr/>
              </a:pPr>
              <a:r>
                <a:rPr lang="zh-CN" altLang="en-US"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品牌概论</a:t>
              </a:r>
              <a:endParaRPr lang="id-ID"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290928326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7188"/>
                                      </p:iterate>
                                      <p:childTnLst>
                                        <p:set>
                                          <p:cBhvr>
                                            <p:cTn id="6" dur="1" fill="hold">
                                              <p:stCondLst>
                                                <p:cond delay="0"/>
                                              </p:stCondLst>
                                            </p:cTn>
                                            <p:tgtEl>
                                              <p:spTgt spid="13"/>
                                            </p:tgtEl>
                                            <p:attrNameLst>
                                              <p:attrName>style.visibility</p:attrName>
                                            </p:attrNameLst>
                                          </p:cBhvr>
                                          <p:to>
                                            <p:strVal val="visible"/>
                                          </p:to>
                                        </p:set>
                                        <p:anim by="(-#ppt_w*2)" calcmode="lin" valueType="num">
                                          <p:cBhvr rctx="PPT">
                                            <p:cTn id="7" dur="550" autoRev="1" fill="hold">
                                              <p:stCondLst>
                                                <p:cond delay="0"/>
                                              </p:stCondLst>
                                            </p:cTn>
                                            <p:tgtEl>
                                              <p:spTgt spid="13"/>
                                            </p:tgtEl>
                                            <p:attrNameLst>
                                              <p:attrName>ppt_w</p:attrName>
                                            </p:attrNameLst>
                                          </p:cBhvr>
                                        </p:anim>
                                        <p:anim by="(#ppt_w*0.50)" calcmode="lin" valueType="num">
                                          <p:cBhvr>
                                            <p:cTn id="8" dur="550" decel="50000" autoRev="1" fill="hold">
                                              <p:stCondLst>
                                                <p:cond delay="0"/>
                                              </p:stCondLst>
                                            </p:cTn>
                                            <p:tgtEl>
                                              <p:spTgt spid="13"/>
                                            </p:tgtEl>
                                            <p:attrNameLst>
                                              <p:attrName>ppt_x</p:attrName>
                                            </p:attrNameLst>
                                          </p:cBhvr>
                                        </p:anim>
                                        <p:anim from="(-#ppt_h/2)" to="(#ppt_y)" calcmode="lin" valueType="num">
                                          <p:cBhvr>
                                            <p:cTn id="9" dur="1100" fill="hold">
                                              <p:stCondLst>
                                                <p:cond delay="0"/>
                                              </p:stCondLst>
                                            </p:cTn>
                                            <p:tgtEl>
                                              <p:spTgt spid="13"/>
                                            </p:tgtEl>
                                            <p:attrNameLst>
                                              <p:attrName>ppt_y</p:attrName>
                                            </p:attrNameLst>
                                          </p:cBhvr>
                                        </p:anim>
                                        <p:animRot by="21600000">
                                          <p:cBhvr>
                                            <p:cTn id="10" dur="1100" fill="hold">
                                              <p:stCondLst>
                                                <p:cond delay="0"/>
                                              </p:stCondLst>
                                            </p:cTn>
                                            <p:tgtEl>
                                              <p:spTgt spid="13"/>
                                            </p:tgtEl>
                                            <p:attrNameLst>
                                              <p:attrName>r</p:attrName>
                                            </p:attrNameLst>
                                          </p:cBhvr>
                                        </p:animRot>
                                      </p:childTnLst>
                                    </p:cTn>
                                  </p:par>
                                  <p:par>
                                    <p:cTn id="11" presetID="12" presetClass="entr" presetSubtype="8" fill="hold" nodeType="withEffect">
                                      <p:stCondLst>
                                        <p:cond delay="13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750"/>
                                            <p:tgtEl>
                                              <p:spTgt spid="6"/>
                                            </p:tgtEl>
                                            <p:attrNameLst>
                                              <p:attrName>ppt_x</p:attrName>
                                            </p:attrNameLst>
                                          </p:cBhvr>
                                          <p:tavLst>
                                            <p:tav tm="0">
                                              <p:val>
                                                <p:strVal val="#ppt_x-#ppt_w*1.125000"/>
                                              </p:val>
                                            </p:tav>
                                            <p:tav tm="100000">
                                              <p:val>
                                                <p:strVal val="#ppt_x"/>
                                              </p:val>
                                            </p:tav>
                                          </p:tavLst>
                                        </p:anim>
                                        <p:animEffect transition="in" filter="wipe(right)">
                                          <p:cBhvr>
                                            <p:cTn id="14" dur="750"/>
                                            <p:tgtEl>
                                              <p:spTgt spid="6"/>
                                            </p:tgtEl>
                                          </p:cBhvr>
                                        </p:animEffect>
                                      </p:childTnLst>
                                    </p:cTn>
                                  </p:par>
                                  <p:par>
                                    <p:cTn id="15" presetID="12" presetClass="entr" presetSubtype="8" fill="hold" grpId="0" nodeType="withEffect">
                                      <p:stCondLst>
                                        <p:cond delay="150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750"/>
                                            <p:tgtEl>
                                              <p:spTgt spid="5"/>
                                            </p:tgtEl>
                                            <p:attrNameLst>
                                              <p:attrName>ppt_x</p:attrName>
                                            </p:attrNameLst>
                                          </p:cBhvr>
                                          <p:tavLst>
                                            <p:tav tm="0">
                                              <p:val>
                                                <p:strVal val="#ppt_x-#ppt_w*1.125000"/>
                                              </p:val>
                                            </p:tav>
                                            <p:tav tm="100000">
                                              <p:val>
                                                <p:strVal val="#ppt_x"/>
                                              </p:val>
                                            </p:tav>
                                          </p:tavLst>
                                        </p:anim>
                                        <p:animEffect transition="in" filter="wipe(right)">
                                          <p:cBhvr>
                                            <p:cTn id="18" dur="750"/>
                                            <p:tgtEl>
                                              <p:spTgt spid="5"/>
                                            </p:tgtEl>
                                          </p:cBhvr>
                                        </p:animEffect>
                                      </p:childTnLst>
                                    </p:cTn>
                                  </p:par>
                                  <p:par>
                                    <p:cTn id="19" presetID="2" presetClass="entr" presetSubtype="8" fill="hold" nodeType="withEffect" p14:presetBounceEnd="21333">
                                      <p:stCondLst>
                                        <p:cond delay="800"/>
                                      </p:stCondLst>
                                      <p:childTnLst>
                                        <p:set>
                                          <p:cBhvr>
                                            <p:cTn id="20" dur="1" fill="hold">
                                              <p:stCondLst>
                                                <p:cond delay="0"/>
                                              </p:stCondLst>
                                            </p:cTn>
                                            <p:tgtEl>
                                              <p:spTgt spid="14"/>
                                            </p:tgtEl>
                                            <p:attrNameLst>
                                              <p:attrName>style.visibility</p:attrName>
                                            </p:attrNameLst>
                                          </p:cBhvr>
                                          <p:to>
                                            <p:strVal val="visible"/>
                                          </p:to>
                                        </p:set>
                                        <p:anim calcmode="lin" valueType="num" p14:bounceEnd="21333">
                                          <p:cBhvr additive="base">
                                            <p:cTn id="21" dur="750" fill="hold"/>
                                            <p:tgtEl>
                                              <p:spTgt spid="14"/>
                                            </p:tgtEl>
                                            <p:attrNameLst>
                                              <p:attrName>ppt_x</p:attrName>
                                            </p:attrNameLst>
                                          </p:cBhvr>
                                          <p:tavLst>
                                            <p:tav tm="0">
                                              <p:val>
                                                <p:strVal val="0-#ppt_w/2"/>
                                              </p:val>
                                            </p:tav>
                                            <p:tav tm="100000">
                                              <p:val>
                                                <p:strVal val="#ppt_x"/>
                                              </p:val>
                                            </p:tav>
                                          </p:tavLst>
                                        </p:anim>
                                        <p:anim calcmode="lin" valueType="num" p14:bounceEnd="21333">
                                          <p:cBhvr additive="base">
                                            <p:cTn id="22" dur="750" fill="hold"/>
                                            <p:tgtEl>
                                              <p:spTgt spid="14"/>
                                            </p:tgtEl>
                                            <p:attrNameLst>
                                              <p:attrName>ppt_y</p:attrName>
                                            </p:attrNameLst>
                                          </p:cBhvr>
                                          <p:tavLst>
                                            <p:tav tm="0">
                                              <p:val>
                                                <p:strVal val="#ppt_y"/>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750" fill="hold"/>
                                            <p:tgtEl>
                                              <p:spTgt spid="11"/>
                                            </p:tgtEl>
                                            <p:attrNameLst>
                                              <p:attrName>ppt_x</p:attrName>
                                            </p:attrNameLst>
                                          </p:cBhvr>
                                          <p:tavLst>
                                            <p:tav tm="0">
                                              <p:val>
                                                <p:strVal val="#ppt_x"/>
                                              </p:val>
                                            </p:tav>
                                            <p:tav tm="100000">
                                              <p:val>
                                                <p:strVal val="#ppt_x"/>
                                              </p:val>
                                            </p:tav>
                                          </p:tavLst>
                                        </p:anim>
                                        <p:anim calcmode="lin" valueType="num">
                                          <p:cBhvr additive="base">
                                            <p:cTn id="26" dur="750" fill="hold"/>
                                            <p:tgtEl>
                                              <p:spTgt spid="11"/>
                                            </p:tgtEl>
                                            <p:attrNameLst>
                                              <p:attrName>ppt_y</p:attrName>
                                            </p:attrNameLst>
                                          </p:cBhvr>
                                          <p:tavLst>
                                            <p:tav tm="0">
                                              <p:val>
                                                <p:strVal val="1+#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750" fill="hold"/>
                                            <p:tgtEl>
                                              <p:spTgt spid="12"/>
                                            </p:tgtEl>
                                            <p:attrNameLst>
                                              <p:attrName>ppt_x</p:attrName>
                                            </p:attrNameLst>
                                          </p:cBhvr>
                                          <p:tavLst>
                                            <p:tav tm="0">
                                              <p:val>
                                                <p:strVal val="#ppt_x"/>
                                              </p:val>
                                            </p:tav>
                                            <p:tav tm="100000">
                                              <p:val>
                                                <p:strVal val="#ppt_x"/>
                                              </p:val>
                                            </p:tav>
                                          </p:tavLst>
                                        </p:anim>
                                        <p:anim calcmode="lin" valueType="num">
                                          <p:cBhvr additive="base">
                                            <p:cTn id="30" dur="75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animBg="1"/>
          <p:bldP spid="12" grpId="0" animBg="1"/>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7188"/>
                                      </p:iterate>
                                      <p:childTnLst>
                                        <p:set>
                                          <p:cBhvr>
                                            <p:cTn id="6" dur="1" fill="hold">
                                              <p:stCondLst>
                                                <p:cond delay="0"/>
                                              </p:stCondLst>
                                            </p:cTn>
                                            <p:tgtEl>
                                              <p:spTgt spid="13"/>
                                            </p:tgtEl>
                                            <p:attrNameLst>
                                              <p:attrName>style.visibility</p:attrName>
                                            </p:attrNameLst>
                                          </p:cBhvr>
                                          <p:to>
                                            <p:strVal val="visible"/>
                                          </p:to>
                                        </p:set>
                                        <p:anim by="(-#ppt_w*2)" calcmode="lin" valueType="num">
                                          <p:cBhvr rctx="PPT">
                                            <p:cTn id="7" dur="550" autoRev="1" fill="hold">
                                              <p:stCondLst>
                                                <p:cond delay="0"/>
                                              </p:stCondLst>
                                            </p:cTn>
                                            <p:tgtEl>
                                              <p:spTgt spid="13"/>
                                            </p:tgtEl>
                                            <p:attrNameLst>
                                              <p:attrName>ppt_w</p:attrName>
                                            </p:attrNameLst>
                                          </p:cBhvr>
                                        </p:anim>
                                        <p:anim by="(#ppt_w*0.50)" calcmode="lin" valueType="num">
                                          <p:cBhvr>
                                            <p:cTn id="8" dur="550" decel="50000" autoRev="1" fill="hold">
                                              <p:stCondLst>
                                                <p:cond delay="0"/>
                                              </p:stCondLst>
                                            </p:cTn>
                                            <p:tgtEl>
                                              <p:spTgt spid="13"/>
                                            </p:tgtEl>
                                            <p:attrNameLst>
                                              <p:attrName>ppt_x</p:attrName>
                                            </p:attrNameLst>
                                          </p:cBhvr>
                                        </p:anim>
                                        <p:anim from="(-#ppt_h/2)" to="(#ppt_y)" calcmode="lin" valueType="num">
                                          <p:cBhvr>
                                            <p:cTn id="9" dur="1100" fill="hold">
                                              <p:stCondLst>
                                                <p:cond delay="0"/>
                                              </p:stCondLst>
                                            </p:cTn>
                                            <p:tgtEl>
                                              <p:spTgt spid="13"/>
                                            </p:tgtEl>
                                            <p:attrNameLst>
                                              <p:attrName>ppt_y</p:attrName>
                                            </p:attrNameLst>
                                          </p:cBhvr>
                                        </p:anim>
                                        <p:animRot by="21600000">
                                          <p:cBhvr>
                                            <p:cTn id="10" dur="1100" fill="hold">
                                              <p:stCondLst>
                                                <p:cond delay="0"/>
                                              </p:stCondLst>
                                            </p:cTn>
                                            <p:tgtEl>
                                              <p:spTgt spid="13"/>
                                            </p:tgtEl>
                                            <p:attrNameLst>
                                              <p:attrName>r</p:attrName>
                                            </p:attrNameLst>
                                          </p:cBhvr>
                                        </p:animRot>
                                      </p:childTnLst>
                                    </p:cTn>
                                  </p:par>
                                  <p:par>
                                    <p:cTn id="11" presetID="12" presetClass="entr" presetSubtype="8" fill="hold" nodeType="withEffect">
                                      <p:stCondLst>
                                        <p:cond delay="13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750"/>
                                            <p:tgtEl>
                                              <p:spTgt spid="6"/>
                                            </p:tgtEl>
                                            <p:attrNameLst>
                                              <p:attrName>ppt_x</p:attrName>
                                            </p:attrNameLst>
                                          </p:cBhvr>
                                          <p:tavLst>
                                            <p:tav tm="0">
                                              <p:val>
                                                <p:strVal val="#ppt_x-#ppt_w*1.125000"/>
                                              </p:val>
                                            </p:tav>
                                            <p:tav tm="100000">
                                              <p:val>
                                                <p:strVal val="#ppt_x"/>
                                              </p:val>
                                            </p:tav>
                                          </p:tavLst>
                                        </p:anim>
                                        <p:animEffect transition="in" filter="wipe(right)">
                                          <p:cBhvr>
                                            <p:cTn id="14" dur="750"/>
                                            <p:tgtEl>
                                              <p:spTgt spid="6"/>
                                            </p:tgtEl>
                                          </p:cBhvr>
                                        </p:animEffect>
                                      </p:childTnLst>
                                    </p:cTn>
                                  </p:par>
                                  <p:par>
                                    <p:cTn id="15" presetID="12" presetClass="entr" presetSubtype="8" fill="hold" grpId="0" nodeType="withEffect">
                                      <p:stCondLst>
                                        <p:cond delay="150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750"/>
                                            <p:tgtEl>
                                              <p:spTgt spid="5"/>
                                            </p:tgtEl>
                                            <p:attrNameLst>
                                              <p:attrName>ppt_x</p:attrName>
                                            </p:attrNameLst>
                                          </p:cBhvr>
                                          <p:tavLst>
                                            <p:tav tm="0">
                                              <p:val>
                                                <p:strVal val="#ppt_x-#ppt_w*1.125000"/>
                                              </p:val>
                                            </p:tav>
                                            <p:tav tm="100000">
                                              <p:val>
                                                <p:strVal val="#ppt_x"/>
                                              </p:val>
                                            </p:tav>
                                          </p:tavLst>
                                        </p:anim>
                                        <p:animEffect transition="in" filter="wipe(right)">
                                          <p:cBhvr>
                                            <p:cTn id="18" dur="750"/>
                                            <p:tgtEl>
                                              <p:spTgt spid="5"/>
                                            </p:tgtEl>
                                          </p:cBhvr>
                                        </p:animEffect>
                                      </p:childTnLst>
                                    </p:cTn>
                                  </p:par>
                                  <p:par>
                                    <p:cTn id="19" presetID="2" presetClass="entr" presetSubtype="8" fill="hold" nodeType="withEffect">
                                      <p:stCondLst>
                                        <p:cond delay="80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750" fill="hold"/>
                                            <p:tgtEl>
                                              <p:spTgt spid="14"/>
                                            </p:tgtEl>
                                            <p:attrNameLst>
                                              <p:attrName>ppt_x</p:attrName>
                                            </p:attrNameLst>
                                          </p:cBhvr>
                                          <p:tavLst>
                                            <p:tav tm="0">
                                              <p:val>
                                                <p:strVal val="0-#ppt_w/2"/>
                                              </p:val>
                                            </p:tav>
                                            <p:tav tm="100000">
                                              <p:val>
                                                <p:strVal val="#ppt_x"/>
                                              </p:val>
                                            </p:tav>
                                          </p:tavLst>
                                        </p:anim>
                                        <p:anim calcmode="lin" valueType="num">
                                          <p:cBhvr additive="base">
                                            <p:cTn id="22" dur="750" fill="hold"/>
                                            <p:tgtEl>
                                              <p:spTgt spid="14"/>
                                            </p:tgtEl>
                                            <p:attrNameLst>
                                              <p:attrName>ppt_y</p:attrName>
                                            </p:attrNameLst>
                                          </p:cBhvr>
                                          <p:tavLst>
                                            <p:tav tm="0">
                                              <p:val>
                                                <p:strVal val="#ppt_y"/>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750" fill="hold"/>
                                            <p:tgtEl>
                                              <p:spTgt spid="11"/>
                                            </p:tgtEl>
                                            <p:attrNameLst>
                                              <p:attrName>ppt_x</p:attrName>
                                            </p:attrNameLst>
                                          </p:cBhvr>
                                          <p:tavLst>
                                            <p:tav tm="0">
                                              <p:val>
                                                <p:strVal val="#ppt_x"/>
                                              </p:val>
                                            </p:tav>
                                            <p:tav tm="100000">
                                              <p:val>
                                                <p:strVal val="#ppt_x"/>
                                              </p:val>
                                            </p:tav>
                                          </p:tavLst>
                                        </p:anim>
                                        <p:anim calcmode="lin" valueType="num">
                                          <p:cBhvr additive="base">
                                            <p:cTn id="26" dur="750" fill="hold"/>
                                            <p:tgtEl>
                                              <p:spTgt spid="11"/>
                                            </p:tgtEl>
                                            <p:attrNameLst>
                                              <p:attrName>ppt_y</p:attrName>
                                            </p:attrNameLst>
                                          </p:cBhvr>
                                          <p:tavLst>
                                            <p:tav tm="0">
                                              <p:val>
                                                <p:strVal val="1+#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750" fill="hold"/>
                                            <p:tgtEl>
                                              <p:spTgt spid="12"/>
                                            </p:tgtEl>
                                            <p:attrNameLst>
                                              <p:attrName>ppt_x</p:attrName>
                                            </p:attrNameLst>
                                          </p:cBhvr>
                                          <p:tavLst>
                                            <p:tav tm="0">
                                              <p:val>
                                                <p:strVal val="#ppt_x"/>
                                              </p:val>
                                            </p:tav>
                                            <p:tav tm="100000">
                                              <p:val>
                                                <p:strVal val="#ppt_x"/>
                                              </p:val>
                                            </p:tav>
                                          </p:tavLst>
                                        </p:anim>
                                        <p:anim calcmode="lin" valueType="num">
                                          <p:cBhvr additive="base">
                                            <p:cTn id="30" dur="75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animBg="1"/>
          <p:bldP spid="12" grpId="0" animBg="1"/>
          <p:bldP spid="13"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8"/>
          <p:cNvSpPr>
            <a:spLocks/>
          </p:cNvSpPr>
          <p:nvPr/>
        </p:nvSpPr>
        <p:spPr bwMode="auto">
          <a:xfrm>
            <a:off x="8684200" y="4164088"/>
            <a:ext cx="1143995" cy="189789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rtlCol="0">
            <a:spAutoFit/>
          </a:bodyPr>
          <a:lstStyle/>
          <a:p>
            <a:r>
              <a:rPr lang="en-US" sz="11733" b="1" kern="2000" dirty="0">
                <a:solidFill>
                  <a:srgbClr val="595959"/>
                </a:solidFill>
                <a:latin typeface="Helvetica" panose="020B0604020202020204" pitchFamily="34" charset="0"/>
                <a:sym typeface="Bebas Neue" charset="0"/>
              </a:rPr>
              <a:t>,,</a:t>
            </a:r>
          </a:p>
        </p:txBody>
      </p:sp>
      <p:grpSp>
        <p:nvGrpSpPr>
          <p:cNvPr id="8" name="组合 7"/>
          <p:cNvGrpSpPr/>
          <p:nvPr/>
        </p:nvGrpSpPr>
        <p:grpSpPr>
          <a:xfrm>
            <a:off x="1443860" y="1696231"/>
            <a:ext cx="2006600" cy="2936301"/>
            <a:chOff x="1590675" y="1924050"/>
            <a:chExt cx="1504950" cy="2202225"/>
          </a:xfrm>
        </p:grpSpPr>
        <p:sp>
          <p:nvSpPr>
            <p:cNvPr id="9" name="矩形 8"/>
            <p:cNvSpPr/>
            <p:nvPr/>
          </p:nvSpPr>
          <p:spPr>
            <a:xfrm>
              <a:off x="1590675" y="1924050"/>
              <a:ext cx="1504950" cy="1828800"/>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595959"/>
                </a:solidFill>
              </a:endParaRPr>
            </a:p>
          </p:txBody>
        </p:sp>
        <p:sp>
          <p:nvSpPr>
            <p:cNvPr id="10" name="矩形 9"/>
            <p:cNvSpPr/>
            <p:nvPr/>
          </p:nvSpPr>
          <p:spPr>
            <a:xfrm>
              <a:off x="1812236" y="3872360"/>
              <a:ext cx="1061829" cy="253915"/>
            </a:xfrm>
            <a:prstGeom prst="rect">
              <a:avLst/>
            </a:prstGeom>
          </p:spPr>
          <p:txBody>
            <a:bodyPr wrap="none">
              <a:spAutoFit/>
            </a:bodyPr>
            <a:lstStyle/>
            <a:p>
              <a:r>
                <a:rPr lang="zh-CN" altLang="en-US" sz="1600" dirty="0">
                  <a:solidFill>
                    <a:srgbClr val="595959"/>
                  </a:solidFill>
                  <a:latin typeface="Helvetica" panose="020B0604020202020204" pitchFamily="34" charset="0"/>
                </a:rPr>
                <a:t>标题文本预设</a:t>
              </a:r>
              <a:endParaRPr lang="zh-CN" altLang="en-US" sz="1600" dirty="0">
                <a:solidFill>
                  <a:srgbClr val="595959"/>
                </a:solidFill>
              </a:endParaRPr>
            </a:p>
          </p:txBody>
        </p:sp>
      </p:grpSp>
      <p:grpSp>
        <p:nvGrpSpPr>
          <p:cNvPr id="11" name="组合 10"/>
          <p:cNvGrpSpPr/>
          <p:nvPr/>
        </p:nvGrpSpPr>
        <p:grpSpPr>
          <a:xfrm>
            <a:off x="3863800" y="3244055"/>
            <a:ext cx="2006600" cy="2930802"/>
            <a:chOff x="3130550" y="1924050"/>
            <a:chExt cx="1504950" cy="2198101"/>
          </a:xfrm>
        </p:grpSpPr>
        <p:sp>
          <p:nvSpPr>
            <p:cNvPr id="12" name="矩形 11"/>
            <p:cNvSpPr/>
            <p:nvPr/>
          </p:nvSpPr>
          <p:spPr>
            <a:xfrm>
              <a:off x="3130550" y="1924050"/>
              <a:ext cx="1504950" cy="1828800"/>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595959"/>
                </a:solidFill>
              </a:endParaRPr>
            </a:p>
          </p:txBody>
        </p:sp>
        <p:sp>
          <p:nvSpPr>
            <p:cNvPr id="13" name="矩形 12"/>
            <p:cNvSpPr/>
            <p:nvPr/>
          </p:nvSpPr>
          <p:spPr>
            <a:xfrm>
              <a:off x="3352110" y="3868236"/>
              <a:ext cx="1061829" cy="253915"/>
            </a:xfrm>
            <a:prstGeom prst="rect">
              <a:avLst/>
            </a:prstGeom>
          </p:spPr>
          <p:txBody>
            <a:bodyPr wrap="none">
              <a:spAutoFit/>
            </a:bodyPr>
            <a:lstStyle/>
            <a:p>
              <a:r>
                <a:rPr lang="zh-CN" altLang="en-US" sz="1600" dirty="0">
                  <a:solidFill>
                    <a:srgbClr val="595959"/>
                  </a:solidFill>
                  <a:latin typeface="Helvetica" panose="020B0604020202020204" pitchFamily="34" charset="0"/>
                </a:rPr>
                <a:t>标题文本预设</a:t>
              </a:r>
              <a:endParaRPr lang="zh-CN" altLang="en-US" sz="1600" dirty="0">
                <a:solidFill>
                  <a:srgbClr val="595959"/>
                </a:solidFill>
              </a:endParaRPr>
            </a:p>
          </p:txBody>
        </p:sp>
      </p:grpSp>
      <p:grpSp>
        <p:nvGrpSpPr>
          <p:cNvPr id="14" name="组合 13"/>
          <p:cNvGrpSpPr/>
          <p:nvPr/>
        </p:nvGrpSpPr>
        <p:grpSpPr>
          <a:xfrm>
            <a:off x="6386849" y="2205031"/>
            <a:ext cx="2006600" cy="2930802"/>
            <a:chOff x="4679950" y="1924050"/>
            <a:chExt cx="1504950" cy="2198101"/>
          </a:xfrm>
        </p:grpSpPr>
        <p:sp>
          <p:nvSpPr>
            <p:cNvPr id="15" name="矩形 14"/>
            <p:cNvSpPr/>
            <p:nvPr/>
          </p:nvSpPr>
          <p:spPr>
            <a:xfrm>
              <a:off x="4679950" y="1924050"/>
              <a:ext cx="1504950" cy="1828800"/>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595959"/>
                </a:solidFill>
              </a:endParaRPr>
            </a:p>
          </p:txBody>
        </p:sp>
        <p:sp>
          <p:nvSpPr>
            <p:cNvPr id="16" name="矩形 15"/>
            <p:cNvSpPr/>
            <p:nvPr/>
          </p:nvSpPr>
          <p:spPr>
            <a:xfrm>
              <a:off x="4916862" y="3868236"/>
              <a:ext cx="1061829" cy="253915"/>
            </a:xfrm>
            <a:prstGeom prst="rect">
              <a:avLst/>
            </a:prstGeom>
          </p:spPr>
          <p:txBody>
            <a:bodyPr wrap="none">
              <a:spAutoFit/>
            </a:bodyPr>
            <a:lstStyle/>
            <a:p>
              <a:r>
                <a:rPr lang="zh-CN" altLang="en-US" sz="1600" dirty="0">
                  <a:solidFill>
                    <a:srgbClr val="595959"/>
                  </a:solidFill>
                  <a:latin typeface="Helvetica" panose="020B0604020202020204" pitchFamily="34" charset="0"/>
                </a:rPr>
                <a:t>标题文本预设</a:t>
              </a:r>
              <a:endParaRPr lang="zh-CN" altLang="en-US" sz="1600" dirty="0">
                <a:solidFill>
                  <a:srgbClr val="595959"/>
                </a:solidFill>
              </a:endParaRPr>
            </a:p>
          </p:txBody>
        </p:sp>
      </p:grpSp>
      <p:grpSp>
        <p:nvGrpSpPr>
          <p:cNvPr id="17" name="组合 16"/>
          <p:cNvGrpSpPr/>
          <p:nvPr/>
        </p:nvGrpSpPr>
        <p:grpSpPr>
          <a:xfrm>
            <a:off x="8787979" y="829792"/>
            <a:ext cx="2006600" cy="2930802"/>
            <a:chOff x="6219825" y="1924050"/>
            <a:chExt cx="1504950" cy="2198101"/>
          </a:xfrm>
        </p:grpSpPr>
        <p:sp>
          <p:nvSpPr>
            <p:cNvPr id="18" name="矩形 17"/>
            <p:cNvSpPr/>
            <p:nvPr/>
          </p:nvSpPr>
          <p:spPr>
            <a:xfrm>
              <a:off x="6219825" y="1924050"/>
              <a:ext cx="1504950" cy="1828800"/>
            </a:xfrm>
            <a:prstGeom prst="rect">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595959"/>
                </a:solidFill>
              </a:endParaRPr>
            </a:p>
          </p:txBody>
        </p:sp>
        <p:sp>
          <p:nvSpPr>
            <p:cNvPr id="19" name="矩形 18"/>
            <p:cNvSpPr/>
            <p:nvPr/>
          </p:nvSpPr>
          <p:spPr>
            <a:xfrm>
              <a:off x="6517253" y="3868236"/>
              <a:ext cx="1061829" cy="253915"/>
            </a:xfrm>
            <a:prstGeom prst="rect">
              <a:avLst/>
            </a:prstGeom>
          </p:spPr>
          <p:txBody>
            <a:bodyPr wrap="none">
              <a:spAutoFit/>
            </a:bodyPr>
            <a:lstStyle/>
            <a:p>
              <a:r>
                <a:rPr lang="zh-CN" altLang="en-US" sz="1600" dirty="0">
                  <a:solidFill>
                    <a:srgbClr val="595959"/>
                  </a:solidFill>
                  <a:latin typeface="Helvetica" panose="020B0604020202020204" pitchFamily="34" charset="0"/>
                </a:rPr>
                <a:t>标题文本预设</a:t>
              </a:r>
              <a:endParaRPr lang="zh-CN" altLang="en-US" sz="1600" dirty="0">
                <a:solidFill>
                  <a:srgbClr val="595959"/>
                </a:solidFill>
              </a:endParaRPr>
            </a:p>
          </p:txBody>
        </p:sp>
      </p:grpSp>
      <p:sp>
        <p:nvSpPr>
          <p:cNvPr id="20" name="文本框 19"/>
          <p:cNvSpPr txBox="1"/>
          <p:nvPr/>
        </p:nvSpPr>
        <p:spPr>
          <a:xfrm>
            <a:off x="1940207" y="2051734"/>
            <a:ext cx="3457165" cy="830997"/>
          </a:xfrm>
          <a:prstGeom prst="rect">
            <a:avLst/>
          </a:prstGeom>
          <a:noFill/>
        </p:spPr>
        <p:txBody>
          <a:bodyPr wrap="none" rtlCol="0">
            <a:spAutoFit/>
          </a:bodyPr>
          <a:lstStyle/>
          <a:p>
            <a:r>
              <a:rPr lang="en-US" altLang="zh-CN" sz="4800" b="1" kern="2000" dirty="0">
                <a:solidFill>
                  <a:srgbClr val="595959"/>
                </a:solidFill>
                <a:latin typeface="Helvetica" panose="020B0604020202020204" pitchFamily="34" charset="0"/>
              </a:rPr>
              <a:t>TEMPLATE</a:t>
            </a:r>
            <a:endParaRPr lang="zh-CN" altLang="en-US" sz="4800" b="1" kern="2000" dirty="0">
              <a:solidFill>
                <a:srgbClr val="595959"/>
              </a:solidFill>
              <a:latin typeface="Helvetica" panose="020B0604020202020204" pitchFamily="34" charset="0"/>
            </a:endParaRPr>
          </a:p>
        </p:txBody>
      </p:sp>
      <p:grpSp>
        <p:nvGrpSpPr>
          <p:cNvPr id="21" name="组合 20"/>
          <p:cNvGrpSpPr/>
          <p:nvPr/>
        </p:nvGrpSpPr>
        <p:grpSpPr>
          <a:xfrm>
            <a:off x="3688181" y="1492272"/>
            <a:ext cx="3289064" cy="568134"/>
            <a:chOff x="6645025" y="646088"/>
            <a:chExt cx="2466798" cy="426101"/>
          </a:xfrm>
        </p:grpSpPr>
        <p:sp>
          <p:nvSpPr>
            <p:cNvPr id="22" name="文本框 66"/>
            <p:cNvSpPr txBox="1">
              <a:spLocks noChangeArrowheads="1"/>
            </p:cNvSpPr>
            <p:nvPr/>
          </p:nvSpPr>
          <p:spPr bwMode="auto">
            <a:xfrm>
              <a:off x="6646169" y="829815"/>
              <a:ext cx="2465654" cy="24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ts val="600"/>
                </a:lnSpc>
                <a:defRPr sz="500">
                  <a:solidFill>
                    <a:schemeClr val="bg1">
                      <a:lumMod val="50000"/>
                      <a:lumOff val="50000"/>
                    </a:schemeClr>
                  </a:solidFill>
                  <a:latin typeface="Helvetica" panose="020B0604020202020204" pitchFamily="34" charset="0"/>
                  <a:ea typeface="微软雅黑" panose="020B0503020204020204" pitchFamily="34" charset="-122"/>
                  <a:cs typeface="Arial" panose="020B0604020202020204" pitchFamily="34" charset="0"/>
                </a:defRPr>
              </a:lvl1pPr>
              <a:lvl2pPr marL="742950" indent="-285750">
                <a:defRPr sz="1300">
                  <a:latin typeface="Calibri" panose="020F0502020204030204" pitchFamily="34" charset="0"/>
                  <a:ea typeface="宋体" panose="02010600030101010101" pitchFamily="2" charset="-122"/>
                </a:defRPr>
              </a:lvl2pPr>
              <a:lvl3pPr marL="1143000" indent="-228600">
                <a:defRPr sz="1300">
                  <a:latin typeface="Calibri" panose="020F0502020204030204" pitchFamily="34" charset="0"/>
                  <a:ea typeface="宋体" panose="02010600030101010101" pitchFamily="2" charset="-122"/>
                </a:defRPr>
              </a:lvl3pPr>
              <a:lvl4pPr marL="1600200" indent="-228600">
                <a:defRPr sz="1300">
                  <a:latin typeface="Calibri" panose="020F0502020204030204" pitchFamily="34" charset="0"/>
                  <a:ea typeface="宋体" panose="02010600030101010101" pitchFamily="2" charset="-122"/>
                </a:defRPr>
              </a:lvl4pPr>
              <a:lvl5pPr marL="2057400" indent="-228600">
                <a:defRPr sz="1300">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9pPr>
            </a:lstStyle>
            <a:p>
              <a:pPr>
                <a:lnSpc>
                  <a:spcPts val="933"/>
                </a:lnSpc>
              </a:pPr>
              <a:r>
                <a:rPr lang="zh-CN" altLang="en-US" sz="800" dirty="0">
                  <a:solidFill>
                    <a:srgbClr val="595959"/>
                  </a:solidFill>
                </a:rPr>
                <a:t>您的内容打在这里，或者通过复制您的文本后，在此框中选择粘贴，并选择只保留文字</a:t>
              </a:r>
            </a:p>
          </p:txBody>
        </p:sp>
        <p:sp>
          <p:nvSpPr>
            <p:cNvPr id="23" name="矩形 22"/>
            <p:cNvSpPr/>
            <p:nvPr/>
          </p:nvSpPr>
          <p:spPr>
            <a:xfrm>
              <a:off x="6645025" y="646088"/>
              <a:ext cx="1732686" cy="192409"/>
            </a:xfrm>
            <a:prstGeom prst="rect">
              <a:avLst/>
            </a:prstGeom>
          </p:spPr>
          <p:txBody>
            <a:bodyPr wrap="none">
              <a:spAutoFit/>
            </a:bodyPr>
            <a:lstStyle/>
            <a:p>
              <a:r>
                <a:rPr lang="en-US" altLang="zh-CN" sz="1067" dirty="0">
                  <a:solidFill>
                    <a:srgbClr val="595959"/>
                  </a:solidFill>
                  <a:latin typeface="Helvetica" panose="020B0604020202020204" pitchFamily="34" charset="0"/>
                </a:rPr>
                <a:t>PLEASE ADD YOUR TITLE HERE</a:t>
              </a:r>
              <a:endParaRPr lang="zh-CN" altLang="en-US" sz="1067" dirty="0">
                <a:solidFill>
                  <a:srgbClr val="595959"/>
                </a:solidFill>
                <a:latin typeface="Helvetica" panose="020B0604020202020204" pitchFamily="34" charset="0"/>
              </a:endParaRPr>
            </a:p>
          </p:txBody>
        </p:sp>
      </p:grpSp>
      <p:grpSp>
        <p:nvGrpSpPr>
          <p:cNvPr id="24" name="组合 23"/>
          <p:cNvGrpSpPr/>
          <p:nvPr/>
        </p:nvGrpSpPr>
        <p:grpSpPr>
          <a:xfrm rot="16200000">
            <a:off x="9674235" y="3076719"/>
            <a:ext cx="1155853" cy="3029692"/>
            <a:chOff x="8295083" y="2345258"/>
            <a:chExt cx="866890" cy="2272268"/>
          </a:xfrm>
        </p:grpSpPr>
        <p:sp>
          <p:nvSpPr>
            <p:cNvPr id="25" name="文本框 24"/>
            <p:cNvSpPr txBox="1"/>
            <p:nvPr/>
          </p:nvSpPr>
          <p:spPr>
            <a:xfrm rot="5400000">
              <a:off x="8257880" y="2810770"/>
              <a:ext cx="1369605" cy="438581"/>
            </a:xfrm>
            <a:prstGeom prst="rect">
              <a:avLst/>
            </a:prstGeom>
            <a:noFill/>
          </p:spPr>
          <p:txBody>
            <a:bodyPr wrap="none" rtlCol="0">
              <a:spAutoFit/>
            </a:bodyPr>
            <a:lstStyle/>
            <a:p>
              <a:r>
                <a:rPr lang="zh-CN" altLang="en-US" sz="3200" kern="2000" dirty="0">
                  <a:solidFill>
                    <a:srgbClr val="595959"/>
                  </a:solidFill>
                  <a:latin typeface="Helvetica" panose="020B0604020202020204" pitchFamily="34" charset="0"/>
                </a:rPr>
                <a:t>标题</a:t>
              </a:r>
              <a:r>
                <a:rPr lang="zh-CN" altLang="en-US" sz="3200" kern="2000" dirty="0" smtClean="0">
                  <a:solidFill>
                    <a:srgbClr val="595959"/>
                  </a:solidFill>
                  <a:latin typeface="Helvetica" panose="020B0604020202020204" pitchFamily="34" charset="0"/>
                </a:rPr>
                <a:t>文本</a:t>
              </a:r>
              <a:endParaRPr lang="zh-CN" altLang="en-US" sz="3200" kern="2000" dirty="0">
                <a:solidFill>
                  <a:srgbClr val="595959"/>
                </a:solidFill>
                <a:latin typeface="Helvetica" panose="020B0604020202020204" pitchFamily="34" charset="0"/>
              </a:endParaRPr>
            </a:p>
          </p:txBody>
        </p:sp>
        <p:grpSp>
          <p:nvGrpSpPr>
            <p:cNvPr id="26" name="组合 25"/>
            <p:cNvGrpSpPr/>
            <p:nvPr/>
          </p:nvGrpSpPr>
          <p:grpSpPr>
            <a:xfrm rot="5400000">
              <a:off x="7384663" y="3255678"/>
              <a:ext cx="2272268" cy="451428"/>
              <a:chOff x="6645025" y="1769813"/>
              <a:chExt cx="2272268" cy="451428"/>
            </a:xfrm>
          </p:grpSpPr>
          <p:sp>
            <p:nvSpPr>
              <p:cNvPr id="27" name="文本框 66"/>
              <p:cNvSpPr txBox="1">
                <a:spLocks noChangeArrowheads="1"/>
              </p:cNvSpPr>
              <p:nvPr/>
            </p:nvSpPr>
            <p:spPr bwMode="auto">
              <a:xfrm>
                <a:off x="6646174" y="1944242"/>
                <a:ext cx="22711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ts val="700"/>
                  </a:lnSpc>
                  <a:defRPr sz="500">
                    <a:solidFill>
                      <a:schemeClr val="bg1">
                        <a:lumMod val="50000"/>
                        <a:lumOff val="50000"/>
                      </a:schemeClr>
                    </a:solidFill>
                    <a:latin typeface="Helvetica" panose="020B0604020202020204" pitchFamily="34" charset="0"/>
                    <a:ea typeface="微软雅黑" panose="020B0503020204020204" pitchFamily="34" charset="-122"/>
                    <a:cs typeface="Arial" panose="020B0604020202020204" pitchFamily="34" charset="0"/>
                  </a:defRPr>
                </a:lvl1pPr>
                <a:lvl2pPr marL="742950" indent="-285750">
                  <a:defRPr sz="1300">
                    <a:latin typeface="Calibri" panose="020F0502020204030204" pitchFamily="34" charset="0"/>
                    <a:ea typeface="宋体" panose="02010600030101010101" pitchFamily="2" charset="-122"/>
                  </a:defRPr>
                </a:lvl2pPr>
                <a:lvl3pPr marL="1143000" indent="-228600">
                  <a:defRPr sz="1300">
                    <a:latin typeface="Calibri" panose="020F0502020204030204" pitchFamily="34" charset="0"/>
                    <a:ea typeface="宋体" panose="02010600030101010101" pitchFamily="2" charset="-122"/>
                  </a:defRPr>
                </a:lvl3pPr>
                <a:lvl4pPr marL="1600200" indent="-228600">
                  <a:defRPr sz="1300">
                    <a:latin typeface="Calibri" panose="020F0502020204030204" pitchFamily="34" charset="0"/>
                    <a:ea typeface="宋体" panose="02010600030101010101" pitchFamily="2" charset="-122"/>
                  </a:defRPr>
                </a:lvl4pPr>
                <a:lvl5pPr marL="2057400" indent="-228600">
                  <a:defRPr sz="1300">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9pPr>
              </a:lstStyle>
              <a:p>
                <a:pPr>
                  <a:lnSpc>
                    <a:spcPct val="100000"/>
                  </a:lnSpc>
                </a:pPr>
                <a:r>
                  <a:rPr lang="zh-CN" altLang="en-US" sz="900" dirty="0">
                    <a:solidFill>
                      <a:srgbClr val="595959"/>
                    </a:solidFill>
                  </a:rPr>
                  <a:t>您的内容打在这里，或者通过复制您的文本后，在此框中选择粘贴，并选择只保留文字</a:t>
                </a:r>
              </a:p>
            </p:txBody>
          </p:sp>
          <p:sp>
            <p:nvSpPr>
              <p:cNvPr id="28" name="矩形 27"/>
              <p:cNvSpPr/>
              <p:nvPr/>
            </p:nvSpPr>
            <p:spPr>
              <a:xfrm>
                <a:off x="6645025" y="1769813"/>
                <a:ext cx="1732686" cy="192409"/>
              </a:xfrm>
              <a:prstGeom prst="rect">
                <a:avLst/>
              </a:prstGeom>
            </p:spPr>
            <p:txBody>
              <a:bodyPr wrap="none">
                <a:spAutoFit/>
              </a:bodyPr>
              <a:lstStyle/>
              <a:p>
                <a:pPr>
                  <a:defRPr/>
                </a:pPr>
                <a:r>
                  <a:rPr lang="en-US" altLang="zh-CN" sz="1067" dirty="0">
                    <a:solidFill>
                      <a:srgbClr val="595959"/>
                    </a:solidFill>
                    <a:latin typeface="Helvetica" panose="020B0604020202020204" pitchFamily="34" charset="0"/>
                  </a:rPr>
                  <a:t>PLEASE ADD YOUR TITLE HERE</a:t>
                </a:r>
                <a:endParaRPr lang="zh-CN" altLang="en-US" sz="1067" dirty="0">
                  <a:solidFill>
                    <a:srgbClr val="595959"/>
                  </a:solidFill>
                  <a:latin typeface="Helvetica" panose="020B0604020202020204" pitchFamily="34" charset="0"/>
                </a:endParaRPr>
              </a:p>
            </p:txBody>
          </p:sp>
        </p:grpSp>
      </p:grpSp>
      <p:grpSp>
        <p:nvGrpSpPr>
          <p:cNvPr id="29" name="组合 28"/>
          <p:cNvGrpSpPr/>
          <p:nvPr/>
        </p:nvGrpSpPr>
        <p:grpSpPr>
          <a:xfrm>
            <a:off x="3495675" y="317622"/>
            <a:ext cx="5200650" cy="981580"/>
            <a:chOff x="3495675" y="193771"/>
            <a:chExt cx="5200650" cy="981580"/>
          </a:xfrm>
        </p:grpSpPr>
        <p:sp>
          <p:nvSpPr>
            <p:cNvPr id="30" name="Rectangle 16"/>
            <p:cNvSpPr/>
            <p:nvPr/>
          </p:nvSpPr>
          <p:spPr>
            <a:xfrm>
              <a:off x="4095750" y="857251"/>
              <a:ext cx="4000500" cy="318100"/>
            </a:xfrm>
            <a:prstGeom prst="rect">
              <a:avLst/>
            </a:prstGeom>
          </p:spPr>
          <p:txBody>
            <a:bodyPr wrap="square">
              <a:spAutoFit/>
            </a:bodyPr>
            <a:lstStyle/>
            <a:p>
              <a:pPr algn="ctr">
                <a:defRPr/>
              </a:pPr>
              <a:r>
                <a:rPr lang="en-US" sz="1400" spc="300" dirty="0">
                  <a:solidFill>
                    <a:schemeClr val="tx1">
                      <a:lumMod val="65000"/>
                      <a:lumOff val="35000"/>
                    </a:schemeClr>
                  </a:solidFill>
                  <a:latin typeface="Agency FB"/>
                  <a:ea typeface="Open Sans" pitchFamily="34" charset="0"/>
                  <a:cs typeface="Open Sans" pitchFamily="34" charset="0"/>
                </a:rPr>
                <a:t>PLEASE ADD YOUR TITLE HERE</a:t>
              </a:r>
              <a:endParaRPr lang="id-ID" sz="1400" spc="300" dirty="0">
                <a:solidFill>
                  <a:schemeClr val="tx1">
                    <a:lumMod val="65000"/>
                    <a:lumOff val="35000"/>
                  </a:schemeClr>
                </a:solidFill>
                <a:latin typeface="Agency FB"/>
                <a:ea typeface="Open Sans" pitchFamily="34" charset="0"/>
                <a:cs typeface="Open Sans" pitchFamily="34" charset="0"/>
              </a:endParaRPr>
            </a:p>
          </p:txBody>
        </p:sp>
        <p:sp>
          <p:nvSpPr>
            <p:cNvPr id="31" name="Rectangle 13"/>
            <p:cNvSpPr/>
            <p:nvPr/>
          </p:nvSpPr>
          <p:spPr bwMode="auto">
            <a:xfrm>
              <a:off x="3495675" y="193771"/>
              <a:ext cx="5200650" cy="646331"/>
            </a:xfrm>
            <a:prstGeom prst="rect">
              <a:avLst/>
            </a:prstGeom>
          </p:spPr>
          <p:txBody>
            <a:bodyPr wrap="square">
              <a:spAutoFit/>
            </a:bodyPr>
            <a:lstStyle/>
            <a:p>
              <a:pPr algn="ctr">
                <a:defRPr/>
              </a:pPr>
              <a:r>
                <a:rPr lang="zh-CN" altLang="en-US"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品牌概论</a:t>
              </a:r>
              <a:endParaRPr lang="id-ID"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129906167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500"/>
                                  </p:stCondLst>
                                  <p:iterate type="lt">
                                    <p:tmPct val="5000"/>
                                  </p:iterate>
                                  <p:childTnLst>
                                    <p:set>
                                      <p:cBhvr>
                                        <p:cTn id="6" dur="1" fill="hold">
                                          <p:stCondLst>
                                            <p:cond delay="0"/>
                                          </p:stCondLst>
                                        </p:cTn>
                                        <p:tgtEl>
                                          <p:spTgt spid="20"/>
                                        </p:tgtEl>
                                        <p:attrNameLst>
                                          <p:attrName>style.visibility</p:attrName>
                                        </p:attrNameLst>
                                      </p:cBhvr>
                                      <p:to>
                                        <p:strVal val="visible"/>
                                      </p:to>
                                    </p:set>
                                    <p:anim by="(-#ppt_w*2)" calcmode="lin" valueType="num">
                                      <p:cBhvr rctx="PPT">
                                        <p:cTn id="7" dur="550" autoRev="1" fill="hold">
                                          <p:stCondLst>
                                            <p:cond delay="0"/>
                                          </p:stCondLst>
                                        </p:cTn>
                                        <p:tgtEl>
                                          <p:spTgt spid="20"/>
                                        </p:tgtEl>
                                        <p:attrNameLst>
                                          <p:attrName>ppt_w</p:attrName>
                                        </p:attrNameLst>
                                      </p:cBhvr>
                                    </p:anim>
                                    <p:anim by="(#ppt_w*0.50)" calcmode="lin" valueType="num">
                                      <p:cBhvr>
                                        <p:cTn id="8" dur="550" decel="50000" autoRev="1" fill="hold">
                                          <p:stCondLst>
                                            <p:cond delay="0"/>
                                          </p:stCondLst>
                                        </p:cTn>
                                        <p:tgtEl>
                                          <p:spTgt spid="20"/>
                                        </p:tgtEl>
                                        <p:attrNameLst>
                                          <p:attrName>ppt_x</p:attrName>
                                        </p:attrNameLst>
                                      </p:cBhvr>
                                    </p:anim>
                                    <p:anim from="(-#ppt_h/2)" to="(#ppt_y)" calcmode="lin" valueType="num">
                                      <p:cBhvr>
                                        <p:cTn id="9" dur="1100" fill="hold">
                                          <p:stCondLst>
                                            <p:cond delay="0"/>
                                          </p:stCondLst>
                                        </p:cTn>
                                        <p:tgtEl>
                                          <p:spTgt spid="20"/>
                                        </p:tgtEl>
                                        <p:attrNameLst>
                                          <p:attrName>ppt_y</p:attrName>
                                        </p:attrNameLst>
                                      </p:cBhvr>
                                    </p:anim>
                                    <p:animRot by="21600000">
                                      <p:cBhvr>
                                        <p:cTn id="10" dur="1100" fill="hold">
                                          <p:stCondLst>
                                            <p:cond delay="0"/>
                                          </p:stCondLst>
                                        </p:cTn>
                                        <p:tgtEl>
                                          <p:spTgt spid="20"/>
                                        </p:tgtEl>
                                        <p:attrNameLst>
                                          <p:attrName>r</p:attrName>
                                        </p:attrNameLst>
                                      </p:cBhvr>
                                    </p:animRot>
                                  </p:childTnLst>
                                </p:cTn>
                              </p:par>
                              <p:par>
                                <p:cTn id="11" presetID="22" presetClass="entr" presetSubtype="1" fill="hold" nodeType="withEffect">
                                  <p:stCondLst>
                                    <p:cond delay="1500"/>
                                  </p:stCondLst>
                                  <p:childTnLst>
                                    <p:set>
                                      <p:cBhvr>
                                        <p:cTn id="12" dur="1" fill="hold">
                                          <p:stCondLst>
                                            <p:cond delay="0"/>
                                          </p:stCondLst>
                                        </p:cTn>
                                        <p:tgtEl>
                                          <p:spTgt spid="21"/>
                                        </p:tgtEl>
                                        <p:attrNameLst>
                                          <p:attrName>style.visibility</p:attrName>
                                        </p:attrNameLst>
                                      </p:cBhvr>
                                      <p:to>
                                        <p:strVal val="visible"/>
                                      </p:to>
                                    </p:set>
                                    <p:animEffect transition="in" filter="wipe(up)">
                                      <p:cBhvr>
                                        <p:cTn id="13" dur="750"/>
                                        <p:tgtEl>
                                          <p:spTgt spid="21"/>
                                        </p:tgtEl>
                                      </p:cBhvr>
                                    </p:animEffect>
                                  </p:childTnLst>
                                </p:cTn>
                              </p:par>
                              <p:par>
                                <p:cTn id="14" presetID="2" presetClass="entr" presetSubtype="1" fill="hold" nodeType="withEffect">
                                  <p:stCondLst>
                                    <p:cond delay="160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750" fill="hold"/>
                                        <p:tgtEl>
                                          <p:spTgt spid="8"/>
                                        </p:tgtEl>
                                        <p:attrNameLst>
                                          <p:attrName>ppt_x</p:attrName>
                                        </p:attrNameLst>
                                      </p:cBhvr>
                                      <p:tavLst>
                                        <p:tav tm="0">
                                          <p:val>
                                            <p:strVal val="#ppt_x"/>
                                          </p:val>
                                        </p:tav>
                                        <p:tav tm="100000">
                                          <p:val>
                                            <p:strVal val="#ppt_x"/>
                                          </p:val>
                                        </p:tav>
                                      </p:tavLst>
                                    </p:anim>
                                    <p:anim calcmode="lin" valueType="num">
                                      <p:cBhvr additive="base">
                                        <p:cTn id="17" dur="750" fill="hold"/>
                                        <p:tgtEl>
                                          <p:spTgt spid="8"/>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180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750" fill="hold"/>
                                        <p:tgtEl>
                                          <p:spTgt spid="11"/>
                                        </p:tgtEl>
                                        <p:attrNameLst>
                                          <p:attrName>ppt_x</p:attrName>
                                        </p:attrNameLst>
                                      </p:cBhvr>
                                      <p:tavLst>
                                        <p:tav tm="0">
                                          <p:val>
                                            <p:strVal val="#ppt_x"/>
                                          </p:val>
                                        </p:tav>
                                        <p:tav tm="100000">
                                          <p:val>
                                            <p:strVal val="#ppt_x"/>
                                          </p:val>
                                        </p:tav>
                                      </p:tavLst>
                                    </p:anim>
                                    <p:anim calcmode="lin" valueType="num">
                                      <p:cBhvr additive="base">
                                        <p:cTn id="21" dur="75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1" fill="hold" nodeType="withEffect">
                                  <p:stCondLst>
                                    <p:cond delay="200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0-#ppt_h/2"/>
                                          </p:val>
                                        </p:tav>
                                        <p:tav tm="100000">
                                          <p:val>
                                            <p:strVal val="#ppt_y"/>
                                          </p:val>
                                        </p:tav>
                                      </p:tavLst>
                                    </p:anim>
                                  </p:childTnLst>
                                </p:cTn>
                              </p:par>
                              <p:par>
                                <p:cTn id="26" presetID="2" presetClass="entr" presetSubtype="4" fill="hold" nodeType="withEffect">
                                  <p:stCondLst>
                                    <p:cond delay="230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750" fill="hold"/>
                                        <p:tgtEl>
                                          <p:spTgt spid="17"/>
                                        </p:tgtEl>
                                        <p:attrNameLst>
                                          <p:attrName>ppt_x</p:attrName>
                                        </p:attrNameLst>
                                      </p:cBhvr>
                                      <p:tavLst>
                                        <p:tav tm="0">
                                          <p:val>
                                            <p:strVal val="#ppt_x"/>
                                          </p:val>
                                        </p:tav>
                                        <p:tav tm="100000">
                                          <p:val>
                                            <p:strVal val="#ppt_x"/>
                                          </p:val>
                                        </p:tav>
                                      </p:tavLst>
                                    </p:anim>
                                    <p:anim calcmode="lin" valueType="num">
                                      <p:cBhvr additive="base">
                                        <p:cTn id="29" dur="750" fill="hold"/>
                                        <p:tgtEl>
                                          <p:spTgt spid="17"/>
                                        </p:tgtEl>
                                        <p:attrNameLst>
                                          <p:attrName>ppt_y</p:attrName>
                                        </p:attrNameLst>
                                      </p:cBhvr>
                                      <p:tavLst>
                                        <p:tav tm="0">
                                          <p:val>
                                            <p:strVal val="1+#ppt_h/2"/>
                                          </p:val>
                                        </p:tav>
                                        <p:tav tm="100000">
                                          <p:val>
                                            <p:strVal val="#ppt_y"/>
                                          </p:val>
                                        </p:tav>
                                      </p:tavLst>
                                    </p:anim>
                                  </p:childTnLst>
                                </p:cTn>
                              </p:par>
                              <p:par>
                                <p:cTn id="30" presetID="12" presetClass="entr" presetSubtype="8" fill="hold" nodeType="withEffect">
                                  <p:stCondLst>
                                    <p:cond delay="260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750"/>
                                        <p:tgtEl>
                                          <p:spTgt spid="24"/>
                                        </p:tgtEl>
                                        <p:attrNameLst>
                                          <p:attrName>ppt_x</p:attrName>
                                        </p:attrNameLst>
                                      </p:cBhvr>
                                      <p:tavLst>
                                        <p:tav tm="0">
                                          <p:val>
                                            <p:strVal val="#ppt_x-#ppt_w*1.125000"/>
                                          </p:val>
                                        </p:tav>
                                        <p:tav tm="100000">
                                          <p:val>
                                            <p:strVal val="#ppt_x"/>
                                          </p:val>
                                        </p:tav>
                                      </p:tavLst>
                                    </p:anim>
                                    <p:animEffect transition="in" filter="wipe(right)">
                                      <p:cBhvr>
                                        <p:cTn id="33" dur="750"/>
                                        <p:tgtEl>
                                          <p:spTgt spid="24"/>
                                        </p:tgtEl>
                                      </p:cBhvr>
                                    </p:animEffect>
                                  </p:childTnLst>
                                </p:cTn>
                              </p:par>
                              <p:par>
                                <p:cTn id="34" presetID="12" presetClass="entr" presetSubtype="8" fill="hold" grpId="0" nodeType="withEffect">
                                  <p:stCondLst>
                                    <p:cond delay="30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750"/>
                                        <p:tgtEl>
                                          <p:spTgt spid="7"/>
                                        </p:tgtEl>
                                        <p:attrNameLst>
                                          <p:attrName>ppt_x</p:attrName>
                                        </p:attrNameLst>
                                      </p:cBhvr>
                                      <p:tavLst>
                                        <p:tav tm="0">
                                          <p:val>
                                            <p:strVal val="#ppt_x-#ppt_w*1.125000"/>
                                          </p:val>
                                        </p:tav>
                                        <p:tav tm="100000">
                                          <p:val>
                                            <p:strVal val="#ppt_x"/>
                                          </p:val>
                                        </p:tav>
                                      </p:tavLst>
                                    </p:anim>
                                    <p:animEffect transition="in" filter="wipe(right)">
                                      <p:cBhvr>
                                        <p:cTn id="37"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645657" y="688227"/>
            <a:ext cx="5324976" cy="548154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2540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Rectangle 13"/>
          <p:cNvSpPr/>
          <p:nvPr/>
        </p:nvSpPr>
        <p:spPr bwMode="auto">
          <a:xfrm>
            <a:off x="6495178" y="1179606"/>
            <a:ext cx="5479108" cy="923330"/>
          </a:xfrm>
          <a:prstGeom prst="rect">
            <a:avLst/>
          </a:prstGeom>
        </p:spPr>
        <p:txBody>
          <a:bodyPr wrap="square">
            <a:spAutoFit/>
          </a:bodyPr>
          <a:lstStyle/>
          <a:p>
            <a:pPr>
              <a:defRPr/>
            </a:pPr>
            <a:r>
              <a:rPr lang="zh-CN" altLang="en-US" sz="5400" dirty="0">
                <a:solidFill>
                  <a:prstClr val="black">
                    <a:lumMod val="85000"/>
                    <a:lumOff val="15000"/>
                  </a:prstClr>
                </a:solidFill>
                <a:latin typeface="微软雅黑" panose="020B0503020204020204" pitchFamily="34" charset="-122"/>
                <a:ea typeface="微软雅黑" panose="020B0503020204020204" pitchFamily="34" charset="-122"/>
                <a:cs typeface="Open Sans" pitchFamily="34" charset="0"/>
              </a:rPr>
              <a:t>标题文本</a:t>
            </a:r>
            <a:endParaRPr lang="id-ID" sz="5400"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5" name="AutoShape 27"/>
          <p:cNvSpPr>
            <a:spLocks/>
          </p:cNvSpPr>
          <p:nvPr/>
        </p:nvSpPr>
        <p:spPr bwMode="auto">
          <a:xfrm>
            <a:off x="6650718" y="3190554"/>
            <a:ext cx="3814082" cy="2664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eaLnBrk="0">
              <a:defRPr sz="5800">
                <a:solidFill>
                  <a:srgbClr val="000000"/>
                </a:solidFill>
                <a:latin typeface="Gill Sans" pitchFamily="3" charset="0"/>
                <a:ea typeface="MS PGothic" panose="020B0600070205080204" pitchFamily="34" charset="-128"/>
                <a:sym typeface="Gill Sans" pitchFamily="3" charset="0"/>
              </a:defRPr>
            </a:lvl1pPr>
            <a:lvl2pPr marL="742950" indent="-285750" eaLnBrk="0">
              <a:defRPr sz="5800">
                <a:solidFill>
                  <a:srgbClr val="000000"/>
                </a:solidFill>
                <a:latin typeface="Gill Sans" pitchFamily="3" charset="0"/>
                <a:ea typeface="MS PGothic" panose="020B0600070205080204" pitchFamily="34" charset="-128"/>
                <a:sym typeface="Gill Sans" pitchFamily="3" charset="0"/>
              </a:defRPr>
            </a:lvl2pPr>
            <a:lvl3pPr marL="1143000" indent="-228600" eaLnBrk="0">
              <a:defRPr sz="5800">
                <a:solidFill>
                  <a:srgbClr val="000000"/>
                </a:solidFill>
                <a:latin typeface="Gill Sans" pitchFamily="3" charset="0"/>
                <a:ea typeface="MS PGothic" panose="020B0600070205080204" pitchFamily="34" charset="-128"/>
                <a:sym typeface="Gill Sans" pitchFamily="3" charset="0"/>
              </a:defRPr>
            </a:lvl3pPr>
            <a:lvl4pPr marL="1600200" indent="-228600" eaLnBrk="0">
              <a:defRPr sz="5800">
                <a:solidFill>
                  <a:srgbClr val="000000"/>
                </a:solidFill>
                <a:latin typeface="Gill Sans" pitchFamily="3" charset="0"/>
                <a:ea typeface="MS PGothic" panose="020B0600070205080204" pitchFamily="34" charset="-128"/>
                <a:sym typeface="Gill Sans" pitchFamily="3" charset="0"/>
              </a:defRPr>
            </a:lvl4pPr>
            <a:lvl5pPr marL="2057400" indent="-228600" eaLnBrk="0">
              <a:defRPr sz="5800">
                <a:solidFill>
                  <a:srgbClr val="000000"/>
                </a:solidFill>
                <a:latin typeface="Gill Sans" pitchFamily="3" charset="0"/>
                <a:ea typeface="MS PGothic" panose="020B0600070205080204" pitchFamily="34" charset="-128"/>
                <a:sym typeface="Gill Sans" pitchFamily="3" charset="0"/>
              </a:defRPr>
            </a:lvl5pPr>
            <a:lvl6pPr marL="25146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6pPr>
            <a:lvl7pPr marL="29718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7pPr>
            <a:lvl8pPr marL="34290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8pPr>
            <a:lvl9pPr marL="38862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9pPr>
          </a:lstStyle>
          <a:p>
            <a:pPr lvl="0" algn="just" eaLnBrk="1">
              <a:lnSpc>
                <a:spcPct val="150000"/>
              </a:lnSpc>
              <a:defRPr/>
            </a:pPr>
            <a:r>
              <a:rPr lang="zh-CN" altLang="en-US" sz="1800" kern="0" dirty="0" smtClean="0">
                <a:solidFill>
                  <a:prstClr val="black">
                    <a:lumMod val="75000"/>
                    <a:lumOff val="25000"/>
                  </a:prstClr>
                </a:solidFill>
                <a:latin typeface="微软雅黑" panose="020B0503020204020204" pitchFamily="34" charset="-122"/>
                <a:ea typeface="微软雅黑" panose="020B0503020204020204" pitchFamily="34" charset="-122"/>
                <a:sym typeface="Lato" charset="0"/>
              </a:rPr>
              <a:t>您的内容打在这里，或者通过复制您的文本后，在此框中选择粘贴，并选择只保留文字</a:t>
            </a:r>
            <a:endParaRPr kumimoji="0" lang="es-ES" altLang="zh-CN" sz="60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sym typeface="Gill Sans" pitchFamily="3" charset="0"/>
            </a:endParaRPr>
          </a:p>
        </p:txBody>
      </p:sp>
      <p:sp>
        <p:nvSpPr>
          <p:cNvPr id="8" name="Rectangle 13"/>
          <p:cNvSpPr/>
          <p:nvPr/>
        </p:nvSpPr>
        <p:spPr bwMode="auto">
          <a:xfrm>
            <a:off x="6495178" y="2373406"/>
            <a:ext cx="4541122" cy="954107"/>
          </a:xfrm>
          <a:prstGeom prst="rect">
            <a:avLst/>
          </a:prstGeom>
        </p:spPr>
        <p:txBody>
          <a:bodyPr wrap="square">
            <a:spAutoFit/>
          </a:bodyPr>
          <a:lstStyle/>
          <a:p>
            <a:pPr>
              <a:defRPr/>
            </a:pPr>
            <a:r>
              <a:rPr lang="en-US" altLang="zh-CN" sz="2800" dirty="0">
                <a:solidFill>
                  <a:schemeClr val="tx1">
                    <a:lumMod val="65000"/>
                    <a:lumOff val="35000"/>
                  </a:schemeClr>
                </a:solidFill>
                <a:ea typeface="方正姚体"/>
                <a:cs typeface="Open Sans" pitchFamily="34" charset="0"/>
              </a:rPr>
              <a:t>PLEASE ADD YOUR TITLE HERE</a:t>
            </a:r>
            <a:endParaRPr lang="id-ID" sz="2800" dirty="0">
              <a:solidFill>
                <a:schemeClr val="tx1">
                  <a:lumMod val="65000"/>
                  <a:lumOff val="35000"/>
                </a:schemeClr>
              </a:solidFill>
              <a:ea typeface="方正姚体"/>
              <a:cs typeface="Open Sans" pitchFamily="34" charset="0"/>
            </a:endParaRPr>
          </a:p>
        </p:txBody>
      </p:sp>
    </p:spTree>
    <p:extLst>
      <p:ext uri="{BB962C8B-B14F-4D97-AF65-F5344CB8AC3E}">
        <p14:creationId xmlns:p14="http://schemas.microsoft.com/office/powerpoint/2010/main" val="3542303172"/>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4000" fill="hold" grpId="0" nodeType="withEffect" p14:presetBounceEnd="28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28000">
                                          <p:cBhvr additive="base">
                                            <p:cTn id="7" dur="750" fill="hold"/>
                                            <p:tgtEl>
                                              <p:spTgt spid="6"/>
                                            </p:tgtEl>
                                            <p:attrNameLst>
                                              <p:attrName>ppt_x</p:attrName>
                                            </p:attrNameLst>
                                          </p:cBhvr>
                                          <p:tavLst>
                                            <p:tav tm="0">
                                              <p:val>
                                                <p:strVal val="#ppt_x"/>
                                              </p:val>
                                            </p:tav>
                                            <p:tav tm="100000">
                                              <p:val>
                                                <p:strVal val="#ppt_x"/>
                                              </p:val>
                                            </p:tav>
                                          </p:tavLst>
                                        </p:anim>
                                        <p:anim calcmode="lin" valueType="num" p14:bounceEnd="28000">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accel="34000" fill="hold" grpId="0" nodeType="withEffect" p14:presetBounceEnd="28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28000">
                                          <p:cBhvr additive="base">
                                            <p:cTn id="11" dur="750" fill="hold"/>
                                            <p:tgtEl>
                                              <p:spTgt spid="4"/>
                                            </p:tgtEl>
                                            <p:attrNameLst>
                                              <p:attrName>ppt_x</p:attrName>
                                            </p:attrNameLst>
                                          </p:cBhvr>
                                          <p:tavLst>
                                            <p:tav tm="0">
                                              <p:val>
                                                <p:strVal val="#ppt_x"/>
                                              </p:val>
                                            </p:tav>
                                            <p:tav tm="100000">
                                              <p:val>
                                                <p:strVal val="#ppt_x"/>
                                              </p:val>
                                            </p:tav>
                                          </p:tavLst>
                                        </p:anim>
                                        <p:anim calcmode="lin" valueType="num" p14:bounceEnd="28000">
                                          <p:cBhvr additive="base">
                                            <p:cTn id="12" dur="75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250"/>
                                </p:stCondLst>
                                <p:childTnLst>
                                  <p:par>
                                    <p:cTn id="18" presetID="18" presetClass="entr" presetSubtype="6"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p:bldP spid="5" grpId="0"/>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4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accel="34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250"/>
                                </p:stCondLst>
                                <p:childTnLst>
                                  <p:par>
                                    <p:cTn id="18" presetID="18" presetClass="entr" presetSubtype="6"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p:bldP spid="5" grpId="0"/>
          <p:bldP spid="8"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573369" y="1436708"/>
            <a:ext cx="2708142" cy="1753534"/>
            <a:chOff x="5646270" y="1024191"/>
            <a:chExt cx="2031106" cy="1315150"/>
          </a:xfrm>
        </p:grpSpPr>
        <p:grpSp>
          <p:nvGrpSpPr>
            <p:cNvPr id="14" name="组合 13"/>
            <p:cNvGrpSpPr/>
            <p:nvPr/>
          </p:nvGrpSpPr>
          <p:grpSpPr>
            <a:xfrm>
              <a:off x="5646270" y="1798368"/>
              <a:ext cx="2031106" cy="540973"/>
              <a:chOff x="6646169" y="2908991"/>
              <a:chExt cx="2031106" cy="540973"/>
            </a:xfrm>
          </p:grpSpPr>
          <p:sp>
            <p:nvSpPr>
              <p:cNvPr id="18" name="文本框 66"/>
              <p:cNvSpPr txBox="1">
                <a:spLocks noChangeArrowheads="1"/>
              </p:cNvSpPr>
              <p:nvPr/>
            </p:nvSpPr>
            <p:spPr bwMode="auto">
              <a:xfrm>
                <a:off x="6646169" y="3172965"/>
                <a:ext cx="203110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ts val="700"/>
                  </a:lnSpc>
                  <a:defRPr sz="500">
                    <a:solidFill>
                      <a:schemeClr val="bg1">
                        <a:lumMod val="50000"/>
                        <a:lumOff val="50000"/>
                      </a:schemeClr>
                    </a:solidFill>
                    <a:latin typeface="Helvetica" panose="020B0604020202020204" pitchFamily="34" charset="0"/>
                    <a:ea typeface="微软雅黑" panose="020B0503020204020204" pitchFamily="34" charset="-122"/>
                    <a:cs typeface="Arial" panose="020B0604020202020204" pitchFamily="34" charset="0"/>
                  </a:defRPr>
                </a:lvl1pPr>
                <a:lvl2pPr marL="742950" indent="-285750">
                  <a:defRPr sz="1300">
                    <a:latin typeface="Calibri" panose="020F0502020204030204" pitchFamily="34" charset="0"/>
                    <a:ea typeface="宋体" panose="02010600030101010101" pitchFamily="2" charset="-122"/>
                  </a:defRPr>
                </a:lvl2pPr>
                <a:lvl3pPr marL="1143000" indent="-228600">
                  <a:defRPr sz="1300">
                    <a:latin typeface="Calibri" panose="020F0502020204030204" pitchFamily="34" charset="0"/>
                    <a:ea typeface="宋体" panose="02010600030101010101" pitchFamily="2" charset="-122"/>
                  </a:defRPr>
                </a:lvl3pPr>
                <a:lvl4pPr marL="1600200" indent="-228600">
                  <a:defRPr sz="1300">
                    <a:latin typeface="Calibri" panose="020F0502020204030204" pitchFamily="34" charset="0"/>
                    <a:ea typeface="宋体" panose="02010600030101010101" pitchFamily="2" charset="-122"/>
                  </a:defRPr>
                </a:lvl4pPr>
                <a:lvl5pPr marL="2057400" indent="-228600">
                  <a:defRPr sz="1300">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9pPr>
              </a:lstStyle>
              <a:p>
                <a:pPr>
                  <a:lnSpc>
                    <a:spcPct val="100000"/>
                  </a:lnSpc>
                </a:pPr>
                <a:r>
                  <a:rPr lang="zh-CN" altLang="en-US" sz="900" dirty="0">
                    <a:solidFill>
                      <a:srgbClr val="595959"/>
                    </a:solidFill>
                  </a:rPr>
                  <a:t>您的内容打在这里，或者通过复制您的文本后，在此框中选择粘贴，并选择只保留文字</a:t>
                </a:r>
              </a:p>
            </p:txBody>
          </p:sp>
          <p:sp>
            <p:nvSpPr>
              <p:cNvPr id="19" name="矩形 18"/>
              <p:cNvSpPr/>
              <p:nvPr/>
            </p:nvSpPr>
            <p:spPr>
              <a:xfrm>
                <a:off x="7134341" y="2908991"/>
                <a:ext cx="754052" cy="253915"/>
              </a:xfrm>
              <a:prstGeom prst="rect">
                <a:avLst/>
              </a:prstGeom>
            </p:spPr>
            <p:txBody>
              <a:bodyPr wrap="none">
                <a:spAutoFit/>
              </a:bodyPr>
              <a:lstStyle/>
              <a:p>
                <a:r>
                  <a:rPr lang="zh-CN" altLang="en-US" sz="1600" dirty="0">
                    <a:solidFill>
                      <a:srgbClr val="595959"/>
                    </a:solidFill>
                    <a:latin typeface="Helvetica" panose="020B0604020202020204" pitchFamily="34" charset="0"/>
                  </a:rPr>
                  <a:t>标题文本</a:t>
                </a:r>
              </a:p>
            </p:txBody>
          </p:sp>
        </p:grpSp>
        <p:grpSp>
          <p:nvGrpSpPr>
            <p:cNvPr id="15" name="组合 14"/>
            <p:cNvGrpSpPr/>
            <p:nvPr/>
          </p:nvGrpSpPr>
          <p:grpSpPr>
            <a:xfrm>
              <a:off x="5735642" y="1024191"/>
              <a:ext cx="1561932" cy="708660"/>
              <a:chOff x="1264920" y="891540"/>
              <a:chExt cx="1561932" cy="708660"/>
            </a:xfrm>
          </p:grpSpPr>
          <p:sp>
            <p:nvSpPr>
              <p:cNvPr id="16" name="文本框 15"/>
              <p:cNvSpPr txBox="1"/>
              <p:nvPr/>
            </p:nvSpPr>
            <p:spPr>
              <a:xfrm>
                <a:off x="1433652" y="946845"/>
                <a:ext cx="1166425" cy="561741"/>
              </a:xfrm>
              <a:prstGeom prst="rect">
                <a:avLst/>
              </a:prstGeom>
              <a:noFill/>
            </p:spPr>
            <p:txBody>
              <a:bodyPr wrap="none" rtlCol="0">
                <a:spAutoFit/>
              </a:bodyPr>
              <a:lstStyle/>
              <a:p>
                <a:r>
                  <a:rPr lang="en-US" altLang="zh-CN" sz="4267" b="1" kern="2000" dirty="0">
                    <a:solidFill>
                      <a:srgbClr val="595959"/>
                    </a:solidFill>
                    <a:latin typeface="Helvetica" panose="020B0604020202020204" pitchFamily="34" charset="0"/>
                  </a:rPr>
                  <a:t>01/17</a:t>
                </a:r>
                <a:endParaRPr lang="zh-CN" altLang="en-US" sz="4267" b="1" kern="2000" dirty="0">
                  <a:solidFill>
                    <a:srgbClr val="595959"/>
                  </a:solidFill>
                  <a:latin typeface="Helvetica" panose="020B0604020202020204" pitchFamily="34" charset="0"/>
                </a:endParaRPr>
              </a:p>
            </p:txBody>
          </p:sp>
          <p:sp>
            <p:nvSpPr>
              <p:cNvPr id="17" name="矩形 16"/>
              <p:cNvSpPr/>
              <p:nvPr/>
            </p:nvSpPr>
            <p:spPr>
              <a:xfrm>
                <a:off x="1264920" y="891540"/>
                <a:ext cx="1561932" cy="708660"/>
              </a:xfrm>
              <a:prstGeom prst="rect">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595959"/>
                  </a:solidFill>
                </a:endParaRPr>
              </a:p>
            </p:txBody>
          </p:sp>
        </p:grpSp>
      </p:grpSp>
      <p:grpSp>
        <p:nvGrpSpPr>
          <p:cNvPr id="20" name="组合 19"/>
          <p:cNvGrpSpPr/>
          <p:nvPr/>
        </p:nvGrpSpPr>
        <p:grpSpPr>
          <a:xfrm>
            <a:off x="1573369" y="3778590"/>
            <a:ext cx="2708142" cy="1753534"/>
            <a:chOff x="5646270" y="3115881"/>
            <a:chExt cx="2031106" cy="1315150"/>
          </a:xfrm>
        </p:grpSpPr>
        <p:grpSp>
          <p:nvGrpSpPr>
            <p:cNvPr id="21" name="组合 20"/>
            <p:cNvGrpSpPr/>
            <p:nvPr/>
          </p:nvGrpSpPr>
          <p:grpSpPr>
            <a:xfrm>
              <a:off x="5646270" y="3851976"/>
              <a:ext cx="2031106" cy="579055"/>
              <a:chOff x="6646169" y="2870909"/>
              <a:chExt cx="2031106" cy="579055"/>
            </a:xfrm>
          </p:grpSpPr>
          <p:sp>
            <p:nvSpPr>
              <p:cNvPr id="25" name="文本框 66"/>
              <p:cNvSpPr txBox="1">
                <a:spLocks noChangeArrowheads="1"/>
              </p:cNvSpPr>
              <p:nvPr/>
            </p:nvSpPr>
            <p:spPr bwMode="auto">
              <a:xfrm>
                <a:off x="6646169" y="3172965"/>
                <a:ext cx="203110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ts val="700"/>
                  </a:lnSpc>
                  <a:defRPr sz="500">
                    <a:solidFill>
                      <a:schemeClr val="bg1">
                        <a:lumMod val="50000"/>
                        <a:lumOff val="50000"/>
                      </a:schemeClr>
                    </a:solidFill>
                    <a:latin typeface="Helvetica" panose="020B0604020202020204" pitchFamily="34" charset="0"/>
                    <a:ea typeface="微软雅黑" panose="020B0503020204020204" pitchFamily="34" charset="-122"/>
                    <a:cs typeface="Arial" panose="020B0604020202020204" pitchFamily="34" charset="0"/>
                  </a:defRPr>
                </a:lvl1pPr>
                <a:lvl2pPr marL="742950" indent="-285750">
                  <a:defRPr sz="1300">
                    <a:latin typeface="Calibri" panose="020F0502020204030204" pitchFamily="34" charset="0"/>
                    <a:ea typeface="宋体" panose="02010600030101010101" pitchFamily="2" charset="-122"/>
                  </a:defRPr>
                </a:lvl2pPr>
                <a:lvl3pPr marL="1143000" indent="-228600">
                  <a:defRPr sz="1300">
                    <a:latin typeface="Calibri" panose="020F0502020204030204" pitchFamily="34" charset="0"/>
                    <a:ea typeface="宋体" panose="02010600030101010101" pitchFamily="2" charset="-122"/>
                  </a:defRPr>
                </a:lvl3pPr>
                <a:lvl4pPr marL="1600200" indent="-228600">
                  <a:defRPr sz="1300">
                    <a:latin typeface="Calibri" panose="020F0502020204030204" pitchFamily="34" charset="0"/>
                    <a:ea typeface="宋体" panose="02010600030101010101" pitchFamily="2" charset="-122"/>
                  </a:defRPr>
                </a:lvl4pPr>
                <a:lvl5pPr marL="2057400" indent="-228600">
                  <a:defRPr sz="1300">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latin typeface="Calibri" panose="020F0502020204030204" pitchFamily="34" charset="0"/>
                    <a:ea typeface="宋体" panose="02010600030101010101" pitchFamily="2" charset="-122"/>
                  </a:defRPr>
                </a:lvl9pPr>
              </a:lstStyle>
              <a:p>
                <a:pPr>
                  <a:lnSpc>
                    <a:spcPct val="100000"/>
                  </a:lnSpc>
                </a:pPr>
                <a:r>
                  <a:rPr lang="zh-CN" altLang="en-US" sz="900" dirty="0">
                    <a:solidFill>
                      <a:srgbClr val="595959"/>
                    </a:solidFill>
                  </a:rPr>
                  <a:t>您的内容打在这里，或者通过复制您的文本后，在此框中选择粘贴，并选择只保留文字</a:t>
                </a:r>
              </a:p>
            </p:txBody>
          </p:sp>
          <p:sp>
            <p:nvSpPr>
              <p:cNvPr id="26" name="矩形 25"/>
              <p:cNvSpPr/>
              <p:nvPr/>
            </p:nvSpPr>
            <p:spPr>
              <a:xfrm>
                <a:off x="7093483" y="2870909"/>
                <a:ext cx="754052" cy="253915"/>
              </a:xfrm>
              <a:prstGeom prst="rect">
                <a:avLst/>
              </a:prstGeom>
            </p:spPr>
            <p:txBody>
              <a:bodyPr wrap="none">
                <a:spAutoFit/>
              </a:bodyPr>
              <a:lstStyle/>
              <a:p>
                <a:r>
                  <a:rPr lang="zh-CN" altLang="en-US" sz="1600" dirty="0">
                    <a:solidFill>
                      <a:srgbClr val="595959"/>
                    </a:solidFill>
                    <a:latin typeface="Helvetica" panose="020B0604020202020204" pitchFamily="34" charset="0"/>
                  </a:rPr>
                  <a:t>标题文本</a:t>
                </a:r>
              </a:p>
            </p:txBody>
          </p:sp>
        </p:grpSp>
        <p:grpSp>
          <p:nvGrpSpPr>
            <p:cNvPr id="22" name="组合 21"/>
            <p:cNvGrpSpPr/>
            <p:nvPr/>
          </p:nvGrpSpPr>
          <p:grpSpPr>
            <a:xfrm>
              <a:off x="5735642" y="3115881"/>
              <a:ext cx="1561932" cy="708660"/>
              <a:chOff x="1264920" y="1927860"/>
              <a:chExt cx="1561932" cy="708660"/>
            </a:xfrm>
          </p:grpSpPr>
          <p:sp>
            <p:nvSpPr>
              <p:cNvPr id="23" name="文本框 22"/>
              <p:cNvSpPr txBox="1"/>
              <p:nvPr/>
            </p:nvSpPr>
            <p:spPr>
              <a:xfrm>
                <a:off x="1433652" y="1983165"/>
                <a:ext cx="1166425" cy="561741"/>
              </a:xfrm>
              <a:prstGeom prst="rect">
                <a:avLst/>
              </a:prstGeom>
              <a:noFill/>
            </p:spPr>
            <p:txBody>
              <a:bodyPr wrap="none" rtlCol="0">
                <a:spAutoFit/>
              </a:bodyPr>
              <a:lstStyle/>
              <a:p>
                <a:r>
                  <a:rPr lang="en-US" altLang="zh-CN" sz="4267" b="1" kern="2000" dirty="0">
                    <a:solidFill>
                      <a:srgbClr val="595959"/>
                    </a:solidFill>
                    <a:latin typeface="Helvetica" panose="020B0604020202020204" pitchFamily="34" charset="0"/>
                  </a:rPr>
                  <a:t>02/17</a:t>
                </a:r>
                <a:endParaRPr lang="zh-CN" altLang="en-US" sz="4267" b="1" kern="2000" dirty="0">
                  <a:solidFill>
                    <a:srgbClr val="595959"/>
                  </a:solidFill>
                  <a:latin typeface="Helvetica" panose="020B0604020202020204" pitchFamily="34" charset="0"/>
                </a:endParaRPr>
              </a:p>
            </p:txBody>
          </p:sp>
          <p:sp>
            <p:nvSpPr>
              <p:cNvPr id="24" name="矩形 23"/>
              <p:cNvSpPr/>
              <p:nvPr/>
            </p:nvSpPr>
            <p:spPr>
              <a:xfrm>
                <a:off x="1264920" y="1927860"/>
                <a:ext cx="1561932" cy="708660"/>
              </a:xfrm>
              <a:prstGeom prst="rect">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595959"/>
                  </a:solidFill>
                </a:endParaRPr>
              </a:p>
            </p:txBody>
          </p:sp>
        </p:grpSp>
      </p:grpSp>
      <p:sp>
        <p:nvSpPr>
          <p:cNvPr id="27" name="矩形 26"/>
          <p:cNvSpPr/>
          <p:nvPr/>
        </p:nvSpPr>
        <p:spPr>
          <a:xfrm>
            <a:off x="4617600" y="1436708"/>
            <a:ext cx="5923200" cy="4054376"/>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nvGrpSpPr>
          <p:cNvPr id="28" name="组合 27"/>
          <p:cNvGrpSpPr/>
          <p:nvPr/>
        </p:nvGrpSpPr>
        <p:grpSpPr>
          <a:xfrm>
            <a:off x="3495675" y="317622"/>
            <a:ext cx="5200650" cy="981580"/>
            <a:chOff x="3495675" y="193771"/>
            <a:chExt cx="5200650" cy="981580"/>
          </a:xfrm>
        </p:grpSpPr>
        <p:sp>
          <p:nvSpPr>
            <p:cNvPr id="29" name="Rectangle 16"/>
            <p:cNvSpPr/>
            <p:nvPr/>
          </p:nvSpPr>
          <p:spPr>
            <a:xfrm>
              <a:off x="4095750" y="857251"/>
              <a:ext cx="4000500" cy="318100"/>
            </a:xfrm>
            <a:prstGeom prst="rect">
              <a:avLst/>
            </a:prstGeom>
          </p:spPr>
          <p:txBody>
            <a:bodyPr wrap="square">
              <a:spAutoFit/>
            </a:bodyPr>
            <a:lstStyle/>
            <a:p>
              <a:pPr algn="ctr">
                <a:defRPr/>
              </a:pPr>
              <a:r>
                <a:rPr lang="en-US" sz="1400" spc="300" dirty="0">
                  <a:solidFill>
                    <a:schemeClr val="tx1">
                      <a:lumMod val="65000"/>
                      <a:lumOff val="35000"/>
                    </a:schemeClr>
                  </a:solidFill>
                  <a:latin typeface="Agency FB"/>
                  <a:ea typeface="Open Sans" pitchFamily="34" charset="0"/>
                  <a:cs typeface="Open Sans" pitchFamily="34" charset="0"/>
                </a:rPr>
                <a:t>PLEASE ADD YOUR TITLE HERE</a:t>
              </a:r>
              <a:endParaRPr lang="id-ID" sz="1400" spc="300" dirty="0">
                <a:solidFill>
                  <a:schemeClr val="tx1">
                    <a:lumMod val="65000"/>
                    <a:lumOff val="35000"/>
                  </a:schemeClr>
                </a:solidFill>
                <a:latin typeface="Agency FB"/>
                <a:ea typeface="Open Sans" pitchFamily="34" charset="0"/>
                <a:cs typeface="Open Sans" pitchFamily="34" charset="0"/>
              </a:endParaRPr>
            </a:p>
          </p:txBody>
        </p:sp>
        <p:sp>
          <p:nvSpPr>
            <p:cNvPr id="30" name="Rectangle 13"/>
            <p:cNvSpPr/>
            <p:nvPr/>
          </p:nvSpPr>
          <p:spPr bwMode="auto">
            <a:xfrm>
              <a:off x="3495675" y="193771"/>
              <a:ext cx="5200650" cy="646331"/>
            </a:xfrm>
            <a:prstGeom prst="rect">
              <a:avLst/>
            </a:prstGeom>
          </p:spPr>
          <p:txBody>
            <a:bodyPr wrap="square">
              <a:spAutoFit/>
            </a:bodyPr>
            <a:lstStyle/>
            <a:p>
              <a:pPr algn="ctr">
                <a:defRPr/>
              </a:pPr>
              <a:r>
                <a:rPr lang="zh-CN" altLang="en-US"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品牌概论</a:t>
              </a:r>
              <a:endParaRPr lang="id-ID"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8178832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20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Effect transition="in" filter="fade">
                                      <p:cBhvr>
                                        <p:cTn id="9" dur="1000"/>
                                        <p:tgtEl>
                                          <p:spTgt spid="13"/>
                                        </p:tgtEl>
                                      </p:cBhvr>
                                    </p:animEffect>
                                    <p:anim calcmode="lin" valueType="num">
                                      <p:cBhvr>
                                        <p:cTn id="10" dur="1000" fill="hold"/>
                                        <p:tgtEl>
                                          <p:spTgt spid="13"/>
                                        </p:tgtEl>
                                        <p:attrNameLst>
                                          <p:attrName>ppt_x</p:attrName>
                                        </p:attrNameLst>
                                      </p:cBhvr>
                                      <p:tavLst>
                                        <p:tav tm="0">
                                          <p:val>
                                            <p:fltVal val="0.5"/>
                                          </p:val>
                                        </p:tav>
                                        <p:tav tm="100000">
                                          <p:val>
                                            <p:strVal val="#ppt_x"/>
                                          </p:val>
                                        </p:tav>
                                      </p:tavLst>
                                    </p:anim>
                                    <p:anim calcmode="lin" valueType="num">
                                      <p:cBhvr>
                                        <p:cTn id="11" dur="1000" fill="hold"/>
                                        <p:tgtEl>
                                          <p:spTgt spid="13"/>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400"/>
                                  </p:stCondLst>
                                  <p:childTnLst>
                                    <p:set>
                                      <p:cBhvr>
                                        <p:cTn id="13" dur="1" fill="hold">
                                          <p:stCondLst>
                                            <p:cond delay="0"/>
                                          </p:stCondLst>
                                        </p:cTn>
                                        <p:tgtEl>
                                          <p:spTgt spid="20"/>
                                        </p:tgtEl>
                                        <p:attrNameLst>
                                          <p:attrName>style.visibility</p:attrName>
                                        </p:attrNameLst>
                                      </p:cBhvr>
                                      <p:to>
                                        <p:strVal val="visible"/>
                                      </p:to>
                                    </p:set>
                                    <p:anim calcmode="lin" valueType="num">
                                      <p:cBhvr>
                                        <p:cTn id="14" dur="1000" fill="hold"/>
                                        <p:tgtEl>
                                          <p:spTgt spid="20"/>
                                        </p:tgtEl>
                                        <p:attrNameLst>
                                          <p:attrName>ppt_w</p:attrName>
                                        </p:attrNameLst>
                                      </p:cBhvr>
                                      <p:tavLst>
                                        <p:tav tm="0">
                                          <p:val>
                                            <p:fltVal val="0"/>
                                          </p:val>
                                        </p:tav>
                                        <p:tav tm="100000">
                                          <p:val>
                                            <p:strVal val="#ppt_w"/>
                                          </p:val>
                                        </p:tav>
                                      </p:tavLst>
                                    </p:anim>
                                    <p:anim calcmode="lin" valueType="num">
                                      <p:cBhvr>
                                        <p:cTn id="15" dur="1000" fill="hold"/>
                                        <p:tgtEl>
                                          <p:spTgt spid="20"/>
                                        </p:tgtEl>
                                        <p:attrNameLst>
                                          <p:attrName>ppt_h</p:attrName>
                                        </p:attrNameLst>
                                      </p:cBhvr>
                                      <p:tavLst>
                                        <p:tav tm="0">
                                          <p:val>
                                            <p:fltVal val="0"/>
                                          </p:val>
                                        </p:tav>
                                        <p:tav tm="100000">
                                          <p:val>
                                            <p:strVal val="#ppt_h"/>
                                          </p:val>
                                        </p:tav>
                                      </p:tavLst>
                                    </p:anim>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fltVal val="0.5"/>
                                          </p:val>
                                        </p:tav>
                                        <p:tav tm="100000">
                                          <p:val>
                                            <p:strVal val="#ppt_x"/>
                                          </p:val>
                                        </p:tav>
                                      </p:tavLst>
                                    </p:anim>
                                    <p:anim calcmode="lin" valueType="num">
                                      <p:cBhvr>
                                        <p:cTn id="18" dur="1000" fill="hold"/>
                                        <p:tgtEl>
                                          <p:spTgt spid="20"/>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1000"/>
                                  </p:stCondLst>
                                  <p:childTnLst>
                                    <p:set>
                                      <p:cBhvr>
                                        <p:cTn id="20" dur="1" fill="hold">
                                          <p:stCondLst>
                                            <p:cond delay="0"/>
                                          </p:stCondLst>
                                        </p:cTn>
                                        <p:tgtEl>
                                          <p:spTgt spid="27"/>
                                        </p:tgtEl>
                                        <p:attrNameLst>
                                          <p:attrName>style.visibility</p:attrName>
                                        </p:attrNameLst>
                                      </p:cBhvr>
                                      <p:to>
                                        <p:strVal val="visible"/>
                                      </p:to>
                                    </p:set>
                                    <p:anim calcmode="lin" valueType="num">
                                      <p:cBhvr>
                                        <p:cTn id="21" dur="1000" fill="hold"/>
                                        <p:tgtEl>
                                          <p:spTgt spid="27"/>
                                        </p:tgtEl>
                                        <p:attrNameLst>
                                          <p:attrName>ppt_w</p:attrName>
                                        </p:attrNameLst>
                                      </p:cBhvr>
                                      <p:tavLst>
                                        <p:tav tm="0">
                                          <p:val>
                                            <p:fltVal val="0"/>
                                          </p:val>
                                        </p:tav>
                                        <p:tav tm="100000">
                                          <p:val>
                                            <p:strVal val="#ppt_w"/>
                                          </p:val>
                                        </p:tav>
                                      </p:tavLst>
                                    </p:anim>
                                    <p:anim calcmode="lin" valueType="num">
                                      <p:cBhvr>
                                        <p:cTn id="22" dur="1000" fill="hold"/>
                                        <p:tgtEl>
                                          <p:spTgt spid="27"/>
                                        </p:tgtEl>
                                        <p:attrNameLst>
                                          <p:attrName>ppt_h</p:attrName>
                                        </p:attrNameLst>
                                      </p:cBhvr>
                                      <p:tavLst>
                                        <p:tav tm="0">
                                          <p:val>
                                            <p:fltVal val="0"/>
                                          </p:val>
                                        </p:tav>
                                        <p:tav tm="100000">
                                          <p:val>
                                            <p:strVal val="#ppt_h"/>
                                          </p:val>
                                        </p:tav>
                                      </p:tavLst>
                                    </p:anim>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fltVal val="0.5"/>
                                          </p:val>
                                        </p:tav>
                                        <p:tav tm="100000">
                                          <p:val>
                                            <p:strVal val="#ppt_x"/>
                                          </p:val>
                                        </p:tav>
                                      </p:tavLst>
                                    </p:anim>
                                    <p:anim calcmode="lin" valueType="num">
                                      <p:cBhvr>
                                        <p:cTn id="25" dur="1000" fill="hold"/>
                                        <p:tgtEl>
                                          <p:spTgt spid="2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2"/>
          <p:cNvSpPr/>
          <p:nvPr/>
        </p:nvSpPr>
        <p:spPr bwMode="auto">
          <a:xfrm>
            <a:off x="762000" y="4266293"/>
            <a:ext cx="2053167" cy="730777"/>
          </a:xfrm>
          <a:prstGeom prst="rect">
            <a:avLst/>
          </a:prstGeom>
        </p:spPr>
        <p:txBody>
          <a:bodyPr>
            <a:spAutoFit/>
          </a:bodyPr>
          <a:lstStyle/>
          <a:p>
            <a:pPr>
              <a:lnSpc>
                <a:spcPct val="130000"/>
              </a:lnSpc>
            </a:pPr>
            <a:r>
              <a:rPr lang="zh-CN" altLang="en-US" sz="1100" dirty="0">
                <a:solidFill>
                  <a:schemeClr val="tx1">
                    <a:lumMod val="65000"/>
                    <a:lumOff val="35000"/>
                  </a:schemeClr>
                </a:solidFill>
              </a:rPr>
              <a:t>您的内容打在这里，或者通过复制您的文本后，在此框中选择粘贴，并选择只保留文字</a:t>
            </a:r>
            <a:endParaRPr lang="zh-CN" altLang="zh-CN" sz="1100" dirty="0">
              <a:solidFill>
                <a:schemeClr val="tx1">
                  <a:lumMod val="65000"/>
                  <a:lumOff val="35000"/>
                </a:schemeClr>
              </a:solidFill>
            </a:endParaRPr>
          </a:p>
        </p:txBody>
      </p:sp>
      <p:sp>
        <p:nvSpPr>
          <p:cNvPr id="15" name="Rectangle 33"/>
          <p:cNvSpPr>
            <a:spLocks noChangeArrowheads="1"/>
          </p:cNvSpPr>
          <p:nvPr/>
        </p:nvSpPr>
        <p:spPr bwMode="auto">
          <a:xfrm>
            <a:off x="719667" y="3694931"/>
            <a:ext cx="20955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zh-CN" altLang="en-US" sz="2000" b="1" dirty="0">
                <a:solidFill>
                  <a:schemeClr val="tx1">
                    <a:lumMod val="85000"/>
                    <a:lumOff val="15000"/>
                  </a:schemeClr>
                </a:solidFill>
                <a:latin typeface="Agency FB"/>
                <a:cs typeface="Open Sans" panose="020B0606030504020204" pitchFamily="34" charset="0"/>
              </a:rPr>
              <a:t>标题文本预设</a:t>
            </a:r>
            <a:endParaRPr lang="en-US" altLang="zh-CN" sz="2000" dirty="0">
              <a:solidFill>
                <a:schemeClr val="tx1">
                  <a:lumMod val="85000"/>
                  <a:lumOff val="15000"/>
                </a:schemeClr>
              </a:solidFill>
              <a:latin typeface="Agency FB"/>
              <a:cs typeface="Open Sans Light" panose="020B0306030504020204" pitchFamily="34" charset="0"/>
            </a:endParaRPr>
          </a:p>
        </p:txBody>
      </p:sp>
      <p:sp>
        <p:nvSpPr>
          <p:cNvPr id="16" name="Rectangle 34"/>
          <p:cNvSpPr>
            <a:spLocks noChangeArrowheads="1"/>
          </p:cNvSpPr>
          <p:nvPr/>
        </p:nvSpPr>
        <p:spPr bwMode="auto">
          <a:xfrm>
            <a:off x="814918" y="1885043"/>
            <a:ext cx="760493"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zh-CN" sz="12800" dirty="0">
                <a:solidFill>
                  <a:schemeClr val="tx1">
                    <a:lumMod val="65000"/>
                    <a:lumOff val="35000"/>
                  </a:schemeClr>
                </a:solidFill>
                <a:latin typeface="Agency FB"/>
                <a:cs typeface="Open Sans Light" panose="020B0306030504020204" pitchFamily="34" charset="0"/>
              </a:rPr>
              <a:t>1</a:t>
            </a:r>
          </a:p>
        </p:txBody>
      </p:sp>
      <p:sp>
        <p:nvSpPr>
          <p:cNvPr id="17" name="Rectangle 38"/>
          <p:cNvSpPr/>
          <p:nvPr/>
        </p:nvSpPr>
        <p:spPr bwMode="auto">
          <a:xfrm>
            <a:off x="3661834" y="4266293"/>
            <a:ext cx="2053167" cy="730777"/>
          </a:xfrm>
          <a:prstGeom prst="rect">
            <a:avLst/>
          </a:prstGeom>
        </p:spPr>
        <p:txBody>
          <a:bodyPr>
            <a:spAutoFit/>
          </a:bodyPr>
          <a:lstStyle/>
          <a:p>
            <a:pPr>
              <a:lnSpc>
                <a:spcPct val="130000"/>
              </a:lnSpc>
            </a:pPr>
            <a:r>
              <a:rPr lang="zh-CN" altLang="en-US" sz="1100" dirty="0">
                <a:solidFill>
                  <a:schemeClr val="tx1">
                    <a:lumMod val="65000"/>
                    <a:lumOff val="35000"/>
                  </a:schemeClr>
                </a:solidFill>
              </a:rPr>
              <a:t>您的内容打在这里，或者通过复制您的文本后，在此框中选择粘贴，并选择只保留文字</a:t>
            </a:r>
            <a:endParaRPr lang="zh-CN" altLang="zh-CN" sz="1100" dirty="0">
              <a:solidFill>
                <a:schemeClr val="tx1">
                  <a:lumMod val="65000"/>
                  <a:lumOff val="35000"/>
                </a:schemeClr>
              </a:solidFill>
            </a:endParaRPr>
          </a:p>
        </p:txBody>
      </p:sp>
      <p:sp>
        <p:nvSpPr>
          <p:cNvPr id="18" name="Rectangle 40"/>
          <p:cNvSpPr>
            <a:spLocks noChangeArrowheads="1"/>
          </p:cNvSpPr>
          <p:nvPr/>
        </p:nvSpPr>
        <p:spPr bwMode="auto">
          <a:xfrm>
            <a:off x="3714750" y="1885043"/>
            <a:ext cx="760493"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zh-CN" sz="12800">
                <a:solidFill>
                  <a:schemeClr val="tx1">
                    <a:lumMod val="65000"/>
                    <a:lumOff val="35000"/>
                  </a:schemeClr>
                </a:solidFill>
                <a:latin typeface="Agency FB"/>
                <a:cs typeface="Open Sans Light" panose="020B0306030504020204" pitchFamily="34" charset="0"/>
              </a:rPr>
              <a:t>2</a:t>
            </a:r>
          </a:p>
        </p:txBody>
      </p:sp>
      <p:sp>
        <p:nvSpPr>
          <p:cNvPr id="19" name="Rectangle 41"/>
          <p:cNvSpPr/>
          <p:nvPr/>
        </p:nvSpPr>
        <p:spPr bwMode="auto">
          <a:xfrm>
            <a:off x="6614584" y="4266293"/>
            <a:ext cx="2053167" cy="730777"/>
          </a:xfrm>
          <a:prstGeom prst="rect">
            <a:avLst/>
          </a:prstGeom>
        </p:spPr>
        <p:txBody>
          <a:bodyPr>
            <a:spAutoFit/>
          </a:bodyPr>
          <a:lstStyle/>
          <a:p>
            <a:pPr>
              <a:lnSpc>
                <a:spcPct val="130000"/>
              </a:lnSpc>
            </a:pPr>
            <a:r>
              <a:rPr lang="zh-CN" altLang="en-US" sz="1100" dirty="0">
                <a:solidFill>
                  <a:schemeClr val="tx1">
                    <a:lumMod val="65000"/>
                    <a:lumOff val="35000"/>
                  </a:schemeClr>
                </a:solidFill>
              </a:rPr>
              <a:t>您的内容打在这里，或者通过复制您的文本后，在此框中选择粘贴，并选择只保留文字</a:t>
            </a:r>
            <a:endParaRPr lang="zh-CN" altLang="zh-CN" sz="1100" dirty="0">
              <a:solidFill>
                <a:schemeClr val="tx1">
                  <a:lumMod val="65000"/>
                  <a:lumOff val="35000"/>
                </a:schemeClr>
              </a:solidFill>
            </a:endParaRPr>
          </a:p>
        </p:txBody>
      </p:sp>
      <p:sp>
        <p:nvSpPr>
          <p:cNvPr id="20" name="Rectangle 43"/>
          <p:cNvSpPr>
            <a:spLocks noChangeArrowheads="1"/>
          </p:cNvSpPr>
          <p:nvPr/>
        </p:nvSpPr>
        <p:spPr bwMode="auto">
          <a:xfrm>
            <a:off x="6667502" y="1885043"/>
            <a:ext cx="760493"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zh-CN" sz="12800">
                <a:solidFill>
                  <a:schemeClr val="tx1">
                    <a:lumMod val="65000"/>
                    <a:lumOff val="35000"/>
                  </a:schemeClr>
                </a:solidFill>
                <a:latin typeface="Agency FB"/>
                <a:cs typeface="Open Sans Light" panose="020B0306030504020204" pitchFamily="34" charset="0"/>
              </a:rPr>
              <a:t>3</a:t>
            </a:r>
          </a:p>
        </p:txBody>
      </p:sp>
      <p:sp>
        <p:nvSpPr>
          <p:cNvPr id="21" name="Rectangle 44"/>
          <p:cNvSpPr/>
          <p:nvPr/>
        </p:nvSpPr>
        <p:spPr bwMode="auto">
          <a:xfrm>
            <a:off x="9567334" y="4266293"/>
            <a:ext cx="2053167" cy="730777"/>
          </a:xfrm>
          <a:prstGeom prst="rect">
            <a:avLst/>
          </a:prstGeom>
        </p:spPr>
        <p:txBody>
          <a:bodyPr>
            <a:spAutoFit/>
          </a:bodyPr>
          <a:lstStyle/>
          <a:p>
            <a:pPr>
              <a:lnSpc>
                <a:spcPct val="130000"/>
              </a:lnSpc>
            </a:pPr>
            <a:r>
              <a:rPr lang="zh-CN" altLang="en-US" sz="1100" dirty="0">
                <a:solidFill>
                  <a:schemeClr val="tx1">
                    <a:lumMod val="65000"/>
                    <a:lumOff val="35000"/>
                  </a:schemeClr>
                </a:solidFill>
              </a:rPr>
              <a:t>您的内容打在这里，或者通过复制您的文本后，在此框中选择粘贴，并选择只保留文字</a:t>
            </a:r>
            <a:endParaRPr lang="zh-CN" altLang="zh-CN" sz="1100" dirty="0">
              <a:solidFill>
                <a:schemeClr val="tx1">
                  <a:lumMod val="65000"/>
                  <a:lumOff val="35000"/>
                </a:schemeClr>
              </a:solidFill>
            </a:endParaRPr>
          </a:p>
        </p:txBody>
      </p:sp>
      <p:sp>
        <p:nvSpPr>
          <p:cNvPr id="22" name="Rectangle 46"/>
          <p:cNvSpPr>
            <a:spLocks noChangeArrowheads="1"/>
          </p:cNvSpPr>
          <p:nvPr/>
        </p:nvSpPr>
        <p:spPr bwMode="auto">
          <a:xfrm>
            <a:off x="9620252" y="1885043"/>
            <a:ext cx="760493"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zh-CN" sz="12800">
                <a:solidFill>
                  <a:schemeClr val="tx1">
                    <a:lumMod val="65000"/>
                    <a:lumOff val="35000"/>
                  </a:schemeClr>
                </a:solidFill>
                <a:latin typeface="Agency FB"/>
                <a:cs typeface="Open Sans Light" panose="020B0306030504020204" pitchFamily="34" charset="0"/>
              </a:rPr>
              <a:t>4</a:t>
            </a:r>
          </a:p>
        </p:txBody>
      </p:sp>
      <p:sp>
        <p:nvSpPr>
          <p:cNvPr id="23" name="Rectangle 33"/>
          <p:cNvSpPr>
            <a:spLocks noChangeArrowheads="1"/>
          </p:cNvSpPr>
          <p:nvPr/>
        </p:nvSpPr>
        <p:spPr bwMode="auto">
          <a:xfrm>
            <a:off x="3624792" y="3694931"/>
            <a:ext cx="20955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zh-CN" altLang="en-US" sz="2000" b="1" dirty="0">
                <a:solidFill>
                  <a:schemeClr val="tx1">
                    <a:lumMod val="85000"/>
                    <a:lumOff val="15000"/>
                  </a:schemeClr>
                </a:solidFill>
                <a:latin typeface="Agency FB"/>
                <a:cs typeface="Open Sans" panose="020B0606030504020204" pitchFamily="34" charset="0"/>
              </a:rPr>
              <a:t>标题文本预设</a:t>
            </a:r>
            <a:endParaRPr lang="en-US" altLang="zh-CN" sz="2000" dirty="0">
              <a:solidFill>
                <a:schemeClr val="tx1">
                  <a:lumMod val="85000"/>
                  <a:lumOff val="15000"/>
                </a:schemeClr>
              </a:solidFill>
              <a:latin typeface="Agency FB"/>
              <a:cs typeface="Open Sans Light" panose="020B0306030504020204" pitchFamily="34" charset="0"/>
            </a:endParaRPr>
          </a:p>
        </p:txBody>
      </p:sp>
      <p:sp>
        <p:nvSpPr>
          <p:cNvPr id="24" name="Rectangle 33"/>
          <p:cNvSpPr>
            <a:spLocks noChangeArrowheads="1"/>
          </p:cNvSpPr>
          <p:nvPr/>
        </p:nvSpPr>
        <p:spPr bwMode="auto">
          <a:xfrm>
            <a:off x="6653742" y="3694931"/>
            <a:ext cx="20955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zh-CN" altLang="en-US" sz="2000" b="1" dirty="0">
                <a:solidFill>
                  <a:schemeClr val="tx1">
                    <a:lumMod val="85000"/>
                    <a:lumOff val="15000"/>
                  </a:schemeClr>
                </a:solidFill>
                <a:latin typeface="Agency FB"/>
                <a:cs typeface="Open Sans" panose="020B0606030504020204" pitchFamily="34" charset="0"/>
              </a:rPr>
              <a:t>标题文本预设</a:t>
            </a:r>
            <a:endParaRPr lang="en-US" altLang="zh-CN" sz="2000" dirty="0">
              <a:solidFill>
                <a:schemeClr val="tx1">
                  <a:lumMod val="85000"/>
                  <a:lumOff val="15000"/>
                </a:schemeClr>
              </a:solidFill>
              <a:latin typeface="Agency FB"/>
              <a:cs typeface="Open Sans Light" panose="020B0306030504020204" pitchFamily="34" charset="0"/>
            </a:endParaRPr>
          </a:p>
        </p:txBody>
      </p:sp>
      <p:sp>
        <p:nvSpPr>
          <p:cNvPr id="25" name="Rectangle 33"/>
          <p:cNvSpPr>
            <a:spLocks noChangeArrowheads="1"/>
          </p:cNvSpPr>
          <p:nvPr/>
        </p:nvSpPr>
        <p:spPr bwMode="auto">
          <a:xfrm>
            <a:off x="9511242" y="3694931"/>
            <a:ext cx="20955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zh-CN" altLang="en-US" sz="2000" b="1" dirty="0">
                <a:solidFill>
                  <a:schemeClr val="tx1">
                    <a:lumMod val="85000"/>
                    <a:lumOff val="15000"/>
                  </a:schemeClr>
                </a:solidFill>
                <a:latin typeface="Agency FB"/>
                <a:cs typeface="Open Sans" panose="020B0606030504020204" pitchFamily="34" charset="0"/>
              </a:rPr>
              <a:t>标题文本预设</a:t>
            </a:r>
            <a:endParaRPr lang="en-US" altLang="zh-CN" sz="2000" dirty="0">
              <a:solidFill>
                <a:schemeClr val="tx1">
                  <a:lumMod val="85000"/>
                  <a:lumOff val="15000"/>
                </a:schemeClr>
              </a:solidFill>
              <a:latin typeface="Agency FB"/>
              <a:cs typeface="Open Sans Light" panose="020B0306030504020204" pitchFamily="34" charset="0"/>
            </a:endParaRPr>
          </a:p>
        </p:txBody>
      </p:sp>
      <p:grpSp>
        <p:nvGrpSpPr>
          <p:cNvPr id="26" name="组合 25"/>
          <p:cNvGrpSpPr/>
          <p:nvPr/>
        </p:nvGrpSpPr>
        <p:grpSpPr>
          <a:xfrm>
            <a:off x="3495675" y="317622"/>
            <a:ext cx="5200650" cy="981580"/>
            <a:chOff x="3495675" y="193771"/>
            <a:chExt cx="5200650" cy="981580"/>
          </a:xfrm>
        </p:grpSpPr>
        <p:sp>
          <p:nvSpPr>
            <p:cNvPr id="27" name="Rectangle 16"/>
            <p:cNvSpPr/>
            <p:nvPr/>
          </p:nvSpPr>
          <p:spPr>
            <a:xfrm>
              <a:off x="4095750" y="857251"/>
              <a:ext cx="4000500" cy="318100"/>
            </a:xfrm>
            <a:prstGeom prst="rect">
              <a:avLst/>
            </a:prstGeom>
          </p:spPr>
          <p:txBody>
            <a:bodyPr wrap="square">
              <a:spAutoFit/>
            </a:bodyPr>
            <a:lstStyle/>
            <a:p>
              <a:pPr algn="ctr">
                <a:defRPr/>
              </a:pPr>
              <a:r>
                <a:rPr lang="en-US" sz="1400" spc="300" dirty="0">
                  <a:solidFill>
                    <a:schemeClr val="tx1">
                      <a:lumMod val="65000"/>
                      <a:lumOff val="35000"/>
                    </a:schemeClr>
                  </a:solidFill>
                  <a:latin typeface="Agency FB"/>
                  <a:ea typeface="Open Sans" pitchFamily="34" charset="0"/>
                  <a:cs typeface="Open Sans" pitchFamily="34" charset="0"/>
                </a:rPr>
                <a:t>PLEASE ADD YOUR TITLE HERE</a:t>
              </a:r>
              <a:endParaRPr lang="id-ID" sz="1400" spc="300" dirty="0">
                <a:solidFill>
                  <a:schemeClr val="tx1">
                    <a:lumMod val="65000"/>
                    <a:lumOff val="35000"/>
                  </a:schemeClr>
                </a:solidFill>
                <a:latin typeface="Agency FB"/>
                <a:ea typeface="Open Sans" pitchFamily="34" charset="0"/>
                <a:cs typeface="Open Sans" pitchFamily="34" charset="0"/>
              </a:endParaRPr>
            </a:p>
          </p:txBody>
        </p:sp>
        <p:sp>
          <p:nvSpPr>
            <p:cNvPr id="28" name="Rectangle 13"/>
            <p:cNvSpPr/>
            <p:nvPr/>
          </p:nvSpPr>
          <p:spPr bwMode="auto">
            <a:xfrm>
              <a:off x="3495675" y="193771"/>
              <a:ext cx="5200650" cy="646331"/>
            </a:xfrm>
            <a:prstGeom prst="rect">
              <a:avLst/>
            </a:prstGeom>
          </p:spPr>
          <p:txBody>
            <a:bodyPr wrap="square">
              <a:spAutoFit/>
            </a:bodyPr>
            <a:lstStyle/>
            <a:p>
              <a:pPr algn="ctr">
                <a:defRPr/>
              </a:pPr>
              <a:r>
                <a:rPr lang="zh-CN" altLang="en-US"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rPr>
                <a:t>品牌概论</a:t>
              </a:r>
              <a:endParaRPr lang="id-ID" sz="3600" spc="-300" dirty="0">
                <a:solidFill>
                  <a:schemeClr val="tx1">
                    <a:lumMod val="65000"/>
                    <a:lumOff val="35000"/>
                  </a:schemeClr>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42355901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Effect transition="in" filter="fade">
                                      <p:cBhvr>
                                        <p:cTn id="24" dur="500"/>
                                        <p:tgtEl>
                                          <p:spTgt spid="22"/>
                                        </p:tgtEl>
                                      </p:cBhvr>
                                    </p:animEffect>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0-#ppt_w/2"/>
                                          </p:val>
                                        </p:tav>
                                        <p:tav tm="100000">
                                          <p:val>
                                            <p:strVal val="#ppt_x"/>
                                          </p:val>
                                        </p:tav>
                                      </p:tavLst>
                                    </p:anim>
                                    <p:anim calcmode="lin" valueType="num">
                                      <p:cBhvr additive="base">
                                        <p:cTn id="33" dur="500" fill="hold"/>
                                        <p:tgtEl>
                                          <p:spTgt spid="23"/>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0-#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0-#ppt_w/2"/>
                                          </p:val>
                                        </p:tav>
                                        <p:tav tm="100000">
                                          <p:val>
                                            <p:strVal val="#ppt_x"/>
                                          </p:val>
                                        </p:tav>
                                      </p:tavLst>
                                    </p:anim>
                                    <p:anim calcmode="lin" valueType="num">
                                      <p:cBhvr additive="base">
                                        <p:cTn id="41" dur="500" fill="hold"/>
                                        <p:tgtEl>
                                          <p:spTgt spid="25"/>
                                        </p:tgtEl>
                                        <p:attrNameLst>
                                          <p:attrName>ppt_y</p:attrName>
                                        </p:attrNameLst>
                                      </p:cBhvr>
                                      <p:tavLst>
                                        <p:tav tm="0">
                                          <p:val>
                                            <p:strVal val="#ppt_y"/>
                                          </p:val>
                                        </p:tav>
                                        <p:tav tm="100000">
                                          <p:val>
                                            <p:strVal val="#ppt_y"/>
                                          </p:val>
                                        </p:tav>
                                      </p:tavLst>
                                    </p:anim>
                                  </p:childTnLst>
                                </p:cTn>
                              </p:par>
                            </p:childTnLst>
                          </p:cTn>
                        </p:par>
                        <p:par>
                          <p:cTn id="42" fill="hold">
                            <p:stCondLst>
                              <p:cond delay="1000"/>
                            </p:stCondLst>
                            <p:childTnLst>
                              <p:par>
                                <p:cTn id="43" presetID="22" presetClass="entr" presetSubtype="1"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up)">
                                      <p:cBhvr>
                                        <p:cTn id="45" dur="500"/>
                                        <p:tgtEl>
                                          <p:spTgt spid="14"/>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up)">
                                      <p:cBhvr>
                                        <p:cTn id="48" dur="500"/>
                                        <p:tgtEl>
                                          <p:spTgt spid="17"/>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up)">
                                      <p:cBhvr>
                                        <p:cTn id="51" dur="500"/>
                                        <p:tgtEl>
                                          <p:spTgt spid="19"/>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up)">
                                      <p:cBhvr>
                                        <p:cTn id="5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2" grpId="0"/>
      <p:bldP spid="23"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6289658" cy="3743325"/>
          </a:xfrm>
          <a:prstGeom prst="rect">
            <a:avLst/>
          </a:prstGeom>
        </p:spPr>
      </p:pic>
      <p:pic>
        <p:nvPicPr>
          <p:cNvPr id="9" name="图片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84302" y="544297"/>
            <a:ext cx="5402077" cy="5407025"/>
          </a:xfrm>
          <a:prstGeom prst="rect">
            <a:avLst/>
          </a:prstGeom>
          <a:noFill/>
        </p:spPr>
      </p:pic>
      <p:pic>
        <p:nvPicPr>
          <p:cNvPr id="10" name="图片 9"/>
          <p:cNvPicPr>
            <a:picLocks noChangeAspect="1"/>
          </p:cNvPicPr>
          <p:nvPr/>
        </p:nvPicPr>
        <p:blipFill>
          <a:blip r:embed="rId4" cstate="email">
            <a:extLst>
              <a:ext uri="{28A0092B-C50C-407E-A947-70E740481C1C}">
                <a14:useLocalDpi xmlns:a14="http://schemas.microsoft.com/office/drawing/2010/main"/>
              </a:ext>
            </a:extLst>
          </a:blip>
          <a:srcRect b="67550"/>
          <a:stretch>
            <a:fillRect/>
          </a:stretch>
        </p:blipFill>
        <p:spPr>
          <a:xfrm rot="19048470">
            <a:off x="7724422" y="2530588"/>
            <a:ext cx="10013678" cy="3252438"/>
          </a:xfrm>
          <a:custGeom>
            <a:avLst/>
            <a:gdLst>
              <a:gd name="connsiteX0" fmla="*/ 5766606 w 10013678"/>
              <a:gd name="connsiteY0" fmla="*/ 0 h 3252438"/>
              <a:gd name="connsiteX1" fmla="*/ 2783632 w 10013678"/>
              <a:gd name="connsiteY1" fmla="*/ 3252438 h 3252438"/>
              <a:gd name="connsiteX2" fmla="*/ 0 w 10013678"/>
              <a:gd name="connsiteY2" fmla="*/ 699430 h 3252438"/>
              <a:gd name="connsiteX3" fmla="*/ 0 w 10013678"/>
              <a:gd name="connsiteY3" fmla="*/ 0 h 3252438"/>
              <a:gd name="connsiteX4" fmla="*/ 10013678 w 10013678"/>
              <a:gd name="connsiteY4" fmla="*/ 0 h 3252438"/>
              <a:gd name="connsiteX5" fmla="*/ 10013678 w 10013678"/>
              <a:gd name="connsiteY5" fmla="*/ 229291 h 3252438"/>
              <a:gd name="connsiteX6" fmla="*/ 9763673 w 10013678"/>
              <a:gd name="connsiteY6" fmla="*/ 0 h 325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13678" h="3252438">
                <a:moveTo>
                  <a:pt x="5766606" y="0"/>
                </a:moveTo>
                <a:lnTo>
                  <a:pt x="2783632" y="3252438"/>
                </a:lnTo>
                <a:lnTo>
                  <a:pt x="0" y="699430"/>
                </a:lnTo>
                <a:lnTo>
                  <a:pt x="0" y="0"/>
                </a:lnTo>
                <a:close/>
                <a:moveTo>
                  <a:pt x="10013678" y="0"/>
                </a:moveTo>
                <a:lnTo>
                  <a:pt x="10013678" y="229291"/>
                </a:lnTo>
                <a:lnTo>
                  <a:pt x="9763673" y="0"/>
                </a:lnTo>
                <a:close/>
              </a:path>
            </a:pathLst>
          </a:custGeom>
        </p:spPr>
      </p:pic>
      <p:sp>
        <p:nvSpPr>
          <p:cNvPr id="11" name="文本框 10"/>
          <p:cNvSpPr txBox="1"/>
          <p:nvPr/>
        </p:nvSpPr>
        <p:spPr>
          <a:xfrm>
            <a:off x="4158343" y="1167100"/>
            <a:ext cx="3570514" cy="3154710"/>
          </a:xfrm>
          <a:prstGeom prst="rect">
            <a:avLst/>
          </a:prstGeom>
          <a:noFill/>
        </p:spPr>
        <p:txBody>
          <a:bodyPr wrap="square" rtlCol="0">
            <a:spAutoFit/>
          </a:bodyPr>
          <a:lstStyle/>
          <a:p>
            <a:pPr algn="ctr"/>
            <a:r>
              <a:rPr lang="en-US" altLang="zh-CN" sz="19900" dirty="0">
                <a:solidFill>
                  <a:schemeClr val="tx1">
                    <a:lumMod val="75000"/>
                    <a:lumOff val="25000"/>
                  </a:schemeClr>
                </a:solidFill>
                <a:latin typeface="Impact" panose="020B0806030902050204" pitchFamily="34" charset="0"/>
                <a:ea typeface="华康俪金黑W8(P)" panose="020B0800000000000000" pitchFamily="34" charset="-122"/>
                <a:cs typeface="+mn-ea"/>
                <a:sym typeface="+mn-lt"/>
              </a:rPr>
              <a:t>2</a:t>
            </a:r>
            <a:endParaRPr lang="zh-CN" altLang="en-US" sz="19900" dirty="0">
              <a:solidFill>
                <a:schemeClr val="tx1">
                  <a:lumMod val="75000"/>
                  <a:lumOff val="25000"/>
                </a:schemeClr>
              </a:solidFill>
              <a:latin typeface="Impact" panose="020B0806030902050204" pitchFamily="34" charset="0"/>
              <a:ea typeface="华康俪金黑W8(P)" panose="020B0800000000000000" pitchFamily="34" charset="-122"/>
              <a:cs typeface="+mn-ea"/>
              <a:sym typeface="+mn-lt"/>
            </a:endParaRPr>
          </a:p>
        </p:txBody>
      </p:sp>
      <p:sp>
        <p:nvSpPr>
          <p:cNvPr id="13" name="文本框 12"/>
          <p:cNvSpPr txBox="1"/>
          <p:nvPr/>
        </p:nvSpPr>
        <p:spPr>
          <a:xfrm>
            <a:off x="4012453" y="2572687"/>
            <a:ext cx="3917942" cy="646331"/>
          </a:xfrm>
          <a:prstGeom prst="rect">
            <a:avLst/>
          </a:prstGeom>
          <a:solidFill>
            <a:srgbClr val="EFEFEF"/>
          </a:solidFill>
        </p:spPr>
        <p:txBody>
          <a:bodyPr vert="horz" wrap="square" rtlCol="0">
            <a:spAutoFit/>
          </a:bodyPr>
          <a:lstStyle/>
          <a:p>
            <a:pPr algn="ctr"/>
            <a:r>
              <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rPr>
              <a:t>品牌定位与个性</a:t>
            </a:r>
          </a:p>
        </p:txBody>
      </p:sp>
      <p:sp>
        <p:nvSpPr>
          <p:cNvPr id="19" name="矩形 18"/>
          <p:cNvSpPr/>
          <p:nvPr/>
        </p:nvSpPr>
        <p:spPr>
          <a:xfrm>
            <a:off x="3108154" y="3850120"/>
            <a:ext cx="5902668" cy="613373"/>
          </a:xfrm>
          <a:prstGeom prst="rect">
            <a:avLst/>
          </a:prstGeom>
        </p:spPr>
        <p:txBody>
          <a:bodyPr vert="horz" wrap="square">
            <a:spAutoFit/>
          </a:bodyPr>
          <a:lstStyle/>
          <a:p>
            <a:pPr algn="ctr">
              <a:lnSpc>
                <a:spcPct val="150000"/>
              </a:lnSpc>
            </a:pPr>
            <a:r>
              <a:rPr lang="zh-CN" altLang="en-US" sz="1200" dirty="0">
                <a:solidFill>
                  <a:schemeClr val="tx1">
                    <a:lumMod val="75000"/>
                    <a:lumOff val="25000"/>
                  </a:schemeClr>
                </a:solidFill>
              </a:rPr>
              <a:t>您的内容打在这里，或者通过复制您的文本后</a:t>
            </a:r>
            <a:r>
              <a:rPr lang="zh-CN" altLang="en-US" sz="1200" dirty="0" smtClean="0">
                <a:solidFill>
                  <a:schemeClr val="tx1">
                    <a:lumMod val="75000"/>
                    <a:lumOff val="25000"/>
                  </a:schemeClr>
                </a:solidFill>
              </a:rPr>
              <a:t>，</a:t>
            </a:r>
            <a:endParaRPr lang="en-US" altLang="zh-CN" sz="1200" dirty="0" smtClean="0">
              <a:solidFill>
                <a:schemeClr val="tx1">
                  <a:lumMod val="75000"/>
                  <a:lumOff val="25000"/>
                </a:schemeClr>
              </a:solidFill>
            </a:endParaRPr>
          </a:p>
          <a:p>
            <a:pPr algn="ctr">
              <a:lnSpc>
                <a:spcPct val="150000"/>
              </a:lnSpc>
            </a:pPr>
            <a:r>
              <a:rPr lang="zh-CN" altLang="en-US" sz="1200" dirty="0" smtClean="0">
                <a:solidFill>
                  <a:schemeClr val="tx1">
                    <a:lumMod val="75000"/>
                    <a:lumOff val="25000"/>
                  </a:schemeClr>
                </a:solidFill>
              </a:rPr>
              <a:t>在此</a:t>
            </a:r>
            <a:r>
              <a:rPr lang="zh-CN" altLang="en-US" sz="1200" dirty="0">
                <a:solidFill>
                  <a:schemeClr val="tx1">
                    <a:lumMod val="75000"/>
                    <a:lumOff val="25000"/>
                  </a:schemeClr>
                </a:solidFill>
              </a:rPr>
              <a:t>框中选择粘贴，并选择只保留文字</a:t>
            </a:r>
            <a:endParaRPr lang="en-US" altLang="zh-CN" sz="1200" dirty="0">
              <a:solidFill>
                <a:schemeClr val="tx1">
                  <a:lumMod val="75000"/>
                  <a:lumOff val="25000"/>
                </a:schemeClr>
              </a:solidFill>
            </a:endParaRPr>
          </a:p>
        </p:txBody>
      </p:sp>
      <p:sp>
        <p:nvSpPr>
          <p:cNvPr id="20" name="任意多边形 19"/>
          <p:cNvSpPr/>
          <p:nvPr/>
        </p:nvSpPr>
        <p:spPr>
          <a:xfrm>
            <a:off x="3585695" y="774016"/>
            <a:ext cx="4947586" cy="4947586"/>
          </a:xfrm>
          <a:custGeom>
            <a:avLst/>
            <a:gdLst>
              <a:gd name="connsiteX0" fmla="*/ 2296648 w 4593296"/>
              <a:gd name="connsiteY0" fmla="*/ 308397 h 4593296"/>
              <a:gd name="connsiteX1" fmla="*/ 308397 w 4593296"/>
              <a:gd name="connsiteY1" fmla="*/ 2296648 h 4593296"/>
              <a:gd name="connsiteX2" fmla="*/ 2296648 w 4593296"/>
              <a:gd name="connsiteY2" fmla="*/ 4284899 h 4593296"/>
              <a:gd name="connsiteX3" fmla="*/ 4284899 w 4593296"/>
              <a:gd name="connsiteY3" fmla="*/ 2296648 h 4593296"/>
              <a:gd name="connsiteX4" fmla="*/ 2296648 w 4593296"/>
              <a:gd name="connsiteY4" fmla="*/ 308397 h 4593296"/>
              <a:gd name="connsiteX5" fmla="*/ 2296648 w 4593296"/>
              <a:gd name="connsiteY5" fmla="*/ 0 h 4593296"/>
              <a:gd name="connsiteX6" fmla="*/ 4593296 w 4593296"/>
              <a:gd name="connsiteY6" fmla="*/ 2296648 h 4593296"/>
              <a:gd name="connsiteX7" fmla="*/ 2296648 w 4593296"/>
              <a:gd name="connsiteY7" fmla="*/ 4593296 h 4593296"/>
              <a:gd name="connsiteX8" fmla="*/ 0 w 4593296"/>
              <a:gd name="connsiteY8" fmla="*/ 2296648 h 4593296"/>
              <a:gd name="connsiteX9" fmla="*/ 2296648 w 4593296"/>
              <a:gd name="connsiteY9" fmla="*/ 0 h 4593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93296" h="4593296">
                <a:moveTo>
                  <a:pt x="2296648" y="308397"/>
                </a:moveTo>
                <a:cubicBezTo>
                  <a:pt x="1198567" y="308397"/>
                  <a:pt x="308397" y="1198567"/>
                  <a:pt x="308397" y="2296648"/>
                </a:cubicBezTo>
                <a:cubicBezTo>
                  <a:pt x="308397" y="3394729"/>
                  <a:pt x="1198567" y="4284899"/>
                  <a:pt x="2296648" y="4284899"/>
                </a:cubicBezTo>
                <a:cubicBezTo>
                  <a:pt x="3394729" y="4284899"/>
                  <a:pt x="4284899" y="3394729"/>
                  <a:pt x="4284899" y="2296648"/>
                </a:cubicBezTo>
                <a:cubicBezTo>
                  <a:pt x="4284899" y="1198567"/>
                  <a:pt x="3394729" y="308397"/>
                  <a:pt x="2296648" y="308397"/>
                </a:cubicBezTo>
                <a:close/>
                <a:moveTo>
                  <a:pt x="2296648" y="0"/>
                </a:moveTo>
                <a:cubicBezTo>
                  <a:pt x="3565052" y="0"/>
                  <a:pt x="4593296" y="1028244"/>
                  <a:pt x="4593296" y="2296648"/>
                </a:cubicBezTo>
                <a:cubicBezTo>
                  <a:pt x="4593296" y="3565052"/>
                  <a:pt x="3565052" y="4593296"/>
                  <a:pt x="2296648" y="4593296"/>
                </a:cubicBezTo>
                <a:cubicBezTo>
                  <a:pt x="1028244" y="4593296"/>
                  <a:pt x="0" y="3565052"/>
                  <a:pt x="0" y="2296648"/>
                </a:cubicBezTo>
                <a:cubicBezTo>
                  <a:pt x="0" y="1028244"/>
                  <a:pt x="1028244" y="0"/>
                  <a:pt x="2296648" y="0"/>
                </a:cubicBezTo>
                <a:close/>
              </a:path>
            </a:pathLst>
          </a:custGeom>
          <a:blipFill dpi="0" rotWithShape="1">
            <a:blip r:embed="rId5" cstate="screen">
              <a:grayscl/>
              <a:extLst>
                <a:ext uri="{28A0092B-C50C-407E-A947-70E740481C1C}">
                  <a14:useLocalDpi xmlns:a14="http://schemas.microsoft.com/office/drawing/2010/main"/>
                </a:ext>
              </a:extLst>
            </a:blip>
            <a:srcRect/>
            <a:stretch>
              <a:fillRect/>
            </a:stretch>
          </a:blipFill>
          <a:ln>
            <a:noFill/>
          </a:ln>
          <a:effectLst>
            <a:outerShdw blurRad="508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3061613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42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42000">
                                          <p:cBhvr additive="base">
                                            <p:cTn id="7" dur="1500" fill="hold"/>
                                            <p:tgtEl>
                                              <p:spTgt spid="8"/>
                                            </p:tgtEl>
                                            <p:attrNameLst>
                                              <p:attrName>ppt_x</p:attrName>
                                            </p:attrNameLst>
                                          </p:cBhvr>
                                          <p:tavLst>
                                            <p:tav tm="0">
                                              <p:val>
                                                <p:strVal val="0-#ppt_w/2"/>
                                              </p:val>
                                            </p:tav>
                                            <p:tav tm="100000">
                                              <p:val>
                                                <p:strVal val="#ppt_x"/>
                                              </p:val>
                                            </p:tav>
                                          </p:tavLst>
                                        </p:anim>
                                        <p:anim calcmode="lin" valueType="num" p14:bounceEnd="42000">
                                          <p:cBhvr additive="base">
                                            <p:cTn id="8" dur="1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14:presetBounceEnd="42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42000">
                                          <p:cBhvr additive="base">
                                            <p:cTn id="11" dur="1500" fill="hold"/>
                                            <p:tgtEl>
                                              <p:spTgt spid="10"/>
                                            </p:tgtEl>
                                            <p:attrNameLst>
                                              <p:attrName>ppt_x</p:attrName>
                                            </p:attrNameLst>
                                          </p:cBhvr>
                                          <p:tavLst>
                                            <p:tav tm="0">
                                              <p:val>
                                                <p:strVal val="1+#ppt_w/2"/>
                                              </p:val>
                                            </p:tav>
                                            <p:tav tm="100000">
                                              <p:val>
                                                <p:strVal val="#ppt_x"/>
                                              </p:val>
                                            </p:tav>
                                          </p:tavLst>
                                        </p:anim>
                                        <p:anim calcmode="lin" valueType="num" p14:bounceEnd="42000">
                                          <p:cBhvr additive="base">
                                            <p:cTn id="12" dur="1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14:presetBounceEnd="42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42000">
                                          <p:cBhvr additive="base">
                                            <p:cTn id="15" dur="1500" fill="hold"/>
                                            <p:tgtEl>
                                              <p:spTgt spid="9"/>
                                            </p:tgtEl>
                                            <p:attrNameLst>
                                              <p:attrName>ppt_x</p:attrName>
                                            </p:attrNameLst>
                                          </p:cBhvr>
                                          <p:tavLst>
                                            <p:tav tm="0">
                                              <p:val>
                                                <p:strVal val="#ppt_x"/>
                                              </p:val>
                                            </p:tav>
                                            <p:tav tm="100000">
                                              <p:val>
                                                <p:strVal val="#ppt_x"/>
                                              </p:val>
                                            </p:tav>
                                          </p:tavLst>
                                        </p:anim>
                                        <p:anim calcmode="lin" valueType="num" p14:bounceEnd="42000">
                                          <p:cBhvr additive="base">
                                            <p:cTn id="16" dur="1500" fill="hold"/>
                                            <p:tgtEl>
                                              <p:spTgt spid="9"/>
                                            </p:tgtEl>
                                            <p:attrNameLst>
                                              <p:attrName>ppt_y</p:attrName>
                                            </p:attrNameLst>
                                          </p:cBhvr>
                                          <p:tavLst>
                                            <p:tav tm="0">
                                              <p:val>
                                                <p:strVal val="0-#ppt_h/2"/>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1000" fill="hold"/>
                                            <p:tgtEl>
                                              <p:spTgt spid="20"/>
                                            </p:tgtEl>
                                            <p:attrNameLst>
                                              <p:attrName>ppt_w</p:attrName>
                                            </p:attrNameLst>
                                          </p:cBhvr>
                                          <p:tavLst>
                                            <p:tav tm="0">
                                              <p:val>
                                                <p:fltVal val="0"/>
                                              </p:val>
                                            </p:tav>
                                            <p:tav tm="100000">
                                              <p:val>
                                                <p:strVal val="#ppt_w"/>
                                              </p:val>
                                            </p:tav>
                                          </p:tavLst>
                                        </p:anim>
                                        <p:anim calcmode="lin" valueType="num">
                                          <p:cBhvr>
                                            <p:cTn id="20" dur="1000" fill="hold"/>
                                            <p:tgtEl>
                                              <p:spTgt spid="20"/>
                                            </p:tgtEl>
                                            <p:attrNameLst>
                                              <p:attrName>ppt_h</p:attrName>
                                            </p:attrNameLst>
                                          </p:cBhvr>
                                          <p:tavLst>
                                            <p:tav tm="0">
                                              <p:val>
                                                <p:fltVal val="0"/>
                                              </p:val>
                                            </p:tav>
                                            <p:tav tm="100000">
                                              <p:val>
                                                <p:strVal val="#ppt_h"/>
                                              </p:val>
                                            </p:tav>
                                          </p:tavLst>
                                        </p:anim>
                                        <p:anim calcmode="lin" valueType="num">
                                          <p:cBhvr>
                                            <p:cTn id="21" dur="1000" fill="hold"/>
                                            <p:tgtEl>
                                              <p:spTgt spid="20"/>
                                            </p:tgtEl>
                                            <p:attrNameLst>
                                              <p:attrName>style.rotation</p:attrName>
                                            </p:attrNameLst>
                                          </p:cBhvr>
                                          <p:tavLst>
                                            <p:tav tm="0">
                                              <p:val>
                                                <p:fltVal val="90"/>
                                              </p:val>
                                            </p:tav>
                                            <p:tav tm="100000">
                                              <p:val>
                                                <p:fltVal val="0"/>
                                              </p:val>
                                            </p:tav>
                                          </p:tavLst>
                                        </p:anim>
                                        <p:animEffect transition="in" filter="fade">
                                          <p:cBhvr>
                                            <p:cTn id="22" dur="1000"/>
                                            <p:tgtEl>
                                              <p:spTgt spid="20"/>
                                            </p:tgtEl>
                                          </p:cBhvr>
                                        </p:animEffect>
                                      </p:childTnLst>
                                    </p:cTn>
                                  </p:par>
                                </p:childTnLst>
                              </p:cTn>
                            </p:par>
                            <p:par>
                              <p:cTn id="23" fill="hold">
                                <p:stCondLst>
                                  <p:cond delay="150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childTnLst>
                              </p:cTn>
                            </p:par>
                            <p:par>
                              <p:cTn id="29" fill="hold">
                                <p:stCondLst>
                                  <p:cond delay="2000"/>
                                </p:stCondLst>
                                <p:childTnLst>
                                  <p:par>
                                    <p:cTn id="30" presetID="2" presetClass="entr" presetSubtype="2" accel="60000" fill="hold" grpId="0" nodeType="afterEffect" p14:presetBounceEnd="56000">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14:bounceEnd="56000">
                                          <p:cBhvr additive="base">
                                            <p:cTn id="32" dur="1000" fill="hold"/>
                                            <p:tgtEl>
                                              <p:spTgt spid="13"/>
                                            </p:tgtEl>
                                            <p:attrNameLst>
                                              <p:attrName>ppt_x</p:attrName>
                                            </p:attrNameLst>
                                          </p:cBhvr>
                                          <p:tavLst>
                                            <p:tav tm="0">
                                              <p:val>
                                                <p:strVal val="1+#ppt_w/2"/>
                                              </p:val>
                                            </p:tav>
                                            <p:tav tm="100000">
                                              <p:val>
                                                <p:strVal val="#ppt_x"/>
                                              </p:val>
                                            </p:tav>
                                          </p:tavLst>
                                        </p:anim>
                                        <p:anim calcmode="lin" valueType="num" p14:bounceEnd="56000">
                                          <p:cBhvr additive="base">
                                            <p:cTn id="33" dur="1000" fill="hold"/>
                                            <p:tgtEl>
                                              <p:spTgt spid="13"/>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8" presetClass="entr" presetSubtype="6"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strips(downRight)">
                                          <p:cBhvr>
                                            <p:cTn id="3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9" grpId="0"/>
          <p:bldP spid="2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500" fill="hold"/>
                                            <p:tgtEl>
                                              <p:spTgt spid="8"/>
                                            </p:tgtEl>
                                            <p:attrNameLst>
                                              <p:attrName>ppt_x</p:attrName>
                                            </p:attrNameLst>
                                          </p:cBhvr>
                                          <p:tavLst>
                                            <p:tav tm="0">
                                              <p:val>
                                                <p:strVal val="0-#ppt_w/2"/>
                                              </p:val>
                                            </p:tav>
                                            <p:tav tm="100000">
                                              <p:val>
                                                <p:strVal val="#ppt_x"/>
                                              </p:val>
                                            </p:tav>
                                          </p:tavLst>
                                        </p:anim>
                                        <p:anim calcmode="lin" valueType="num">
                                          <p:cBhvr additive="base">
                                            <p:cTn id="8" dur="1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500" fill="hold"/>
                                            <p:tgtEl>
                                              <p:spTgt spid="10"/>
                                            </p:tgtEl>
                                            <p:attrNameLst>
                                              <p:attrName>ppt_x</p:attrName>
                                            </p:attrNameLst>
                                          </p:cBhvr>
                                          <p:tavLst>
                                            <p:tav tm="0">
                                              <p:val>
                                                <p:strVal val="1+#ppt_w/2"/>
                                              </p:val>
                                            </p:tav>
                                            <p:tav tm="100000">
                                              <p:val>
                                                <p:strVal val="#ppt_x"/>
                                              </p:val>
                                            </p:tav>
                                          </p:tavLst>
                                        </p:anim>
                                        <p:anim calcmode="lin" valueType="num">
                                          <p:cBhvr additive="base">
                                            <p:cTn id="12" dur="1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ppt_x"/>
                                              </p:val>
                                            </p:tav>
                                            <p:tav tm="100000">
                                              <p:val>
                                                <p:strVal val="#ppt_x"/>
                                              </p:val>
                                            </p:tav>
                                          </p:tavLst>
                                        </p:anim>
                                        <p:anim calcmode="lin" valueType="num">
                                          <p:cBhvr additive="base">
                                            <p:cTn id="16" dur="1500" fill="hold"/>
                                            <p:tgtEl>
                                              <p:spTgt spid="9"/>
                                            </p:tgtEl>
                                            <p:attrNameLst>
                                              <p:attrName>ppt_y</p:attrName>
                                            </p:attrNameLst>
                                          </p:cBhvr>
                                          <p:tavLst>
                                            <p:tav tm="0">
                                              <p:val>
                                                <p:strVal val="0-#ppt_h/2"/>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1000" fill="hold"/>
                                            <p:tgtEl>
                                              <p:spTgt spid="20"/>
                                            </p:tgtEl>
                                            <p:attrNameLst>
                                              <p:attrName>ppt_w</p:attrName>
                                            </p:attrNameLst>
                                          </p:cBhvr>
                                          <p:tavLst>
                                            <p:tav tm="0">
                                              <p:val>
                                                <p:fltVal val="0"/>
                                              </p:val>
                                            </p:tav>
                                            <p:tav tm="100000">
                                              <p:val>
                                                <p:strVal val="#ppt_w"/>
                                              </p:val>
                                            </p:tav>
                                          </p:tavLst>
                                        </p:anim>
                                        <p:anim calcmode="lin" valueType="num">
                                          <p:cBhvr>
                                            <p:cTn id="20" dur="1000" fill="hold"/>
                                            <p:tgtEl>
                                              <p:spTgt spid="20"/>
                                            </p:tgtEl>
                                            <p:attrNameLst>
                                              <p:attrName>ppt_h</p:attrName>
                                            </p:attrNameLst>
                                          </p:cBhvr>
                                          <p:tavLst>
                                            <p:tav tm="0">
                                              <p:val>
                                                <p:fltVal val="0"/>
                                              </p:val>
                                            </p:tav>
                                            <p:tav tm="100000">
                                              <p:val>
                                                <p:strVal val="#ppt_h"/>
                                              </p:val>
                                            </p:tav>
                                          </p:tavLst>
                                        </p:anim>
                                        <p:anim calcmode="lin" valueType="num">
                                          <p:cBhvr>
                                            <p:cTn id="21" dur="1000" fill="hold"/>
                                            <p:tgtEl>
                                              <p:spTgt spid="20"/>
                                            </p:tgtEl>
                                            <p:attrNameLst>
                                              <p:attrName>style.rotation</p:attrName>
                                            </p:attrNameLst>
                                          </p:cBhvr>
                                          <p:tavLst>
                                            <p:tav tm="0">
                                              <p:val>
                                                <p:fltVal val="90"/>
                                              </p:val>
                                            </p:tav>
                                            <p:tav tm="100000">
                                              <p:val>
                                                <p:fltVal val="0"/>
                                              </p:val>
                                            </p:tav>
                                          </p:tavLst>
                                        </p:anim>
                                        <p:animEffect transition="in" filter="fade">
                                          <p:cBhvr>
                                            <p:cTn id="22" dur="1000"/>
                                            <p:tgtEl>
                                              <p:spTgt spid="20"/>
                                            </p:tgtEl>
                                          </p:cBhvr>
                                        </p:animEffect>
                                      </p:childTnLst>
                                    </p:cTn>
                                  </p:par>
                                </p:childTnLst>
                              </p:cTn>
                            </p:par>
                            <p:par>
                              <p:cTn id="23" fill="hold">
                                <p:stCondLst>
                                  <p:cond delay="150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childTnLst>
                              </p:cTn>
                            </p:par>
                            <p:par>
                              <p:cTn id="29" fill="hold">
                                <p:stCondLst>
                                  <p:cond delay="2000"/>
                                </p:stCondLst>
                                <p:childTnLst>
                                  <p:par>
                                    <p:cTn id="30" presetID="2" presetClass="entr" presetSubtype="2" accel="6000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1000" fill="hold"/>
                                            <p:tgtEl>
                                              <p:spTgt spid="13"/>
                                            </p:tgtEl>
                                            <p:attrNameLst>
                                              <p:attrName>ppt_x</p:attrName>
                                            </p:attrNameLst>
                                          </p:cBhvr>
                                          <p:tavLst>
                                            <p:tav tm="0">
                                              <p:val>
                                                <p:strVal val="1+#ppt_w/2"/>
                                              </p:val>
                                            </p:tav>
                                            <p:tav tm="100000">
                                              <p:val>
                                                <p:strVal val="#ppt_x"/>
                                              </p:val>
                                            </p:tav>
                                          </p:tavLst>
                                        </p:anim>
                                        <p:anim calcmode="lin" valueType="num">
                                          <p:cBhvr additive="base">
                                            <p:cTn id="33" dur="1000" fill="hold"/>
                                            <p:tgtEl>
                                              <p:spTgt spid="13"/>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8" presetClass="entr" presetSubtype="6"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strips(downRight)">
                                          <p:cBhvr>
                                            <p:cTn id="3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9" grpId="0"/>
          <p:bldP spid="20"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247AFE9-6511-4607-A56D-166D93078210"/>
  <p:tag name="ISPRING_SCORM_RATE_SLIDES" val="1"/>
  <p:tag name="ISPRINGONLINEFOLDERID" val="0"/>
  <p:tag name="ISPRINGONLINEFOLDERPATH" val="Content List"/>
  <p:tag name="ISPRINGCLOUDFOLDERID" val="0"/>
  <p:tag name="ISPRINGCLOUDFOLDERPATH" val="Repository"/>
  <p:tag name="ISPRING_PLAYERS_CUSTOMIZATION" val="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HVkqUiA7MhOOjAAAP1bAAAXAAAAdW5pdmVyc2FsL3VuaXZlcnNhbC5wbmftvAtUU9e6P2p3d7V7F7W2u0cij9Rq1WoLQoSAQNLWCrUWqSJGj0C0EagPEkPkEcmjPe5q1cAqKgYMkrrxCUqqVJJASLTULCRARKXRroSIixAlhJjEvFh53ARttbZ73P8Z95w7xh1XxmAkWZnz+775PX/fylxz72crUib/fcbfJ0yYMHnZxx+tmjDhJeyECS9SXp7ov/KyePRF/8sLtFUpH05o7Am97//w17wPUj+YMOE88Ip740v+z3/b/vE62oQJU9oD/y+AlNObJkxYf2DZRx+sLsk2aijAuTy6lpmdnv1+9vuza39Yta8ed8Z9tr4m5b23PkhdvvfNVSFzp2XMODXtzZk35iw9s/ejf949/Mmir+q/+WHNR59s3VX/5Xf/+DQ95OWIHaMIduSGmOGqgmvWlSrvX2x0MU4A9q4x7NZcU3yv93wuEkbgsdwwmtjmHTMQ8O6BqQLPnUn4CYG/EohzLro1x67Ip3B44gstmMDFS+KO8viWcCz7YR26EvvXwKU47G2MAOz2OXxeIj2w8glf0iqzrGGs0LDAB9Gi2zFaM5ft4uoqx+nq57cOJdQvGH/fc5RqDdLh830p7IcpusJQvpYdmA9FkWtnwj+3DznQ/o93imo7RK5jU5n3UnGe+2kheeHt+6gGwOcEtHfXa8fW0KFZIoXe8XUkY2DMTnR1EjoNJmif1sfgs+6+zp8nUOiwWdiDIPM6UZjINbouFA5bQy3BFJUpsKIHzgDxdLwtnSB78IrsgfzOAxreQSOkJdluXhy2P1zDWe8b4XuaDNMWz8pmeZwgnsW8vT9Surbfa3zQC7Ae7p2c5lKTrWuJyC+qRkrpQypG23QezbCyIvC2UqyDeV3JTCB7u5TuLhstxIQfFdHRyul+xmv1e8t4yFdvzrqq9I4os6fmQYrq9THkUbA1iIf6h5DbdpSc8HG/PB+9QHj12vosYWe9nzIfoS40AS9QS135GsfauN3dwy3pwdgX/Dq6oIFEKFSa/NWKCusp9tgpASUE9ZncWJDVj1blT+ICjMFZlMxw+tf3RBEmCn60JIbQ3/Oy5fJU1oOxWJdIvC0IC1+gatP5EJPeKu+W8BVWe8lSPcXzMyWLePj8Yq7OOFMFIEMtVMh9hPB+ucESA/VTJIsXOa5WLc6OaWkjl/LNia3gbbwqU3qRWSPxIDIfQklcgfP6vFof8h6fSOYhHLDsDdgUWMh6ZBqNod0WqXTcdFr5poPmpMP6KkiHMBKzWWHKJBlR7HEyO/NB+Cdndn34XC6hoNVsFlq2mIfPw815HfYoS2Y9PiXgkHQxF70cCHoJFSv/7tBX2xN25+9RZmLl35hJ51GhBVpJEplraK4bFGX1l5vPW4uSv6VCfqmK+tHKmWgKp+pUopAKId9vUXfJ3qsWdH97mcJoJN1TLKw0WMR5g4qXqwzWrY1olc7oPmLwGtgegcqkN6rZyCcdmdjwPAYn87DBwijQiIwlbgmTB6KUhercrchaegJ/ay1llH85Gp2g0sVCG99V6Zpha0+hqwQeG2cH3mIBQyo3Xalzea/m0BO0U2GWa4ZeCrdIjkbtSNSaRa7FOhZ8HkRgqtxBYk2tB8XLYshD54VaiM4x33I56SO3UQfAYP0HI5OyA2GSmNRLxex6f/eujoYT8lsxEys4L7eL8huVp7+duTFoypKJe9Xk0nX9yu1HhCCp3FCARH0+aJYb33JA+DWjpcO01rQGeXcbZw/8Bhf1oHkJSS7L5J//ouPNRbtlajx83ZmELmBGaPsjgQRvXRKdQ4XMcbBHchTSDlGblRcvMM8aIXO1kjFUdjmaC+gPCYW7tnBWFpbePthcoO5yGEtObGJ18z2ZUrRd/jJKTIkIoehLv1BHmPRRVk+Tp+lb05VMXPgsefzKpJ5Ui8QO50aEtA99OzMGYEKYTUHHxR6vcqF/mdulozrwOubzbcQTMfL9nFdLxbhZ14M/kscd+GpjwpopdLaa4qMKhcr8ZodGhq8ZU9sB6+xzM7DCF7X9rJLQFz+PgDoXVhkw+3K/7ILLe6O4+li6DfayUBfs6FkFPiMExw8VFdNr2owkI96hxluKItDARWZpRw6kL0GvKeehXgIdW1jdKgwXwPtcTbUztzOAwdJ5FH2LuQ0TjrGwwvOQffoOJuhb+X0ltBqgHVTn+Zg1CjtRQG3dWJrVr7TRE9DFaqzybWUSVycenZQesJ5bDcnE1RUbJJ/P37WM3BT2ktUuUjoLM2Oze99AvQ4y3wLiIyC22vjtefQH0ddGiJcrDZgNNRa1PN/UHl/Ogyt5EDS49cBKjEAUClQqLMhRUAmhEsEJiwdx4tEIeCgLnUdB1iJKz0kqBpD5sLHWzm5PTtovnVSa5KhpV9BOOp4LmCnIfLBDlSBEC0MoU2HqLO0C2JDJ9OmUyxoF4fo5iMnQQTKxfTTv4AWodiY9HBYP0XWxdC+EvBDI7fp+eXfQS2KGZOyd9qtFm26Vh6GmNbeDJX2qEk5U5qYdHfkg2EniHCNlFt8QVYMdNrGmhM2J90eh2cuMA6mYujWjGCkLtcj6924OE/UCTeMUYsB8Gk+NEyryC7JY3YgQhQUXvJ8WsJC+1Z9bZ2BnLRlyYmr0FV8Vq+3Ss+FYqz6J3QN+wVeAompDszaEnuDoViUJFRDccsuf+moYqUIt2xVj0huy/L5WT6X5bsGeRDCRFV7qri0HEmrhEqlLDVpRQFTPpIBtGEkV/shqD/6P5ujgTXc6IDHL3ZG3bVJ7JnfmxkxhWHr0uzk7glVlFZ+rKZlcRA+XGaxOCEpOrjDHiT0lPadwQuTC5+pOVW7Q15WMfoTwSTmbEg3fCQ4HC+mlmdPhrSGoF0Ed6hUQPIeT2x3bOIdJi9oU8Eg+XuvR1yKAnqcQApUOzBd+4ZC4tB/9xc3o2CYFLd5ge4HLGd4BwUq2VCV37KglNobAuu+Zas5+OpvTrnFovVTyKiYRTAXCNKgLTCl9hMpTs5Dg8dS58y14TtrP+6j7rbrHlZbDy+sQ2b53eQLrFoXBQ6hoctI2li9gXDIoou/mrJ/K+61I/yVQw6dfFf0t8Jo5G54TeN1eweGNQ4Wl0f9uQL85UKII4xCAK/9vT/9vDlBIHl5fThBILJ19WwVtRW8vi3+lYM7gttM9HNT4hO9/4kofnmhAex/sAeZMXjbWUBA7yDndU15OfT1Qp+9Geu9GhncHH3j4c0Hy6rwUcJzbuzOXNdU31ZHUAQx0+Nvj6/pu9z5SyPKPr58dHrk3Xpa/fHv25jWFRTvGBbr02oFFDYsTFstT/R82/G3ZkYyjYWGPJPjn7O763xh+eCA34zmb/x0296J32voIglq219XgkOiTVP22xuKsNutRU+IC+grYpRMPxRuCn1A6Zo2cNXAjDZ81ZZ/+XeXtS3TOE8LXXI4ujPIQPPB2B02lIzyRq0dGc097CHXS8CemZ5cM9K5fvOfpWYSy3dzBxpxbiTpWi+zpL4ToVyK7s2a0D2WZTiHnniz6KBs6tn2Bb6llOpFh7j3XL81muXQG/aokUJQPbbRGOG54fsfdeEdYSM5QRpFvsG5JjJ4fTj7R7A6vMUU2oK6vJXXV7+6G1GmGp1SoJ8a4r4gzksB7LZtvBR1Ne0pt7obdsjhhvT4Y2zeZd8x65mnh+h5M16+xhdZtid22u+fU07wy2ok16/toHKYQFbtEn/7Epot99QORPeeG4+XN0JR/Q4+0g7sRswP3tC0EM7x3A7Ifb/13k+BD/2YODF9zrX5aSVuc+2kNO8uBP5cLN+VPl++M+28RNwf8g6u8x/gzJX98KqhmMf93jjGZTQ3YLbk4LK7wTxe+rVVx6cyfa0ubP2nFn5ssQ4j6N+TUN7fdufmnkvf2Tf43wuVqFm0f/tMFiVL7nhUO6aWUeF16tOau0fT19Ox5fJK62fPsIOiy6TXNCeMfLh978JrmYtQzzLT+YPQcvvxg1aCYv2riMysuHRXrOwcevDYoNlganp7UIJDutN1MT6uEB+IVtJ7fh2tEHeeffkiDKKaZQ3XiGbFA+v8vUmmSWOrqpmS3Oe/up5hfHU+LeJX7P2Ma04RtR5+O44eDO/16bex39RRLr6SnJRXaLIpIfEsfvVLvnt05z9VY3GYYdun57B1XeQqQriztp3mKpHOwk6vEiSqD5Cn50xqjyGTFPe7KyHZtvH32np/yaulDw/dP8VkP+3mKS8iPr0RmyjRtBTdE9Nqn/HUuIYZ8Uskcpam4+j6eq9fGYYjfFaIFG7oEdHaHMRn1FxqfqmEFq7O5hBVkARqIaVSCYTpPooDKu5kEMGoYU+AWpjgCELaldZLIoMYDk9E0xrlkV6YlvswAvr/4FxY5Slq788LvmMov+tu0N7kKjGRp9pVg+tI8uSTq7zhkpEkFRDWiZ+VkT3Z5HTLfWIt5/jVq1m6ZhG8o8PkbonKLqAL0g1VPcBxo7Rag/pannIVOMOlVRvDWYf0RhKxYsNhaVcfgRH04JOYgHKDakOKKg8cSVzSG4Mdq9TG1pEY0n42bmnT7qQA8uOBFKPgVYbSoDK3qOc2FthHFVee3Z+Jn7MrqNIKXqgro/jZZd17YvjEcK0TDAyW4OnUsmnLIkNKkrzBgFhbldHQzk+F4Ml5rtELl595p15WsgLdebMMBfGSQ6uAv76RpiCdBwdMeEn02h6MQNVcqwLj4ia35ME6s+bYiinvCfeSDSMHnXSIh+yyHASFDza4Y3VjU7JP+Dg6bz1fk14Ilat4M0lCJbVOtyQ6fMNfIX22lZB4GKv2d2Vy+QcS2MeoFgnDZ0142g5RJiJHqPJK3ChLuLt19uTf4bzRIEh0NYMK3smUdhe+oAGF6I1ReBumjS8P9bcANO3iNxjfqK+S0GUq2VvQuequkYEdk+2kqLeuptHC18lh+7NkMeP1EiWdCFfpKOacEeSGyLjv7Sny2S+SpMB1CG8MFNV02YRi2VV9BTiAPkQACZUjFhON1GbWIHo87dUh/wTPNcQgZjB9UBZ1G0AcFo3W/V9WKMCxNZgQK/GaeUGWQL5iZzlrN4HBQoVYWmRs9qrPDHnNcnZqCJ+cGhdUNpCpnaYrUn8LgbaGy9AdmF+dgBYAWExvT6HhlXsKG3JthSjxQYQBJOcEaVv7Dwd9FUdB+aOD7+bs2FvKCClC2t3Zp7G8cEqdll8U1asuLURMwzjJDQWvUipOMs0aErjbeqRpYKEQJekZqU0aFTNkCgAtqZPWL8vk3vC6TbLdYE5w4S6XD1TFqEpWZXGXbjHSb8zkCfc7mv8smu9R4McX69ey2izXTngwZ777wY73AeA9F0G3rQK38jWcXV+bWNQSqLzAUtKylBfd6QezqPDlnXIgJoo/HxZxw5y1UgMOEL/dvGpdhQsSB/6EBa4cXEF2dfcUyRNOg8st/pF9tEMi8ctUc4imfGe9NcRVK9ivZXitBhrTKSm2Bu9DDBJaO0NjvGS1Gr8HJZvJpOMfw1h+jHikhJ/rn+6OBe+iinfdPcDsF97v24N0DBX9lzOtH+h3Z7Mn1gslc5SO1mi8KmMbe1afSF+fc6VoQ03DZNLOzIa5BMI3b/WhABXUFQGBt8iwnjq1y2TRIt9bdXTBY2oGznUmrJC6I4P6aEU66v2DbbJqdA19P76SajimA0wRi5JOvGyPZLoVOVRI3xl50j5roc1t1Ko5i02+VxcfabIspd6suN6wE+B2AgUDERhz8bbJfL+fcM8AlPkGdVj5d5rxi2QrqfkuuRTeAkzIT07RgUpJ3HzoVP+VxT32GaeVpJTvNV6YLdMZ8gXRs2KaLlLktdctZ170W9+LwugMQADT5giG5MQVxpGA1jdeZkkYKG4Eorhn8MfRrY31ET58BrfJeIbqvrM8KR7vvTBII9qtHTxrmi3HAuizsNvyQ12zx2mFNhjf1ukdV/uuaRFvphZpWf2/XUCy1HqVYRpqUuJYracntmfZaf9vX+zZ+M5vO0uDk2WSfmqbMkh0lUraoWYv6ladFxpNQRgugso35HUG3tWZAMMOaK3/Z/XUk45iEgYjoSCUhWyxlrMd5g2f7Hkz1Peg9UegX50YMLnd3l4DtMQARngaWvpilL9Pv2OeGjiMCNPdxIFG50dtynQpRtZkSTNIHv07x1xo7HFW7c/iMweDHQtXYCEXDXOvWCKUAW2kg+eWxdjbg/bohMyTnElXppX6f6n8YwzKVatdPoWMggpS8p8sjqiZ8UY5DbiuzgUNRcjCq3E+zxRzsKsw8bJiVMy+MSykj5JXPLMysBSqkPo8J//OCOCvlIFlWlDnnsbXyFdfikrsCGMsv/TI6npv33af+cigsI1BHU64ElYkTZf2rG4HeEnyzYF7b/aK0FiNwMu/VxmQJdKuch5rv4AJUGqcKFQvmvzWLJJf/gA7FfHzS3dLG4PBcwZBC2PziPbuFIRVrveCA6S1f7H3nL1Tx44wkzJdsoQVVIfIFkRjyUYUovvaG04GhtGThhvrhHzy9D/1Bt0T3TXEI6adQwYFQvKXNL5ngl7PZUfHZK11X01iWVK5S3h10kl66lXPYFeWIOlJOKBkaA+lXhtZk97Z6MJ2/+qu6OSp6TfumX8oPrtTYTypuMDk8+I0TMKzZ0doJH0an+u5Ol60tLxbGJHdxjqBen9V+t0jNWWkLxpZVNVGb5qOL1RFL9Ew3j1eh/8yzTlfwOPORobfLefc9/jxmg0j3zpKxtdafA+TYNehlgPGbakL2Sfc91z5qU6luyGunF94ruteVg0CajN0Dw8oF3MuPvQOSx4l8wMPjErw3qUdylLqQwm8XxXvPXTPPGsZqRpc5YLTPOZ5+OgdGm5tn5fajX7zrjLJl1hIKyutXUhPlKf5Ei83Chfj1c13tx6AyDym3JBXxtSDvRAcR2NnioEeJf2/rook/uqd3C3WeTGnYe+D2OPnFRWTC5EqHH2qbg5ugpPt2WJtlBLujEsvlOljb1+WsPk9T4/Fv1cqBJkABU+XdjOw6I1xO4A4p++z2Ux0LJb6mTt3Cx4o+EZQNv3HE36w9tL1ZTbSyIrRTqklnOZI2pmzsvOm2aN1V5vUS9g9sfJl+naYxOhyh7lQTFo6C3cGC8k9hSxAHIhQOsSDt/mHt5ZoyHjaGrGVKwLDCPYFsrOOv6+E/vj3XqAN7hEt0wX9x4Otr7e2bJsq33PpU6cfpNnhbyoVDvoKiCMEgbrME/4uMb6H6vSon0Q4fIny6pk6TX8Ym0hBKVm5HKOmuV3tJPYX/TjvJZtqUPFGZKGc5u4wgTJAbrYnyBckpqET+ze9RgbuECnxTDf5xzRwVzo23Jy3yByTS+fvLZrSK3mHp1Awr39M/zufHEIoPbR2wWyhfrmGT4ymPi7CG7RsmehoKRKTRNhOT4tIftuY+zs0eru/VtBg1NYE/dvNUJ761JvIxg58ffjWV8V3oaJW17v6v2eVYDNPexH9vTwJZv5/o/tyl51p/zfFHsum6yoIf4KLAnS+LMlJ/9fGUQo+V7VUqBsrF40HGJ/b8mvgNYz9Ol342pVhdjk6Vhf6KF35x/LJVkOVL/3tk28NVdHLXrwjj/kmWsx2dzby/nDhf+QREtHjvRnr/lfi/gzdastkeW4OJ5Wh9dHfX5+b7Xo+rYlD0pYlaw1MtwA6PwGeTNUodbaYsz4M9eMaOvcdnVZqMDEBf2vYEDe1tlFxYft3MYwoIv4nSm6M+FJ48/v2dtwpR2BN7KsYFFn2cJU+9v/GRfiNWcanpO4PHIcaX+28+O8VqivRZIgXZDPOVBq3Po2W3n8J77jcEijJAjnoEBjKPN86NIbM8BiK7HVqHY+1+8/48D99nZTfiLBVAZpK/7TzBDiyjbr39Vz62ODg3+Se8F8ZLw9dGSzdtuiqgf30bWpn8XSLXPT/sGAPQIfPZjbIHX0dKNouUfKtkJ0bFHMLw6Tvud/+OSBdnARR9adM2ekL2ZVefgGXbmVlZft3JatksUZfzm0zx4xbbXtESnqfukiFcAnlUoYPYryysW5585JYv5Cu67bYoovnF1EaFEfSAhagd0WdH0ZEmPclfzrUR6LSWH2pLR8WGyyxkXzfThWHxCJQZvwogEqi7Th8gUmYQo1m536FIJDLfTD1EOLq0MUQYpqNibm1SX/2i+jxmyYp+pQ42W/Z1H4IGz8tBBTIza4vLyuTh24Xio79aBcCQTxplYjE6HrN4qMUo+6oaAtA5yoYIB/7n2o0Fkl+iX/SnTYeSpIc5URhdlLwhhaYpSSgj/LCMe2ScSMmDlvDiQGv2E+ajocqDcGU1RFg5BbWhedanEzuMNtRmuagaobBHEin6C/VB34lN9oxjdAmPHJn1ocvKw6s0wAnA9/rGhBHCrzouHBZVD2xH9nX1OivMhy7nuJ3On+2V1ShKwbqJR8yk0XdIPaybV42UGdsLfEFnoOh/9UxE369ROOROXH2nAwx+X9jOqvx1gaf89TY9OnlUcS16d5UH+Dbvm6trD678YcYs/zIy8iZeU7PXNyryk+k1mbHhxfgJOn/HL92xt8xc4F6HzunqcnzWuF9NLvXgfjWpv3HFzM5ldAH78r7hmDsV5s4ud+kR0va9xgfV0JAX7st1xTjCYF3RvVBdRhXp1bD2oRKJ50F8OCXBPiheA4jbiGQ+1JX90txz89lzrG2LkrtWYLfPeGrpL+QE1UAbc3yfdBvnNYVNSx/FNyo6qi7TJDMWCTXeUt7mIADG0UeiBgeNUfUnE4EoRrmlClFYSiB9DXhr6nfX4w/hT7ma4geVBdKUZu0u6o1Lmx/HneoMfPK4dZ4gun9KDUT4iIIZD/jpZxSid7JYpDuSzbc+/X8Wu38+RbVAICmw+ZO1qbf0QPlaKWht63+S2D5S+aEjy3aOwjSMZWRditI9k47+P9ICfv6zQ+bzNLD9RcvYJ3NO990d5rsPsgts/Q7pdNF2V3aPY4dUaE3CPZ1BA/idEEjJglrW2OY731mSak22xqdyNs5+Hqgkvbz9XVe26QmvfykaYgc2djh2Ep5ImdX38l9C0393YcIfLrzGNgo8MVMax5j6Wy1PFHGvfuK3HU7bURNjz66xwbn4dV4pbdvTFSHjxY+DsUC3yLWw8IkuezMmv7lRnRgLD7XffMqchJgv/0m13uLwpj7LXN5NwpBxnz4n/Jzwc8L/hnBpDdVKQiO3Lg63tPnsWi+0nhGAIHCLx5jH8qjYbRL3HNdamVshY3jsqWhTBF/5YLRYhpSBmn4f2tvOLslnu8T3nsoVDTPe/1FE3+YvhHznT3MbfWrGcDp/vkC7HDVbKJ9XojoWvarQlRr9RTlAuwEq9AWQMu9Wf17CF2R8/ztAqfaZNLGQHA69Aw+xXZE+3bDS51YK2G3GL1QeFFS+i/41PL4FbuouOKOCFNqFiLPIB+uBo9DgWCYXRHFNoJxKx+VGaFk11KwIRSEs5ij2qLFAQnipAdJ67X16vM9lgEbQxaWtRvjcn+hsRWA3S4SjLmtufkpb8K6NnQLxu3UbNi3sWugMlJcx0iDYaS2KUIBpYo+d9NHEK1EtuV9qvPcQEbNT4HKS/slZhONLomPQkQ40EIMzzXSgHZryKnqCUEkajIUt6rnK99C0zMPChoGH0j9ashl0YbHCOs2nMwQFofK1VZatcnCRXMrZhXoRJK3edS974lWziPRyN9QnqtZLPcKFmFXlyrl1sLcl2DQVEly2G41gCFfvOu5ePCrzxTXs+COHSji3kM4xRE/M/UcoFyAk537fpYOmbVfnReL31RJSywmbymeen4EVcq/YrWd+wQmHcZBQCCRFKJEMGLfgT0SmhWOFBVnJiqjt5Yh6dl1utqu6AmMiwLlypVGmEHsY8vzcZsdtKfOGiH5DL/zPP3HJA3DuxCtGZL2Gf56qYbkVzqoPaBI+eqVyQ7XwRvDUPWaSlvR9F3Bcn8Gnt87AgkAbQCjOfTlMyXa3HoXBO/6OUKYVV0IcwjdDRqqPIRnWqrusKGWk6oTxUssnfxoEGMG/1N7TJfKfeNnVt9o+p2ZyEcqknzhs1BspYk1wCAZH1qItjGTUa6BVAZN9nm4qkokj8yoK1DiAB0TV7+7uWFgNKr4Ve3Zu6urSiVml9Np2Z02zknLx6fpa/8JsDg+0x8FzuA1PF+YtE/4GD51HYdEn/zg6V82o+mNU8KjWjcN/DDt5954zzwk/J/yc8P8x4b0cXqhK6wxh17mfgak7Ha3arPI3L50f/P2NCIA5QtK9+pfQ5VJV61PDx+xCmbGPt327K1z5O6zc5HX7S9ewiu1RKVb+VbTN1d/jcP5vdRlxJ9g+ky9p0tz8J5ss7h6KZjH1CdqB73Cuq2m4saOHWauecDy1KQAaTtqfEKR+Mo45thCfD3o+6P9gUEKO2j2EldFtgT0iSQ41TRXYBJeiUqv1OIe4IdCpEkx0ZWlj4E4Z0EhHOq1ShfVWP07W/5Cut7YOPuW+b/vj/Gg0GWe7ma6Ch/ZHSkuSyP25XaVj908JJl1Wz7UUyXuETYlAa1AFBOXdYgS2xmj7HT3FUmvveu6638va3FrOQzkDv92kmDzHb1dxCTuHYl2FUNHars/idis9C96iyXiNIVwKOmGXQaQsKf3BE0e9IaoGMNnVi5O7jEbMKBldnJhNbvXs3MZH7HZ95jMMQA8Wi7FohvoAui6XzEWnabkfLBRM7LahXhcKhkNVOZ91F5p2qlr7g+dZ7aJEId3r0gtMB6lR6EiunlqgmYee5bgKdnga9LXTolVl+gNC8ON4Mp9oZXUa5aACnOEHQ9clSbWkUUwtHP9kY9RP76CwgJEq7+YUo6x2wcmznW/GJ18KYom1wZMw35IndQTtFaeyupkFnnnwF7jsie1GHWnkUzEF1/8Fp0ycOopt2VzVPUHsqXCpKUH1faJ1SY5DwEVfCQTVbn3SaNQcCKDgMCz4WTFvY9N8wTddL1d9tfDF3P7+ENLd4GnCDK4eBxFTYA+jJrgM1HJnYuoGS3L0wSuFQjRatpNjNhfQ+/sTHH+0b+5ICL6eyStAhvHhi1iHSvGLySGz7s6j6M0FLnuKGvMxmSgW50v4hE25q8My2gel6jlKDJpWipgllpgOGyQHIbxj+ZM9aXvTo/2tQhbYbSapUH/HqCfDLVuOh7bDJS9t6lwYP/G6BxBSBCH4t2qF6RPbGRyPjn5CFxxB8cNHEOW46mmgYoCLYe/SWs2uUbD7kH7x7p8Z5VBUIRJqdduX3Itf84ziG/1maQ0qLX0HHigpJU6UBpWivG/Vae0pv4DfVRvs+NHa81Q1BelUGHV0idm0bZTfbvdwALrbvBYCQ3TUZmWMQ5lDXwHbXYWJoHtxOA1flfuNBt8j/oOJvbs+XJz7jEk4vF+eGdctOsP8vx1kpPr1QwzSFt/QLfb90SZk39Y72LajvsWiiKYn1WnF1UA7x+FhJ3MhRRmPu/6PITb+g872+OwT8cldvIg0Jd7ntunMXodMC5zl058RK9xRyWsSEgO7ZIV+ZTm0gU2+snPWs8/YkgnwlP5c0hfY1OYxfB+WUMh6Ju2sjyIPgb1COJcR+DVbmq0nPCMaEo4llgx83RDYyTZmfDjcIJiBVUqeXVo5r48dd7olkTR0Iw3P9KBf6zxdbRCSTvUI/qgEF/AXnbara7vYI8RQWhJ1sqpaf+8weJP+rKYPUdPBxt+viEdNR55ROgp7UfB80PNB/0uDOkVXqZ5Tvof8cM+K5fgzz/dJPWfznM1zNs/ZPGfznM1zNs/ZPGfznM1zNs/ZPGfznM1zNv9vsdkbeJinlzFzGeW9vI+eDIlse3i9D2A9rEvB7J7tyYgPefpEB6suku0aRrQ+b138kgONjcp/1kzuq44i/Q8/cvQnAx6WB55t+R8/D+P4QXn3+O5o9oNJ7O22EJk5hIB2Xpo0/uwS/2iiIFGWqEzUDlvHpXFvE57a4hD/g+41l8ocpcW/nCqA1Hlq2c6R5RV6Nh9RHwW7KQw4hCBz7petxd2mVep5+iwmLjC5BhCwbA15yOctYAVzPn+9LZ6ii+U2t2mSWWkUq0vb558LsN2w7vXEYnp/n94qwpn3pmU2NELI10Tn1w0Chm4BRewGvPeARtzDY1OzkI4UnOWwQYyPlDrvhhCRNPbYDUoLGUEOQPkCqNN0W6QRSm3nsFnYCJnRZEhlJ9f+BFZpRneh3RsQOq7R6DPYZ3tThm8S8krDAwfTLIhcUfoaO2UxYXwDv7J0gfDMaOlfXW3M65HvS6wi+hkFtbbY5kos53yEt6XjC5OCM1SmJNvNdIr43fYvIpTf/gfeisHTPAZvkRpgGDFbhrZ6AweFUYJqUK+CpqXuEaV3pKx9xyiXSNOqyZlc/HRUEE1TUlqq/cSWN7iMwRktcmVana6mGoPQUbpqFHlDSx+BQstrJ/lN5+p8JSbwE5LFFJ+yijm6vo9ZPlsGplmWxheHYxvmFr5Tr9SvRu2KjtapOEv78pujORnt6dlnhGGHLGuF9MRwonQUOrZQ8J9d31ULHS9u2D3iztYZg67Djm2cOrjIZV2YfZV3fjsyX8H33udHTLo+cBI/6xSLw5gCG/1i1YB8PTIDS5DcRWIFPfbEwMFsBNZr58aQ7t7VfGRNIb/uqqnQJub/KKL/ywy3CsNmYcrzJ9XzSnRDi11Jt339OX/tEiC98RSAkJH7ZSj8efKPVF4wOzw6dJT4dbWjVQvxvJyasShLkbemh4xN7jHmpP3ClH5C7QBP4+yH9f4o2F5roUStYQvj/zVs1daP0ha5EgwHxxzYMh6wOSi1r3A9PUdtr6RVBm2B+75Sy4YdZA4PORZJMU36MViIlpPWCPlle7AeFF0NUCGou1YLn5aiTUts54X1iHrPMImS4RBP7QMnBs6rc03TzfIl8Er7VBsaWpTTdOCNBqWvkfMrJ4S6ecGuNY3YbY0Znv62o3CuzblRLWn7jUa/X7x0mTVBlt7vja0HJvuFJ5e70dfOrCbuOjeMS7EFwkenuhPxK8UlrJvOk9CmW12ywrWe9fvVAvcXrqLP+r08npjhvkff5uvuPqdmudcWc9hTMdwycEYLm9aEYCwiNNwsLG31h44/YxHYY6fYOwOP3vMT72WgS/2SM/3K8xunHkTF1o3dCnj5II2PZLoc1bMapFMCTjSS5h1M6xS057flw0NSKNsR53ckqiZX3bU93lvW0xaUC+MHo0dS5o6mSHtQLrkplRUp/7LavFAWieKDE5LkPe7FyZeMTEsc1Ltw1107DvmKutWeN3gIqMBzi+kRFJXI1SAbayAQfWMqNFPoO453t+PfpSSkM0f8qsBgk7irs8LHVdZkuim4vMZ23m/rnitYqbnsbV/qf9HSme811yOh67xBg8oPbRdFk+EhUudni5LreCPs2SXB+HIptjSxtoZxzkrSRsm7qFkTr1Czst+Lj9B6J30tfxBPFnraQpZsilAKNNurtI5hS5yNNBgFbtjJ01+ffBZoGGNxQjcEHg6pMz1sMAgbCGSW5SBfIo3gFvvaCeNCYq+CV2nL+mzY3wQNlADbg/Uae/Mj60ZYKBFr2FxxmeTNTZH4aXGNSi1VqNKZKmUunsx1WJaXT2mqlLHLwdOs+gig0mAxeFuqh7eez9DkzVG+zYftF8yhVvqghxFOlx0wWG0KCBKQBqk0urdW0qbsf4e4f4Dq9aTCc7ab6k1gMLyx84O1mjkWeBiSPvg68lA70e/FdqFs2ZRBzv46YyHsMW89MXbLb99klzqZPkVT5Vf3tsCxi9+yt54fK+3K19wMdlocLbxObVQecFAmGBozF7d7tN3ytDfLBx5E1AtAv9tU9xZt6NI2Cbn5vinSSJXedHszUtwbdHQzI6mlRabSys/4vCepr4uK+xwkL7pu5cS24dj2VOPUHn8g5FNaVRdlGrvqk/EAO272TSTLYl3orvRJ/q9fnDBBovH6E+JZd0JX1vEo0dLkbmMOSa32tkUtGXTevxz1yUkjPFI2/bttxDeqkZNuZn4pBNVL5/iXlJvscstz/GEPj3WK0nAmd9YOTisyrZjBbBVo3rHk1Y0d8RfzS20NUjTYEEV7UARrnOy9yfFrabfW+ExrxzWlHZ6hIsjW1ANtfgv4SFNc7C6LWH4GX5s9riYhdNApqDvl+T42O7Va2EDFjD86ScRNlN2cvAPu40AzaUFnEBmoWWOLuV0/imnKZ/Sc4vCipOWwHRFsVKtE1fiQPtVxPzAYzbJ54jp9369WTYXQN1ZofJg14z61RCWSjl1cNf6+0g3cO9Oeuxod4i+yxjUej65xlZdVVfGe/Ivq6d8Mjhmdh6kRdiEKSL8Y9lDekARqlXJnMRGfQ/C7j47WTVPoudP/qllEHoWmHiJdS4UI/0XWqESocQm2uR0+r1ZQy7TfNuBfXS9+V5XheKG/fowVmuGbem1NI9p32ny6JWv1eL64FtMoYJ179D5fF1QfIXhaKPIWN7hd7ozdffVQbyR+qchT2idKnKX52Z5RTfpHt0BMOeKxbjk6vPVCwK11dECZwNenwkN2K8ezv7wZX15rEKomy7t92sd55tSBgWj2Wj5r7H4D0asj+vVBRC5iXSeIYycaZNZib48tn1OzkMDEl9v33EuV+6qOD489SmjHtmYSPf95Zvw91OErGWJvsAuGJPf7jo4n8JJW5p0X0fN8U2jTNyOd3VF3JpMYIZGnUUu0XtN3m2OvlRGih0wkOOW6w7fU3Hr6kVtddybK094f8iySxsIeo2c+xE6OyPe19W5kMPkPfzOoOnDGCc3m8PZrW8MXWifZ5sg8kIzJ5KljHWfCX3HuHUaoofXYtp+YFMkIXrZGlTLu/0FZCJTPfqzZLie6/IewOOvWfq0WN55AHhQhXXm4dG/YUMQq7Fkj2B3MFqh9qusUzLV84gs7IRnYf3zsyLYMR/Uy2HpLaonW5KhDfV9B6qKE4VHiahoRzvVuW008WE6lzRV0uV18n6vg2tnBZnGabe2ltNVaAPK95bSzt813ZYdk+IDezx75ndl3r6xZVeYABZWPaleZUfWuDz7gAH0bMoQCXKwfeMQ7y7TOMospSljZsvFcYKfroVNRzhPutvnARezodPgN3v1m/FclB4cN49ksn2+1m3oRKg2Jn4KKtNquqt6yFI1icCbPK2WjJHUXf++wwQ+Y1SWBx77ZakZCdr9cO7aebRjWunlsmi3wQNvQj+5Rk3fUhsdf6i64lKGNLF7JxMvtPlfL5jtdjlvBDyxbHVNjCeO6TC34DADWZ7Fv6FaOr0l4MSxOmCE891j20WJZqYX97dzo+sJZJG8EDxo0fQYpMD/rLObiaxLmQaMn2l6mAB8U1z+WX7nVZ+sATukt5npFJh63p009h3hQ0sZe2VtS4/YwMmOlUiDh4RRX07f41/tUJLlIXOH77DNvWbdxO8rV7ZnqG8BnKiDEEDgaACT47qE9dQWJsDtjVzhlDVOmXmrzBMcHgV9WWXx/1ZVuC/b1gPO0lD44aLyw3Lg6cKS9pSUig/vIa9RLpbFIPZQxHoOZ7tt8zzpXcXVdg/Q/AqV79FHpvpIv8Zdu6NgYo9k7qvW0qgQ//zKFu67BQVobAfXPieR5eGwrRaoryty9pQvurjdx/R6P3uPGZ8PaJPGZoO/gnIdHfwdd1iMflKzWND8GDFO9d6Z2ypSh62yFt/xfbkL7nKDCDxhQWGzgqXRs2eGVZRvPyzREn4HdJgnTC2ZYS5qGEV2Ev1Kdk3wY7Tt12Q7eTO9XLldTkAO+33EKwU7mnWlhPqr53RhlYrr36NDpej8M8CPKTnaY5yY6Bc3hhQQ2TD5FFnnkv45j4zVudMnj+QHMAPoRYWSqLSYg6mqiZ5igEFzOCsZi69HLlbJ8Ibq94LY9lvWu50IG6ZFFruzzVXT+DmRGPAUyP/J3NfrOcewXIrNvla3xgwqvRoYUU4I20kvZTO+uD/E+K9538jJHsbKMLlln8xRMdzkw9aarc+/H+pL3jBOVrnFn3Q99DJTpB9h5bVaR+O4bKY6BWMHnY249np00OAIqqmUeoc/eJ3NzfRdCe+Io4z4kDKJLbmt9CFvmZon3I95puxKLcMl+90ic6q9U1sP88nPeWto/XNg5DY97ln+4khpxpnQNXS25+Yanef8DvHOS784wl3Wf2zmt6QA0hOsjvcB+21cuZ7qB1eHWiN/EHEWuvEkRQiPpKayXDExJsL4HHnrbO7NVMX10KxH5xSZrc0kdbYJQzB6t16iVSlPJPGQ1EDiu+pJm8KWQlNA4SmtaWOGdbv0OdKRcbBWhHLZ9dcj2zoaq6DVDWm0XAA+pPN+70nz38W1eqiYz71ag7y25ELG5tKWsdTR9qscq2+/vSffcxfBdXX2T8M7LDaf8XpZasK6xYfzQ7AlnN/67XrkNDjxEq3h8bnRGUXexxDtmePpM6cBB1lzCeAtc0zByxCQa81mHH81etUn5qQrOHZP5HL7Dj4+tnn47KoXC4d0PPDLfN5XtbLesGKdF4Y4cvh3pq29o8E0dO5GByum0iALXly1d8VHjhxv+6/8CUEsDBBQAAgAIAHVkqUhooHo6TQAAAGsAAAAbAAAAdW5pdmVyc2FsL3VuaXZlcnNhbC5wbmcueG1ss7GvyM1RKEstKs7Mz7NVMtQzULK34+WyKShKLctMLVeoAIoZ6RlAgJJCpa2SCRK3PDOlJAOowsDYGCGYkZqZnlFiq2RubgoX1AeaCQBQSwECAAAUAAIACABElFdHI7RO+/sCAACwCAAAFAAAAAAAAAABAAAAAAAAAAAAdW5pdmVyc2FsL3BsYXllci54bWxQSwECAAAUAAIACAB1ZKlIgOzITjowAAD9WwAAFwAAAAAAAAAAAAAAAAAtAwAAdW5pdmVyc2FsL3VuaXZlcnNhbC5wbmdQSwECAAAUAAIACAB1ZKlIaKB6Ok0AAABrAAAAGwAAAAAAAAABAAAAAACcMwAAdW5pdmVyc2FsL3VuaXZlcnNhbC5wbmcueG1sUEsFBgAAAAADAAMA0AAAACI0AAAAAA=="/>
  <p:tag name="ISPRING_RESOURCE_PATHS_HASH_PRESENTER" val="cd8ca49ede99b36d2ba2d98fe2ed186697b8e80"/>
  <p:tag name="ISPRING_PRESENTATION_TITLE" val="PowerPoint 演示文稿"/>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第一PPT，www.1ppt.com">
  <a:themeElements>
    <a:clrScheme name="蓝色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微软雅黑 Arial">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3894</TotalTime>
  <Words>3451</Words>
  <Application>Microsoft Office PowerPoint</Application>
  <PresentationFormat>自定义</PresentationFormat>
  <Paragraphs>285</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灰色时尚</dc:title>
  <dc:creator>第一PPT</dc:creator>
  <cp:keywords>www.1ppt.com</cp:keywords>
  <dc:description>www.1ppt.com</dc:description>
  <cp:lastModifiedBy>Windows User</cp:lastModifiedBy>
  <cp:revision>370</cp:revision>
  <dcterms:created xsi:type="dcterms:W3CDTF">2015-08-31T03:47:27Z</dcterms:created>
  <dcterms:modified xsi:type="dcterms:W3CDTF">2018-08-29T02:25:52Z</dcterms:modified>
</cp:coreProperties>
</file>