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8" r:id="rId2"/>
  </p:sldMasterIdLst>
  <p:notesMasterIdLst>
    <p:notesMasterId r:id="rId24"/>
  </p:notesMasterIdLst>
  <p:sldIdLst>
    <p:sldId id="256" r:id="rId3"/>
    <p:sldId id="278" r:id="rId4"/>
    <p:sldId id="309" r:id="rId5"/>
    <p:sldId id="310" r:id="rId6"/>
    <p:sldId id="305" r:id="rId7"/>
    <p:sldId id="308" r:id="rId8"/>
    <p:sldId id="313" r:id="rId9"/>
    <p:sldId id="306" r:id="rId10"/>
    <p:sldId id="304" r:id="rId11"/>
    <p:sldId id="303" r:id="rId12"/>
    <p:sldId id="312" r:id="rId13"/>
    <p:sldId id="314" r:id="rId14"/>
    <p:sldId id="307" r:id="rId15"/>
    <p:sldId id="258" r:id="rId16"/>
    <p:sldId id="315" r:id="rId17"/>
    <p:sldId id="316" r:id="rId18"/>
    <p:sldId id="317" r:id="rId19"/>
    <p:sldId id="318" r:id="rId20"/>
    <p:sldId id="320" r:id="rId21"/>
    <p:sldId id="321" r:id="rId22"/>
    <p:sldId id="322" r:id="rId23"/>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2193">
          <p15:clr>
            <a:srgbClr val="A4A3A4"/>
          </p15:clr>
        </p15:guide>
        <p15:guide id="2" pos="396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202562"/>
    <a:srgbClr val="221F55"/>
    <a:srgbClr val="717959"/>
    <a:srgbClr val="B6D62B"/>
    <a:srgbClr val="1DAE57"/>
    <a:srgbClr val="F8EC1E"/>
    <a:srgbClr val="F8EC1F"/>
    <a:srgbClr val="3399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5" autoAdjust="0"/>
    <p:restoredTop sz="94424" autoAdjust="0"/>
  </p:normalViewPr>
  <p:slideViewPr>
    <p:cSldViewPr snapToGrid="0">
      <p:cViewPr varScale="1">
        <p:scale>
          <a:sx n="58" d="100"/>
          <a:sy n="58" d="100"/>
        </p:scale>
        <p:origin x="-84" y="-1422"/>
      </p:cViewPr>
      <p:guideLst>
        <p:guide orient="horz" pos="2193"/>
        <p:guide pos="3963"/>
      </p:guideLst>
    </p:cSldViewPr>
  </p:slideViewPr>
  <p:outlineViewPr>
    <p:cViewPr>
      <p:scale>
        <a:sx n="33" d="100"/>
        <a:sy n="33" d="100"/>
      </p:scale>
      <p:origin x="0" y="-1080"/>
    </p:cViewPr>
  </p:outlineViewPr>
  <p:notesTextViewPr>
    <p:cViewPr>
      <p:scale>
        <a:sx n="1" d="1"/>
        <a:sy n="1" d="1"/>
      </p:scale>
      <p:origin x="0" y="0"/>
    </p:cViewPr>
  </p:notesTextViewPr>
  <p:sorterViewPr>
    <p:cViewPr>
      <p:scale>
        <a:sx n="139" d="100"/>
        <a:sy n="139" d="100"/>
      </p:scale>
      <p:origin x="0" y="0"/>
    </p:cViewPr>
  </p:sorterViewPr>
  <p:gridSpacing cx="72006" cy="72006"/>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01D327-0F18-42B9-9F5C-32F18B9A492F}" type="datetimeFigureOut">
              <a:rPr lang="zh-CN" altLang="en-US" smtClean="0"/>
              <a:t>2018/8/26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4E13791-6B9B-48B7-A2CD-3201A89C2DE5}" type="slidenum">
              <a:rPr lang="zh-CN" altLang="en-US" smtClean="0"/>
              <a:t>‹#›</a:t>
            </a:fld>
            <a:endParaRPr lang="zh-CN" altLang="en-US"/>
          </a:p>
        </p:txBody>
      </p:sp>
    </p:spTree>
    <p:extLst>
      <p:ext uri="{BB962C8B-B14F-4D97-AF65-F5344CB8AC3E}">
        <p14:creationId xmlns:p14="http://schemas.microsoft.com/office/powerpoint/2010/main" val="33204266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914400" y="2130427"/>
            <a:ext cx="10363200" cy="1470025"/>
          </a:xfrm>
        </p:spPr>
        <p:txBody>
          <a:bodyPr/>
          <a:lstStyle>
            <a:lvl1pPr marL="0" indent="0">
              <a:defRPr/>
            </a:lvl1pPr>
          </a:lstStyle>
          <a:p>
            <a:pPr lvl="0"/>
            <a:r>
              <a:rPr lang="zh-CN" noProof="0" smtClean="0">
                <a:sym typeface="Calibri Light" panose="020F0302020204030204" pitchFamily="34" charset="0"/>
              </a:rPr>
              <a:t>单击此处编辑母版标题样式</a:t>
            </a:r>
          </a:p>
        </p:txBody>
      </p:sp>
      <p:sp>
        <p:nvSpPr>
          <p:cNvPr id="2051" name="Rectangle 3"/>
          <p:cNvSpPr>
            <a:spLocks noGrp="1" noChangeArrowheads="1"/>
          </p:cNvSpPr>
          <p:nvPr>
            <p:ph type="subTitle" idx="1"/>
          </p:nvPr>
        </p:nvSpPr>
        <p:spPr>
          <a:xfrm>
            <a:off x="1828800" y="3886200"/>
            <a:ext cx="8534400" cy="1752600"/>
          </a:xfrm>
        </p:spPr>
        <p:txBody>
          <a:bodyPr/>
          <a:lstStyle>
            <a:lvl1pPr>
              <a:defRPr/>
            </a:lvl1pPr>
          </a:lstStyle>
          <a:p>
            <a:pPr lvl="0"/>
            <a:r>
              <a:rPr lang="zh-CN" noProof="0" smtClean="0">
                <a:sym typeface="Calibri" panose="020F0502020204030204" pitchFamily="34" charset="0"/>
              </a:rPr>
              <a:t>单击此处编辑母版副标题样式</a:t>
            </a:r>
          </a:p>
        </p:txBody>
      </p:sp>
      <p:sp>
        <p:nvSpPr>
          <p:cNvPr id="4" name="Rectangle 4"/>
          <p:cNvSpPr>
            <a:spLocks noGrp="1" noChangeArrowheads="1"/>
          </p:cNvSpPr>
          <p:nvPr>
            <p:ph type="dt" sz="half" idx="10"/>
          </p:nvPr>
        </p:nvSpPr>
        <p:spPr>
          <a:xfrm>
            <a:off x="609600" y="6245225"/>
            <a:ext cx="2844800" cy="476250"/>
          </a:xfrm>
        </p:spPr>
        <p:txBody>
          <a:bodyPr/>
          <a:lstStyle>
            <a:lvl1pPr>
              <a:defRPr sz="1400">
                <a:solidFill>
                  <a:schemeClr val="tx1"/>
                </a:solidFill>
              </a:defRPr>
            </a:lvl1pPr>
          </a:lstStyle>
          <a:p>
            <a:pPr>
              <a:defRPr/>
            </a:pPr>
            <a:endParaRPr lang="zh-CN" altLang="en-US"/>
          </a:p>
        </p:txBody>
      </p:sp>
      <p:sp>
        <p:nvSpPr>
          <p:cNvPr id="5" name="Rectangle 5"/>
          <p:cNvSpPr>
            <a:spLocks noGrp="1" noChangeArrowheads="1"/>
          </p:cNvSpPr>
          <p:nvPr>
            <p:ph type="ftr" sz="quarter" idx="11"/>
          </p:nvPr>
        </p:nvSpPr>
        <p:spPr>
          <a:xfrm>
            <a:off x="4165600" y="6245225"/>
            <a:ext cx="3860800" cy="476250"/>
          </a:xfrm>
        </p:spPr>
        <p:txBody>
          <a:bodyPr/>
          <a:lstStyle>
            <a:lvl1pPr>
              <a:defRPr sz="1400">
                <a:solidFill>
                  <a:schemeClr val="tx1"/>
                </a:solidFill>
              </a:defRPr>
            </a:lvl1pPr>
          </a:lstStyle>
          <a:p>
            <a:pPr>
              <a:defRPr/>
            </a:pPr>
            <a:endParaRPr lang="zh-CN" altLang="en-US"/>
          </a:p>
        </p:txBody>
      </p:sp>
      <p:sp>
        <p:nvSpPr>
          <p:cNvPr id="6" name="Rectangle 6"/>
          <p:cNvSpPr>
            <a:spLocks noGrp="1" noChangeArrowheads="1"/>
          </p:cNvSpPr>
          <p:nvPr>
            <p:ph type="sldNum" sz="quarter" idx="12"/>
          </p:nvPr>
        </p:nvSpPr>
        <p:spPr>
          <a:xfrm>
            <a:off x="8737600" y="6245225"/>
            <a:ext cx="2844800" cy="476250"/>
          </a:xfrm>
        </p:spPr>
        <p:txBody>
          <a:bodyPr/>
          <a:lstStyle>
            <a:lvl1pPr>
              <a:defRPr sz="1400">
                <a:solidFill>
                  <a:schemeClr val="tx1"/>
                </a:solidFill>
              </a:defRPr>
            </a:lvl1pPr>
          </a:lstStyle>
          <a:p>
            <a:fld id="{86DEDC2B-3567-445F-A272-E78470114A70}" type="slidenum">
              <a:rPr lang="zh-CN" altLang="zh-CN"/>
              <a:pPr/>
              <a:t>‹#›</a:t>
            </a:fld>
            <a:endParaRPr lang="zh-CN" altLang="zh-CN"/>
          </a:p>
        </p:txBody>
      </p:sp>
    </p:spTree>
    <p:extLst>
      <p:ext uri="{BB962C8B-B14F-4D97-AF65-F5344CB8AC3E}">
        <p14:creationId xmlns:p14="http://schemas.microsoft.com/office/powerpoint/2010/main" val="10308863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p:txBody>
          <a:bodyPr/>
          <a:lstStyle>
            <a:lvl1pPr>
              <a:defRPr/>
            </a:lvl1pPr>
          </a:lstStyle>
          <a:p>
            <a:pPr>
              <a:defRPr/>
            </a:pPr>
            <a:fld id="{836B2AAF-22E2-451B-A275-FB6D7F8FAB42}" type="datetime1">
              <a:rPr lang="zh-CN" altLang="en-US"/>
              <a:pPr>
                <a:defRPr/>
              </a:pPr>
              <a:t>2018/8/26</a:t>
            </a:fld>
            <a:endParaRPr lang="zh-CN" altLang="en-US" sz="1800">
              <a:solidFill>
                <a:schemeClr val="tx1"/>
              </a:solidFill>
            </a:endParaRPr>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p:txBody>
          <a:bodyPr/>
          <a:lstStyle>
            <a:lvl1pPr>
              <a:defRPr/>
            </a:lvl1pPr>
          </a:lstStyle>
          <a:p>
            <a:fld id="{E388719F-2C11-4432-A8F9-DF445C1C92CE}" type="slidenum">
              <a:rPr lang="zh-CN" altLang="en-US"/>
              <a:pPr/>
              <a:t>‹#›</a:t>
            </a:fld>
            <a:endParaRPr lang="zh-CN" altLang="en-US" sz="1800">
              <a:solidFill>
                <a:schemeClr val="tx1"/>
              </a:solidFill>
            </a:endParaRPr>
          </a:p>
        </p:txBody>
      </p:sp>
    </p:spTree>
    <p:extLst>
      <p:ext uri="{BB962C8B-B14F-4D97-AF65-F5344CB8AC3E}">
        <p14:creationId xmlns:p14="http://schemas.microsoft.com/office/powerpoint/2010/main" val="3253402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1"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1"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p:txBody>
          <a:bodyPr/>
          <a:lstStyle>
            <a:lvl1pPr>
              <a:defRPr/>
            </a:lvl1pPr>
          </a:lstStyle>
          <a:p>
            <a:pPr>
              <a:defRPr/>
            </a:pPr>
            <a:fld id="{352E6157-47C2-4570-8DCF-E3BB42D1F2FC}" type="datetime1">
              <a:rPr lang="zh-CN" altLang="en-US"/>
              <a:pPr>
                <a:defRPr/>
              </a:pPr>
              <a:t>2018/8/26</a:t>
            </a:fld>
            <a:endParaRPr lang="zh-CN" altLang="en-US" sz="1800">
              <a:solidFill>
                <a:schemeClr val="tx1"/>
              </a:solidFill>
            </a:endParaRPr>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p:txBody>
          <a:bodyPr/>
          <a:lstStyle>
            <a:lvl1pPr>
              <a:defRPr/>
            </a:lvl1pPr>
          </a:lstStyle>
          <a:p>
            <a:fld id="{2D88B246-A06A-4F96-86B2-FCF995EC6DEF}" type="slidenum">
              <a:rPr lang="zh-CN" altLang="en-US"/>
              <a:pPr/>
              <a:t>‹#›</a:t>
            </a:fld>
            <a:endParaRPr lang="zh-CN" altLang="en-US" sz="1800">
              <a:solidFill>
                <a:schemeClr val="tx1"/>
              </a:solidFill>
            </a:endParaRPr>
          </a:p>
        </p:txBody>
      </p:sp>
    </p:spTree>
    <p:extLst>
      <p:ext uri="{BB962C8B-B14F-4D97-AF65-F5344CB8AC3E}">
        <p14:creationId xmlns:p14="http://schemas.microsoft.com/office/powerpoint/2010/main" val="13214841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6"/>
            <a:ext cx="10515600" cy="1325563"/>
          </a:xfrm>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p:txBody>
          <a:bodyPr/>
          <a:lstStyle>
            <a:lvl1pPr>
              <a:defRPr/>
            </a:lvl1pPr>
          </a:lstStyle>
          <a:p>
            <a:pPr>
              <a:defRPr/>
            </a:pPr>
            <a:fld id="{14EE5A35-68A4-45B2-B95E-9CC20169C477}" type="datetime1">
              <a:rPr lang="zh-CN" altLang="en-US"/>
              <a:pPr>
                <a:defRPr/>
              </a:pPr>
              <a:t>2018/8/26</a:t>
            </a:fld>
            <a:endParaRPr lang="zh-CN" altLang="en-US" sz="1800">
              <a:solidFill>
                <a:schemeClr val="tx1"/>
              </a:solidFill>
            </a:endParaRPr>
          </a:p>
        </p:txBody>
      </p:sp>
      <p:sp>
        <p:nvSpPr>
          <p:cNvPr id="4"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5" name="灯片编号占位符 5"/>
          <p:cNvSpPr>
            <a:spLocks noGrp="1" noChangeArrowheads="1"/>
          </p:cNvSpPr>
          <p:nvPr>
            <p:ph type="sldNum" sz="quarter" idx="12"/>
          </p:nvPr>
        </p:nvSpPr>
        <p:spPr/>
        <p:txBody>
          <a:bodyPr/>
          <a:lstStyle>
            <a:lvl1pPr>
              <a:defRPr/>
            </a:lvl1pPr>
          </a:lstStyle>
          <a:p>
            <a:fld id="{3B8881F9-1F48-4564-B47C-01E4224CBECC}" type="slidenum">
              <a:rPr lang="zh-CN" altLang="en-US"/>
              <a:pPr/>
              <a:t>‹#›</a:t>
            </a:fld>
            <a:endParaRPr lang="zh-CN" altLang="en-US" sz="1800">
              <a:solidFill>
                <a:schemeClr val="tx1"/>
              </a:solidFill>
            </a:endParaRPr>
          </a:p>
        </p:txBody>
      </p:sp>
    </p:spTree>
    <p:extLst>
      <p:ext uri="{BB962C8B-B14F-4D97-AF65-F5344CB8AC3E}">
        <p14:creationId xmlns:p14="http://schemas.microsoft.com/office/powerpoint/2010/main" val="5199943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8"/>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7073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710057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3"/>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58677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
        <p:nvSpPr>
          <p:cNvPr id="8" name="矩形 7"/>
          <p:cNvSpPr/>
          <p:nvPr userDrawn="1"/>
        </p:nvSpPr>
        <p:spPr>
          <a:xfrm>
            <a:off x="3442985" y="6120882"/>
            <a:ext cx="775136" cy="246221"/>
          </a:xfrm>
          <a:prstGeom prst="rect">
            <a:avLst/>
          </a:prstGeom>
        </p:spPr>
        <p:txBody>
          <a:bodyPr wrap="square">
            <a:spAutoFit/>
          </a:bodyPr>
          <a:lstStyle/>
          <a:p>
            <a:pPr lvl="0"/>
            <a:r>
              <a:rPr lang="en-US" altLang="zh-CN" sz="100" dirty="0">
                <a:solidFill>
                  <a:schemeClr val="bg1"/>
                </a:solidFill>
              </a:rPr>
              <a:t>PPT</a:t>
            </a:r>
            <a:r>
              <a:rPr lang="zh-CN" altLang="en-US" sz="100" dirty="0">
                <a:solidFill>
                  <a:schemeClr val="bg1"/>
                </a:solidFill>
              </a:rPr>
              <a:t>模板下载：</a:t>
            </a:r>
            <a:r>
              <a:rPr lang="en-US" altLang="zh-CN" sz="100" dirty="0">
                <a:solidFill>
                  <a:schemeClr val="bg1"/>
                </a:solidFill>
              </a:rPr>
              <a:t>www.1ppt.com/moban/     </a:t>
            </a:r>
            <a:r>
              <a:rPr lang="zh-CN" altLang="en-US" sz="100" dirty="0">
                <a:solidFill>
                  <a:schemeClr val="bg1"/>
                </a:solidFill>
              </a:rPr>
              <a:t>行业</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www.1ppt.com/hangye/ </a:t>
            </a:r>
          </a:p>
          <a:p>
            <a:pPr lvl="0"/>
            <a:r>
              <a:rPr lang="zh-CN" altLang="en-US" sz="100" dirty="0">
                <a:solidFill>
                  <a:schemeClr val="bg1"/>
                </a:solidFill>
              </a:rPr>
              <a:t>节日</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www.1ppt.com/jieri/           PPT</a:t>
            </a:r>
            <a:r>
              <a:rPr lang="zh-CN" altLang="en-US" sz="100" dirty="0">
                <a:solidFill>
                  <a:schemeClr val="bg1"/>
                </a:solidFill>
              </a:rPr>
              <a:t>素材下载：</a:t>
            </a:r>
            <a:r>
              <a:rPr lang="en-US" altLang="zh-CN" sz="100" dirty="0">
                <a:solidFill>
                  <a:schemeClr val="bg1"/>
                </a:solidFill>
              </a:rPr>
              <a:t>www.1ppt.com/sucai/</a:t>
            </a:r>
          </a:p>
          <a:p>
            <a:pPr lvl="0"/>
            <a:r>
              <a:rPr lang="en-US" altLang="zh-CN" sz="100" dirty="0">
                <a:solidFill>
                  <a:schemeClr val="bg1"/>
                </a:solidFill>
              </a:rPr>
              <a:t>PPT</a:t>
            </a:r>
            <a:r>
              <a:rPr lang="zh-CN" altLang="en-US" sz="100" dirty="0">
                <a:solidFill>
                  <a:schemeClr val="bg1"/>
                </a:solidFill>
              </a:rPr>
              <a:t>背景图片：</a:t>
            </a:r>
            <a:r>
              <a:rPr lang="en-US" altLang="zh-CN" sz="100" dirty="0">
                <a:solidFill>
                  <a:schemeClr val="bg1"/>
                </a:solidFill>
              </a:rPr>
              <a:t>www.1ppt.com/beijing/      PPT</a:t>
            </a:r>
            <a:r>
              <a:rPr lang="zh-CN" altLang="en-US" sz="100" dirty="0">
                <a:solidFill>
                  <a:schemeClr val="bg1"/>
                </a:solidFill>
              </a:rPr>
              <a:t>图表下载：</a:t>
            </a:r>
            <a:r>
              <a:rPr lang="en-US" altLang="zh-CN" sz="100" dirty="0">
                <a:solidFill>
                  <a:schemeClr val="bg1"/>
                </a:solidFill>
              </a:rPr>
              <a:t>www.1ppt.com/tubiao/      </a:t>
            </a:r>
          </a:p>
          <a:p>
            <a:pPr lvl="0"/>
            <a:r>
              <a:rPr lang="zh-CN" altLang="en-US" sz="100" dirty="0">
                <a:solidFill>
                  <a:schemeClr val="bg1"/>
                </a:solidFill>
              </a:rPr>
              <a:t>优秀</a:t>
            </a:r>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pPr lvl="0"/>
            <a:r>
              <a:rPr lang="en-US" altLang="zh-CN" sz="100" dirty="0">
                <a:solidFill>
                  <a:schemeClr val="bg1"/>
                </a:solidFill>
              </a:rPr>
              <a:t>Word</a:t>
            </a:r>
            <a:r>
              <a:rPr lang="zh-CN" altLang="en-US" sz="100" dirty="0">
                <a:solidFill>
                  <a:schemeClr val="bg1"/>
                </a:solidFill>
              </a:rPr>
              <a:t>教程： </a:t>
            </a:r>
            <a:r>
              <a:rPr lang="en-US" altLang="zh-CN" sz="100" dirty="0">
                <a:solidFill>
                  <a:schemeClr val="bg1"/>
                </a:solidFill>
              </a:rPr>
              <a:t>www.1ppt.com/word/              Excel</a:t>
            </a:r>
            <a:r>
              <a:rPr lang="zh-CN" altLang="en-US" sz="100" dirty="0">
                <a:solidFill>
                  <a:schemeClr val="bg1"/>
                </a:solidFill>
              </a:rPr>
              <a:t>教程：</a:t>
            </a:r>
            <a:r>
              <a:rPr lang="en-US" altLang="zh-CN" sz="100" dirty="0">
                <a:solidFill>
                  <a:schemeClr val="bg1"/>
                </a:solidFill>
              </a:rPr>
              <a:t>www.1ppt.com/excel/  </a:t>
            </a:r>
          </a:p>
          <a:p>
            <a:pPr lvl="0"/>
            <a:r>
              <a:rPr lang="zh-CN" altLang="en-US" sz="100" dirty="0">
                <a:solidFill>
                  <a:schemeClr val="bg1"/>
                </a:solidFill>
              </a:rPr>
              <a:t>资料下载：</a:t>
            </a:r>
            <a:r>
              <a:rPr lang="en-US" altLang="zh-CN" sz="100" dirty="0">
                <a:solidFill>
                  <a:schemeClr val="bg1"/>
                </a:solidFill>
              </a:rPr>
              <a:t>www.1ppt.com/ziliao/                PPT</a:t>
            </a:r>
            <a:r>
              <a:rPr lang="zh-CN" altLang="en-US" sz="100" dirty="0">
                <a:solidFill>
                  <a:schemeClr val="bg1"/>
                </a:solidFill>
              </a:rPr>
              <a:t>课件下载：</a:t>
            </a:r>
            <a:r>
              <a:rPr lang="en-US" altLang="zh-CN" sz="100" dirty="0">
                <a:solidFill>
                  <a:schemeClr val="bg1"/>
                </a:solidFill>
              </a:rPr>
              <a:t>www.1ppt.com/kejian/ </a:t>
            </a:r>
          </a:p>
          <a:p>
            <a:pPr lvl="0"/>
            <a:r>
              <a:rPr lang="zh-CN" altLang="en-US" sz="100" dirty="0">
                <a:solidFill>
                  <a:schemeClr val="bg1"/>
                </a:solidFill>
              </a:rPr>
              <a:t>范文下载：</a:t>
            </a:r>
            <a:r>
              <a:rPr lang="en-US" altLang="zh-CN" sz="100" dirty="0">
                <a:solidFill>
                  <a:schemeClr val="bg1"/>
                </a:solidFill>
              </a:rPr>
              <a:t>www.1ppt.com/fanwen/             </a:t>
            </a:r>
            <a:r>
              <a:rPr lang="zh-CN" altLang="en-US" sz="100" dirty="0">
                <a:solidFill>
                  <a:schemeClr val="bg1"/>
                </a:solidFill>
              </a:rPr>
              <a:t>试卷下载：</a:t>
            </a:r>
            <a:r>
              <a:rPr lang="en-US" altLang="zh-CN" sz="100" dirty="0">
                <a:solidFill>
                  <a:schemeClr val="bg1"/>
                </a:solidFill>
              </a:rPr>
              <a:t>www.1ppt.com/shiti/  </a:t>
            </a:r>
          </a:p>
          <a:p>
            <a:pPr lvl="0"/>
            <a:r>
              <a:rPr lang="zh-CN" altLang="en-US" sz="100" dirty="0">
                <a:solidFill>
                  <a:schemeClr val="bg1"/>
                </a:solidFill>
              </a:rPr>
              <a:t>教案下载：</a:t>
            </a:r>
            <a:r>
              <a:rPr lang="en-US" altLang="zh-CN" sz="100" dirty="0">
                <a:solidFill>
                  <a:schemeClr val="bg1"/>
                </a:solidFill>
              </a:rPr>
              <a:t>www.1ppt.com/jiaoan/  </a:t>
            </a:r>
            <a:r>
              <a:rPr lang="en-US" altLang="zh-CN" sz="100" dirty="0" smtClean="0">
                <a:solidFill>
                  <a:schemeClr val="bg1"/>
                </a:solidFill>
              </a:rPr>
              <a:t>      </a:t>
            </a:r>
            <a:endParaRPr lang="en-US" altLang="zh-CN" sz="100" dirty="0">
              <a:solidFill>
                <a:schemeClr val="bg1"/>
              </a:solidFill>
            </a:endParaRPr>
          </a:p>
          <a:p>
            <a:pPr lvl="0"/>
            <a:r>
              <a:rPr lang="zh-CN" altLang="en-US" sz="100" dirty="0" smtClean="0">
                <a:solidFill>
                  <a:schemeClr val="bg1"/>
                </a:solidFill>
              </a:rPr>
              <a:t>字体下载：</a:t>
            </a:r>
            <a:r>
              <a:rPr lang="en-US" altLang="zh-CN" sz="100" dirty="0" smtClean="0">
                <a:solidFill>
                  <a:schemeClr val="bg1"/>
                </a:solidFill>
              </a:rPr>
              <a:t>www.1ppt.com/ziti/</a:t>
            </a:r>
            <a:endParaRPr lang="en-US" altLang="zh-CN" sz="100" dirty="0">
              <a:solidFill>
                <a:schemeClr val="bg1"/>
              </a:solidFill>
            </a:endParaRPr>
          </a:p>
          <a:p>
            <a:pPr lvl="0"/>
            <a:r>
              <a:rPr lang="en-US" altLang="zh-CN" sz="100" dirty="0">
                <a:solidFill>
                  <a:schemeClr val="bg1"/>
                </a:solidFill>
              </a:rPr>
              <a:t> </a:t>
            </a:r>
            <a:endParaRPr lang="zh-CN" altLang="en-US" sz="100" dirty="0">
              <a:solidFill>
                <a:schemeClr val="bg1"/>
              </a:solidFill>
            </a:endParaRPr>
          </a:p>
        </p:txBody>
      </p:sp>
    </p:spTree>
    <p:extLst>
      <p:ext uri="{BB962C8B-B14F-4D97-AF65-F5344CB8AC3E}">
        <p14:creationId xmlns:p14="http://schemas.microsoft.com/office/powerpoint/2010/main" val="40577472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71599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1465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47483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p:txBody>
          <a:bodyPr/>
          <a:lstStyle>
            <a:lvl1pPr>
              <a:defRPr/>
            </a:lvl1pPr>
          </a:lstStyle>
          <a:p>
            <a:pPr>
              <a:defRPr/>
            </a:pPr>
            <a:fld id="{09CC0F9B-ED2B-46FF-8369-46C5F56FF6FE}" type="datetime1">
              <a:rPr lang="zh-CN" altLang="en-US"/>
              <a:pPr>
                <a:defRPr/>
              </a:pPr>
              <a:t>2018/8/26</a:t>
            </a:fld>
            <a:endParaRPr lang="zh-CN" altLang="en-US" sz="1800">
              <a:solidFill>
                <a:schemeClr val="tx1"/>
              </a:solidFill>
            </a:endParaRPr>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p:txBody>
          <a:bodyPr/>
          <a:lstStyle>
            <a:lvl1pPr>
              <a:defRPr/>
            </a:lvl1pPr>
          </a:lstStyle>
          <a:p>
            <a:fld id="{221138B7-5CA5-4E36-9FDC-F4966F036FFB}" type="slidenum">
              <a:rPr lang="zh-CN" altLang="en-US"/>
              <a:pPr/>
              <a:t>‹#›</a:t>
            </a:fld>
            <a:endParaRPr lang="zh-CN" altLang="en-US" sz="1800">
              <a:solidFill>
                <a:schemeClr val="tx1"/>
              </a:solidFill>
            </a:endParaRPr>
          </a:p>
        </p:txBody>
      </p:sp>
    </p:spTree>
    <p:extLst>
      <p:ext uri="{BB962C8B-B14F-4D97-AF65-F5344CB8AC3E}">
        <p14:creationId xmlns:p14="http://schemas.microsoft.com/office/powerpoint/2010/main" val="20168587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2"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2"/>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2" y="1435102"/>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72179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37077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92140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15291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49"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49" y="4589465"/>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日期占位符 3"/>
          <p:cNvSpPr>
            <a:spLocks noGrp="1" noChangeArrowheads="1"/>
          </p:cNvSpPr>
          <p:nvPr>
            <p:ph type="dt" sz="half" idx="10"/>
          </p:nvPr>
        </p:nvSpPr>
        <p:spPr/>
        <p:txBody>
          <a:bodyPr/>
          <a:lstStyle>
            <a:lvl1pPr>
              <a:defRPr/>
            </a:lvl1pPr>
          </a:lstStyle>
          <a:p>
            <a:pPr>
              <a:defRPr/>
            </a:pPr>
            <a:fld id="{8AE5E0DF-5AD8-40D0-816A-562B684684C1}" type="datetime1">
              <a:rPr lang="zh-CN" altLang="en-US"/>
              <a:pPr>
                <a:defRPr/>
              </a:pPr>
              <a:t>2018/8/26</a:t>
            </a:fld>
            <a:endParaRPr lang="zh-CN" altLang="en-US" sz="1800">
              <a:solidFill>
                <a:schemeClr val="tx1"/>
              </a:solidFill>
            </a:endParaRPr>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p:txBody>
          <a:bodyPr/>
          <a:lstStyle>
            <a:lvl1pPr>
              <a:defRPr/>
            </a:lvl1pPr>
          </a:lstStyle>
          <a:p>
            <a:fld id="{04D25732-75DC-47AE-AAE2-DE7D22AB8911}" type="slidenum">
              <a:rPr lang="zh-CN" altLang="en-US"/>
              <a:pPr/>
              <a:t>‹#›</a:t>
            </a:fld>
            <a:endParaRPr lang="zh-CN" altLang="en-US" sz="1800">
              <a:solidFill>
                <a:schemeClr val="tx1"/>
              </a:solidFill>
            </a:endParaRPr>
          </a:p>
        </p:txBody>
      </p:sp>
    </p:spTree>
    <p:extLst>
      <p:ext uri="{BB962C8B-B14F-4D97-AF65-F5344CB8AC3E}">
        <p14:creationId xmlns:p14="http://schemas.microsoft.com/office/powerpoint/2010/main" val="2273524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noChangeArrowheads="1"/>
          </p:cNvSpPr>
          <p:nvPr>
            <p:ph type="dt" sz="half" idx="10"/>
          </p:nvPr>
        </p:nvSpPr>
        <p:spPr/>
        <p:txBody>
          <a:bodyPr/>
          <a:lstStyle>
            <a:lvl1pPr>
              <a:defRPr/>
            </a:lvl1pPr>
          </a:lstStyle>
          <a:p>
            <a:pPr>
              <a:defRPr/>
            </a:pPr>
            <a:fld id="{4B84790C-9F6C-4E9C-A5BE-7B8D7D555A6A}" type="datetime1">
              <a:rPr lang="zh-CN" altLang="en-US"/>
              <a:pPr>
                <a:defRPr/>
              </a:pPr>
              <a:t>2018/8/26</a:t>
            </a:fld>
            <a:endParaRPr lang="zh-CN" altLang="en-US" sz="1800">
              <a:solidFill>
                <a:schemeClr val="tx1"/>
              </a:solidFill>
            </a:endParaRPr>
          </a:p>
        </p:txBody>
      </p:sp>
      <p:sp>
        <p:nvSpPr>
          <p:cNvPr id="6"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p:txBody>
          <a:bodyPr/>
          <a:lstStyle>
            <a:lvl1pPr>
              <a:defRPr/>
            </a:lvl1pPr>
          </a:lstStyle>
          <a:p>
            <a:fld id="{78D91CBB-2BD9-4C21-90E9-63BF44D69E38}" type="slidenum">
              <a:rPr lang="zh-CN" altLang="en-US"/>
              <a:pPr/>
              <a:t>‹#›</a:t>
            </a:fld>
            <a:endParaRPr lang="zh-CN" altLang="en-US" sz="1800">
              <a:solidFill>
                <a:schemeClr val="tx1"/>
              </a:solidFill>
            </a:endParaRPr>
          </a:p>
        </p:txBody>
      </p:sp>
    </p:spTree>
    <p:extLst>
      <p:ext uri="{BB962C8B-B14F-4D97-AF65-F5344CB8AC3E}">
        <p14:creationId xmlns:p14="http://schemas.microsoft.com/office/powerpoint/2010/main" val="36949759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6"/>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9"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1"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noChangeArrowheads="1"/>
          </p:cNvSpPr>
          <p:nvPr>
            <p:ph type="dt" sz="half" idx="10"/>
          </p:nvPr>
        </p:nvSpPr>
        <p:spPr/>
        <p:txBody>
          <a:bodyPr/>
          <a:lstStyle>
            <a:lvl1pPr>
              <a:defRPr/>
            </a:lvl1pPr>
          </a:lstStyle>
          <a:p>
            <a:pPr>
              <a:defRPr/>
            </a:pPr>
            <a:fld id="{AF08D1FD-F73D-46A9-8C47-CC8BC3BBA24F}" type="datetime1">
              <a:rPr lang="zh-CN" altLang="en-US"/>
              <a:pPr>
                <a:defRPr/>
              </a:pPr>
              <a:t>2018/8/26</a:t>
            </a:fld>
            <a:endParaRPr lang="zh-CN" altLang="en-US" sz="1800">
              <a:solidFill>
                <a:schemeClr val="tx1"/>
              </a:solidFill>
            </a:endParaRPr>
          </a:p>
        </p:txBody>
      </p:sp>
      <p:sp>
        <p:nvSpPr>
          <p:cNvPr id="8"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9" name="灯片编号占位符 5"/>
          <p:cNvSpPr>
            <a:spLocks noGrp="1" noChangeArrowheads="1"/>
          </p:cNvSpPr>
          <p:nvPr>
            <p:ph type="sldNum" sz="quarter" idx="12"/>
          </p:nvPr>
        </p:nvSpPr>
        <p:spPr/>
        <p:txBody>
          <a:bodyPr/>
          <a:lstStyle>
            <a:lvl1pPr>
              <a:defRPr/>
            </a:lvl1pPr>
          </a:lstStyle>
          <a:p>
            <a:fld id="{21E710AF-D962-4ED2-87FD-4AD934B99215}" type="slidenum">
              <a:rPr lang="zh-CN" altLang="en-US"/>
              <a:pPr/>
              <a:t>‹#›</a:t>
            </a:fld>
            <a:endParaRPr lang="zh-CN" altLang="en-US" sz="1800">
              <a:solidFill>
                <a:schemeClr val="tx1"/>
              </a:solidFill>
            </a:endParaRPr>
          </a:p>
        </p:txBody>
      </p:sp>
    </p:spTree>
    <p:extLst>
      <p:ext uri="{BB962C8B-B14F-4D97-AF65-F5344CB8AC3E}">
        <p14:creationId xmlns:p14="http://schemas.microsoft.com/office/powerpoint/2010/main" val="42549265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p:txBody>
          <a:bodyPr/>
          <a:lstStyle>
            <a:lvl1pPr>
              <a:defRPr/>
            </a:lvl1pPr>
          </a:lstStyle>
          <a:p>
            <a:pPr>
              <a:defRPr/>
            </a:pPr>
            <a:fld id="{BC79A509-30BA-4B38-96BE-936F67FE0862}" type="datetime1">
              <a:rPr lang="zh-CN" altLang="en-US"/>
              <a:pPr>
                <a:defRPr/>
              </a:pPr>
              <a:t>2018/8/26</a:t>
            </a:fld>
            <a:endParaRPr lang="zh-CN" altLang="en-US" sz="1800">
              <a:solidFill>
                <a:schemeClr val="tx1"/>
              </a:solidFill>
            </a:endParaRPr>
          </a:p>
        </p:txBody>
      </p:sp>
      <p:sp>
        <p:nvSpPr>
          <p:cNvPr id="4"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5" name="灯片编号占位符 5"/>
          <p:cNvSpPr>
            <a:spLocks noGrp="1" noChangeArrowheads="1"/>
          </p:cNvSpPr>
          <p:nvPr>
            <p:ph type="sldNum" sz="quarter" idx="12"/>
          </p:nvPr>
        </p:nvSpPr>
        <p:spPr/>
        <p:txBody>
          <a:bodyPr/>
          <a:lstStyle>
            <a:lvl1pPr>
              <a:defRPr/>
            </a:lvl1pPr>
          </a:lstStyle>
          <a:p>
            <a:fld id="{56218302-967B-4D29-B2D2-D3E27CE5B644}" type="slidenum">
              <a:rPr lang="zh-CN" altLang="en-US"/>
              <a:pPr/>
              <a:t>‹#›</a:t>
            </a:fld>
            <a:endParaRPr lang="zh-CN" altLang="en-US" sz="1800">
              <a:solidFill>
                <a:schemeClr val="tx1"/>
              </a:solidFill>
            </a:endParaRPr>
          </a:p>
        </p:txBody>
      </p:sp>
    </p:spTree>
    <p:extLst>
      <p:ext uri="{BB962C8B-B14F-4D97-AF65-F5344CB8AC3E}">
        <p14:creationId xmlns:p14="http://schemas.microsoft.com/office/powerpoint/2010/main" val="40954251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p:txBody>
          <a:bodyPr/>
          <a:lstStyle>
            <a:lvl1pPr>
              <a:defRPr/>
            </a:lvl1pPr>
          </a:lstStyle>
          <a:p>
            <a:pPr>
              <a:defRPr/>
            </a:pPr>
            <a:fld id="{93133ADD-86FE-408D-BD66-C98E13C1CA30}" type="datetime1">
              <a:rPr lang="zh-CN" altLang="en-US"/>
              <a:pPr>
                <a:defRPr/>
              </a:pPr>
              <a:t>2018/8/26</a:t>
            </a:fld>
            <a:endParaRPr lang="zh-CN" altLang="en-US" sz="1800">
              <a:solidFill>
                <a:schemeClr val="tx1"/>
              </a:solidFill>
            </a:endParaRPr>
          </a:p>
        </p:txBody>
      </p:sp>
      <p:sp>
        <p:nvSpPr>
          <p:cNvPr id="3"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4" name="灯片编号占位符 5"/>
          <p:cNvSpPr>
            <a:spLocks noGrp="1" noChangeArrowheads="1"/>
          </p:cNvSpPr>
          <p:nvPr>
            <p:ph type="sldNum" sz="quarter" idx="12"/>
          </p:nvPr>
        </p:nvSpPr>
        <p:spPr/>
        <p:txBody>
          <a:bodyPr/>
          <a:lstStyle>
            <a:lvl1pPr>
              <a:defRPr/>
            </a:lvl1pPr>
          </a:lstStyle>
          <a:p>
            <a:fld id="{78EDD8B3-5CD3-4F4A-AB14-253A0C948D55}" type="slidenum">
              <a:rPr lang="zh-CN" altLang="en-US"/>
              <a:pPr/>
              <a:t>‹#›</a:t>
            </a:fld>
            <a:endParaRPr lang="zh-CN" altLang="en-US" sz="1800">
              <a:solidFill>
                <a:schemeClr val="tx1"/>
              </a:solidFill>
            </a:endParaRPr>
          </a:p>
        </p:txBody>
      </p:sp>
    </p:spTree>
    <p:extLst>
      <p:ext uri="{BB962C8B-B14F-4D97-AF65-F5344CB8AC3E}">
        <p14:creationId xmlns:p14="http://schemas.microsoft.com/office/powerpoint/2010/main" val="32078490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p:txBody>
          <a:bodyPr/>
          <a:lstStyle>
            <a:lvl1pPr>
              <a:defRPr/>
            </a:lvl1pPr>
          </a:lstStyle>
          <a:p>
            <a:pPr>
              <a:defRPr/>
            </a:pPr>
            <a:fld id="{78368D5E-CDEA-451E-81B1-22C9CCDB4D1E}" type="datetime1">
              <a:rPr lang="zh-CN" altLang="en-US"/>
              <a:pPr>
                <a:defRPr/>
              </a:pPr>
              <a:t>2018/8/26</a:t>
            </a:fld>
            <a:endParaRPr lang="zh-CN" altLang="en-US" sz="1800">
              <a:solidFill>
                <a:schemeClr val="tx1"/>
              </a:solidFill>
            </a:endParaRPr>
          </a:p>
        </p:txBody>
      </p:sp>
      <p:sp>
        <p:nvSpPr>
          <p:cNvPr id="6"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p:txBody>
          <a:bodyPr/>
          <a:lstStyle>
            <a:lvl1pPr>
              <a:defRPr/>
            </a:lvl1pPr>
          </a:lstStyle>
          <a:p>
            <a:fld id="{F87C9FE6-91A7-49BA-A95B-6A3B96C412F8}" type="slidenum">
              <a:rPr lang="zh-CN" altLang="en-US"/>
              <a:pPr/>
              <a:t>‹#›</a:t>
            </a:fld>
            <a:endParaRPr lang="zh-CN" altLang="en-US" sz="1800">
              <a:solidFill>
                <a:schemeClr val="tx1"/>
              </a:solidFill>
            </a:endParaRPr>
          </a:p>
        </p:txBody>
      </p:sp>
    </p:spTree>
    <p:extLst>
      <p:ext uri="{BB962C8B-B14F-4D97-AF65-F5344CB8AC3E}">
        <p14:creationId xmlns:p14="http://schemas.microsoft.com/office/powerpoint/2010/main" val="27204973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sym typeface="Calibri" panose="020F0502020204030204" pitchFamily="34" charset="0"/>
            </a:endParaRP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p:txBody>
          <a:bodyPr/>
          <a:lstStyle>
            <a:lvl1pPr>
              <a:defRPr/>
            </a:lvl1pPr>
          </a:lstStyle>
          <a:p>
            <a:pPr>
              <a:defRPr/>
            </a:pPr>
            <a:fld id="{E7F0B392-0541-43C8-96F8-5FE99E6CB5A5}" type="datetime1">
              <a:rPr lang="zh-CN" altLang="en-US"/>
              <a:pPr>
                <a:defRPr/>
              </a:pPr>
              <a:t>2018/8/26</a:t>
            </a:fld>
            <a:endParaRPr lang="zh-CN" altLang="en-US" sz="1800">
              <a:solidFill>
                <a:schemeClr val="tx1"/>
              </a:solidFill>
            </a:endParaRPr>
          </a:p>
        </p:txBody>
      </p:sp>
      <p:sp>
        <p:nvSpPr>
          <p:cNvPr id="6"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p:txBody>
          <a:bodyPr/>
          <a:lstStyle>
            <a:lvl1pPr>
              <a:defRPr/>
            </a:lvl1pPr>
          </a:lstStyle>
          <a:p>
            <a:fld id="{95B6950C-A4D0-4617-B103-70AA20EC867C}" type="slidenum">
              <a:rPr lang="zh-CN" altLang="en-US"/>
              <a:pPr/>
              <a:t>‹#›</a:t>
            </a:fld>
            <a:endParaRPr lang="zh-CN" altLang="en-US" sz="1800">
              <a:solidFill>
                <a:schemeClr val="tx1"/>
              </a:solidFill>
            </a:endParaRPr>
          </a:p>
        </p:txBody>
      </p:sp>
    </p:spTree>
    <p:extLst>
      <p:ext uri="{BB962C8B-B14F-4D97-AF65-F5344CB8AC3E}">
        <p14:creationId xmlns:p14="http://schemas.microsoft.com/office/powerpoint/2010/main" val="29787508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838200" y="365126"/>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sym typeface="Calibri Light" panose="020F0302020204030204" pitchFamily="34" charset="0"/>
              </a:rPr>
              <a:t>单击此处编辑母版标题样式</a:t>
            </a:r>
          </a:p>
        </p:txBody>
      </p:sp>
      <p:sp>
        <p:nvSpPr>
          <p:cNvPr id="1027"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sym typeface="Calibri" panose="020F0502020204030204" pitchFamily="34" charset="0"/>
              </a:rPr>
              <a:t>单击此处编辑母版文本样式</a:t>
            </a:r>
          </a:p>
          <a:p>
            <a:pPr lvl="1"/>
            <a:r>
              <a:rPr lang="zh-CN" smtClean="0">
                <a:sym typeface="Calibri" panose="020F0502020204030204" pitchFamily="34" charset="0"/>
              </a:rPr>
              <a:t>第二级</a:t>
            </a:r>
          </a:p>
          <a:p>
            <a:pPr lvl="2"/>
            <a:r>
              <a:rPr lang="zh-CN" smtClean="0">
                <a:sym typeface="Calibri" panose="020F0502020204030204" pitchFamily="34" charset="0"/>
              </a:rPr>
              <a:t>第三级</a:t>
            </a:r>
          </a:p>
          <a:p>
            <a:pPr lvl="3"/>
            <a:r>
              <a:rPr lang="zh-CN" smtClean="0">
                <a:sym typeface="Calibri" panose="020F0502020204030204" pitchFamily="34" charset="0"/>
              </a:rPr>
              <a:t>第四级</a:t>
            </a:r>
          </a:p>
          <a:p>
            <a:pPr lvl="4"/>
            <a:r>
              <a:rPr lang="zh-CN" smtClean="0">
                <a:sym typeface="Calibri" panose="020F0502020204030204" pitchFamily="34" charset="0"/>
              </a:rPr>
              <a:t>第五级</a:t>
            </a:r>
          </a:p>
        </p:txBody>
      </p:sp>
      <p:sp>
        <p:nvSpPr>
          <p:cNvPr id="1028" name="日期占位符 3"/>
          <p:cNvSpPr>
            <a:spLocks noGrp="1" noChangeArrowheads="1"/>
          </p:cNvSpPr>
          <p:nvPr>
            <p:ph type="dt" sz="half" idx="2"/>
          </p:nvPr>
        </p:nvSpPr>
        <p:spPr bwMode="auto">
          <a:xfrm>
            <a:off x="838200" y="6356352"/>
            <a:ext cx="2743200" cy="365125"/>
          </a:xfrm>
          <a:prstGeom prst="rect">
            <a:avLst/>
          </a:prstGeom>
          <a:noFill/>
          <a:ln>
            <a:noFill/>
          </a:ln>
          <a:extLst/>
        </p:spPr>
        <p:txBody>
          <a:bodyPr vert="horz" wrap="square" lIns="91440" tIns="45720" rIns="91440" bIns="45720" numCol="1" anchor="ctr" anchorCtr="0" compatLnSpc="1">
            <a:prstTxWarp prst="textNoShape">
              <a:avLst/>
            </a:prstTxWarp>
          </a:bodyPr>
          <a:lstStyle>
            <a:lvl1pPr eaLnBrk="1" hangingPunct="1">
              <a:buFont typeface="Arial" panose="020B0604020202020204" pitchFamily="34" charset="0"/>
              <a:buNone/>
              <a:defRPr sz="1200">
                <a:solidFill>
                  <a:srgbClr val="898989"/>
                </a:solidFill>
              </a:defRPr>
            </a:lvl1pPr>
          </a:lstStyle>
          <a:p>
            <a:pPr>
              <a:defRPr/>
            </a:pPr>
            <a:fld id="{96F513A4-B61B-4744-990D-49126CB2C8D9}" type="datetime1">
              <a:rPr lang="zh-CN" altLang="en-US"/>
              <a:pPr>
                <a:defRPr/>
              </a:pPr>
              <a:t>2018/8/26</a:t>
            </a:fld>
            <a:endParaRPr lang="zh-CN" altLang="en-US" sz="1800">
              <a:solidFill>
                <a:schemeClr val="tx1"/>
              </a:solidFill>
            </a:endParaRPr>
          </a:p>
        </p:txBody>
      </p:sp>
      <p:sp>
        <p:nvSpPr>
          <p:cNvPr id="1029" name="页脚占位符 4"/>
          <p:cNvSpPr>
            <a:spLocks noGrp="1" noChangeArrowheads="1"/>
          </p:cNvSpPr>
          <p:nvPr>
            <p:ph type="ftr" sz="quarter" idx="3"/>
          </p:nvPr>
        </p:nvSpPr>
        <p:spPr bwMode="auto">
          <a:xfrm>
            <a:off x="4038600" y="6356352"/>
            <a:ext cx="4114800" cy="365125"/>
          </a:xfrm>
          <a:prstGeom prst="rect">
            <a:avLst/>
          </a:prstGeom>
          <a:noFill/>
          <a:ln>
            <a:noFill/>
          </a:ln>
          <a:extLst/>
        </p:spPr>
        <p:txBody>
          <a:bodyPr vert="horz" wrap="square" lIns="91440" tIns="45720" rIns="91440" bIns="45720" numCol="1" anchor="ctr" anchorCtr="0" compatLnSpc="1">
            <a:prstTxWarp prst="textNoShape">
              <a:avLst/>
            </a:prstTxWarp>
          </a:bodyPr>
          <a:lstStyle>
            <a:lvl1pPr algn="ctr" eaLnBrk="1" hangingPunct="1">
              <a:buFont typeface="Arial" panose="020B0604020202020204" pitchFamily="34" charset="0"/>
              <a:buNone/>
              <a:defRPr sz="1200">
                <a:solidFill>
                  <a:srgbClr val="898989"/>
                </a:solidFill>
              </a:defRPr>
            </a:lvl1pPr>
          </a:lstStyle>
          <a:p>
            <a:pPr>
              <a:defRPr/>
            </a:pPr>
            <a:endParaRPr lang="zh-CN" altLang="zh-CN"/>
          </a:p>
        </p:txBody>
      </p:sp>
      <p:sp>
        <p:nvSpPr>
          <p:cNvPr id="1030" name="灯片编号占位符 5"/>
          <p:cNvSpPr>
            <a:spLocks noGrp="1" noChangeArrowheads="1"/>
          </p:cNvSpPr>
          <p:nvPr>
            <p:ph type="sldNum" sz="quarter" idx="4"/>
          </p:nvPr>
        </p:nvSpPr>
        <p:spPr bwMode="auto">
          <a:xfrm>
            <a:off x="8610600" y="6356352"/>
            <a:ext cx="2743200" cy="365125"/>
          </a:xfrm>
          <a:prstGeom prst="rect">
            <a:avLst/>
          </a:prstGeom>
          <a:noFill/>
          <a:ln>
            <a:noFill/>
          </a:ln>
          <a:extLst/>
        </p:spPr>
        <p:txBody>
          <a:bodyPr vert="horz" wrap="square" lIns="91440" tIns="45720" rIns="91440" bIns="45720" numCol="1" anchor="ctr" anchorCtr="0" compatLnSpc="1">
            <a:prstTxWarp prst="textNoShape">
              <a:avLst/>
            </a:prstTxWarp>
          </a:bodyPr>
          <a:lstStyle>
            <a:lvl1pPr algn="r" eaLnBrk="1" hangingPunct="1">
              <a:buFont typeface="Arial" panose="020B0604020202020204" pitchFamily="34" charset="0"/>
              <a:buNone/>
              <a:defRPr sz="1200">
                <a:solidFill>
                  <a:srgbClr val="898989"/>
                </a:solidFill>
              </a:defRPr>
            </a:lvl1pPr>
          </a:lstStyle>
          <a:p>
            <a:fld id="{F2BECC80-C6A4-4458-A9C6-834C939B4BAE}" type="slidenum">
              <a:rPr lang="zh-CN" altLang="en-US"/>
              <a:pPr/>
              <a:t>‹#›</a:t>
            </a:fld>
            <a:endParaRPr lang="zh-CN" altLang="en-US"/>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Lst>
  <p:hf sldNum="0" hdr="0" ftr="0"/>
  <p:txStyles>
    <p:titleStyle>
      <a:lvl1pPr marL="914400" indent="-914400" algn="l" rtl="0" eaLnBrk="0" fontAlgn="base" hangingPunct="0">
        <a:lnSpc>
          <a:spcPct val="90000"/>
        </a:lnSpc>
        <a:spcBef>
          <a:spcPct val="0"/>
        </a:spcBef>
        <a:spcAft>
          <a:spcPct val="0"/>
        </a:spcAft>
        <a:defRPr sz="4400" kern="1200">
          <a:solidFill>
            <a:schemeClr val="tx1"/>
          </a:solidFill>
          <a:latin typeface="+mj-lt"/>
          <a:ea typeface="+mj-ea"/>
          <a:cs typeface="+mj-cs"/>
          <a:sym typeface="Calibri Light" panose="020F0302020204030204" pitchFamily="34" charset="0"/>
        </a:defRPr>
      </a:lvl1pPr>
      <a:lvl2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2pPr>
      <a:lvl3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3pPr>
      <a:lvl4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4pPr>
      <a:lvl5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5pPr>
      <a:lvl6pPr marL="13716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6pPr>
      <a:lvl7pPr marL="18288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7pPr>
      <a:lvl8pPr marL="22860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8pPr>
      <a:lvl9pPr marL="27432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530820CF-B880-4189-942D-D702A7CBA730}" type="datetimeFigureOut">
              <a:rPr lang="zh-CN" altLang="en-US" smtClean="0">
                <a:solidFill>
                  <a:prstClr val="black">
                    <a:tint val="75000"/>
                  </a:prstClr>
                </a:solidFill>
                <a:latin typeface="Calibri"/>
                <a:ea typeface="宋体"/>
              </a:rPr>
              <a:pPr eaLnBrk="1" fontAlgn="auto" hangingPunct="1">
                <a:spcBef>
                  <a:spcPts val="0"/>
                </a:spcBef>
                <a:spcAft>
                  <a:spcPts val="0"/>
                </a:spcAft>
              </a:pPr>
              <a:t>2018/8/26</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0C913308-F349-4B6D-A68A-DD1791B4A57B}" type="slidenum">
              <a:rPr lang="zh-CN" altLang="en-US" smtClean="0">
                <a:solidFill>
                  <a:prstClr val="black">
                    <a:tint val="75000"/>
                  </a:prstClr>
                </a:solidFill>
                <a:latin typeface="Calibri"/>
                <a:ea typeface="宋体"/>
              </a:rPr>
              <a:pPr eaLnBrk="1" fontAlgn="auto" hangingPunct="1">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934910777"/>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8.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图片 6"/>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588"/>
            <a:ext cx="12195175" cy="685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矩形 3"/>
          <p:cNvSpPr>
            <a:spLocks noChangeArrowheads="1"/>
          </p:cNvSpPr>
          <p:nvPr/>
        </p:nvSpPr>
        <p:spPr bwMode="auto">
          <a:xfrm>
            <a:off x="2" y="2640013"/>
            <a:ext cx="8385175" cy="2692400"/>
          </a:xfrm>
          <a:custGeom>
            <a:avLst/>
            <a:gdLst>
              <a:gd name="T0" fmla="*/ 0 w 8435662"/>
              <a:gd name="T1" fmla="*/ 0 h 2704563"/>
              <a:gd name="T2" fmla="*/ 8334991 w 8435662"/>
              <a:gd name="T3" fmla="*/ 0 h 2704563"/>
              <a:gd name="T4" fmla="*/ 6502568 w 8435662"/>
              <a:gd name="T5" fmla="*/ 2667528 h 2704563"/>
              <a:gd name="T6" fmla="*/ 0 w 8435662"/>
              <a:gd name="T7" fmla="*/ 2680293 h 2704563"/>
              <a:gd name="T8" fmla="*/ 0 w 8435662"/>
              <a:gd name="T9" fmla="*/ 0 h 2704563"/>
              <a:gd name="T10" fmla="*/ 0 60000 65536"/>
              <a:gd name="T11" fmla="*/ 0 60000 65536"/>
              <a:gd name="T12" fmla="*/ 0 60000 65536"/>
              <a:gd name="T13" fmla="*/ 0 60000 65536"/>
              <a:gd name="T14" fmla="*/ 0 60000 65536"/>
              <a:gd name="T15" fmla="*/ 0 w 8435662"/>
              <a:gd name="T16" fmla="*/ 0 h 2704563"/>
              <a:gd name="T17" fmla="*/ 8435662 w 8435662"/>
              <a:gd name="T18" fmla="*/ 2704563 h 2704563"/>
            </a:gdLst>
            <a:ahLst/>
            <a:cxnLst>
              <a:cxn ang="T10">
                <a:pos x="T0" y="T1"/>
              </a:cxn>
              <a:cxn ang="T11">
                <a:pos x="T2" y="T3"/>
              </a:cxn>
              <a:cxn ang="T12">
                <a:pos x="T4" y="T5"/>
              </a:cxn>
              <a:cxn ang="T13">
                <a:pos x="T6" y="T7"/>
              </a:cxn>
              <a:cxn ang="T14">
                <a:pos x="T8" y="T9"/>
              </a:cxn>
            </a:cxnLst>
            <a:rect l="T15" t="T16" r="T17" b="T18"/>
            <a:pathLst>
              <a:path w="8435662" h="2704563">
                <a:moveTo>
                  <a:pt x="0" y="0"/>
                </a:moveTo>
                <a:lnTo>
                  <a:pt x="8435662" y="0"/>
                </a:lnTo>
                <a:cubicBezTo>
                  <a:pt x="8025443" y="107859"/>
                  <a:pt x="6273440" y="249054"/>
                  <a:pt x="6581104" y="2691684"/>
                </a:cubicBezTo>
                <a:lnTo>
                  <a:pt x="0" y="2704563"/>
                </a:lnTo>
                <a:lnTo>
                  <a:pt x="0" y="0"/>
                </a:lnTo>
                <a:close/>
              </a:path>
            </a:pathLst>
          </a:custGeom>
          <a:solidFill>
            <a:srgbClr val="000000">
              <a:alpha val="43137"/>
            </a:srgbClr>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14340" name="文本框 4"/>
          <p:cNvSpPr>
            <a:spLocks noChangeArrowheads="1"/>
          </p:cNvSpPr>
          <p:nvPr/>
        </p:nvSpPr>
        <p:spPr bwMode="auto">
          <a:xfrm>
            <a:off x="180975" y="3806825"/>
            <a:ext cx="3570208"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88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世</a:t>
            </a:r>
            <a:r>
              <a:rPr lang="zh-CN" altLang="en-US" sz="8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界杯</a:t>
            </a:r>
          </a:p>
        </p:txBody>
      </p:sp>
      <p:sp>
        <p:nvSpPr>
          <p:cNvPr id="14341" name="文本框 5"/>
          <p:cNvSpPr>
            <a:spLocks noChangeArrowheads="1"/>
          </p:cNvSpPr>
          <p:nvPr/>
        </p:nvSpPr>
        <p:spPr bwMode="auto">
          <a:xfrm>
            <a:off x="265114" y="2695575"/>
            <a:ext cx="4099199" cy="1261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en-US" altLang="zh-CN" sz="7600" dirty="0" err="1" smtClean="0">
                <a:solidFill>
                  <a:schemeClr val="bg1"/>
                </a:solidFill>
                <a:effectLst>
                  <a:outerShdw blurRad="38100" dist="38100" dir="2700000" algn="tl">
                    <a:srgbClr val="000000">
                      <a:alpha val="43137"/>
                    </a:srgbClr>
                  </a:outerShdw>
                </a:effectLst>
                <a:latin typeface="Impact" panose="020B0806030902050204" pitchFamily="34" charset="0"/>
                <a:sym typeface="Impact" panose="020B0806030902050204" pitchFamily="34" charset="0"/>
              </a:rPr>
              <a:t>Worldcup</a:t>
            </a:r>
            <a:endParaRPr lang="zh-CN" altLang="en-US" sz="7600" dirty="0">
              <a:solidFill>
                <a:schemeClr val="bg1"/>
              </a:solidFill>
              <a:effectLst>
                <a:outerShdw blurRad="38100" dist="38100" dir="2700000" algn="tl">
                  <a:srgbClr val="000000">
                    <a:alpha val="43137"/>
                  </a:srgbClr>
                </a:outerShdw>
              </a:effectLst>
              <a:latin typeface="Impact" panose="020B0806030902050204" pitchFamily="34" charset="0"/>
              <a:sym typeface="Impact" panose="020B0806030902050204" pitchFamily="34" charset="0"/>
            </a:endParaRPr>
          </a:p>
        </p:txBody>
      </p:sp>
      <p:sp>
        <p:nvSpPr>
          <p:cNvPr id="14343" name="文本框 8"/>
          <p:cNvSpPr>
            <a:spLocks noChangeArrowheads="1"/>
          </p:cNvSpPr>
          <p:nvPr/>
        </p:nvSpPr>
        <p:spPr bwMode="auto">
          <a:xfrm>
            <a:off x="6569075" y="6396039"/>
            <a:ext cx="588013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en-US" altLang="zh-CN" sz="2400">
                <a:solidFill>
                  <a:schemeClr val="bg1"/>
                </a:solidFill>
                <a:latin typeface="Dotum" panose="020B0600000101010101" pitchFamily="34" charset="-127"/>
                <a:ea typeface="Dotum" panose="020B0600000101010101" pitchFamily="34" charset="-127"/>
                <a:sym typeface="Dotum" panose="020B0600000101010101" pitchFamily="34" charset="-127"/>
              </a:rPr>
              <a:t>We are the champion.Yell for youself</a:t>
            </a:r>
            <a:r>
              <a:rPr lang="zh-CN" altLang="en-US" sz="2400">
                <a:solidFill>
                  <a:schemeClr val="bg1"/>
                </a:solidFill>
                <a:latin typeface="Dotum" panose="020B0600000101010101" pitchFamily="34" charset="-127"/>
                <a:ea typeface="Dotum" panose="020B0600000101010101" pitchFamily="34" charset="-127"/>
                <a:sym typeface="Dotum" panose="020B0600000101010101" pitchFamily="34" charset="-127"/>
              </a:rPr>
              <a:t>！</a:t>
            </a:r>
            <a:r>
              <a:rPr lang="en-US" sz="2400">
                <a:solidFill>
                  <a:schemeClr val="bg1"/>
                </a:solidFill>
                <a:latin typeface="Dotum" panose="020B0600000101010101" pitchFamily="34" charset="-127"/>
                <a:ea typeface="Dotum" panose="020B0600000101010101" pitchFamily="34" charset="-127"/>
                <a:sym typeface="Dotum" panose="020B0600000101010101" pitchFamily="34" charset="-127"/>
              </a:rPr>
              <a:t> </a:t>
            </a:r>
            <a:endParaRPr lang="zh-CN" altLang="en-US" sz="2400">
              <a:solidFill>
                <a:schemeClr val="bg1"/>
              </a:solidFill>
              <a:latin typeface="Dotum" panose="020B0600000101010101" pitchFamily="34" charset="-127"/>
              <a:ea typeface="Dotum" panose="020B0600000101010101" pitchFamily="34" charset="-127"/>
              <a:sym typeface="Dotum" panose="020B0600000101010101" pitchFamily="34" charset="-127"/>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内页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700" y="4168777"/>
            <a:ext cx="12201525"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4" name="Text Box 44"/>
          <p:cNvSpPr>
            <a:spLocks noChangeArrowheads="1"/>
          </p:cNvSpPr>
          <p:nvPr/>
        </p:nvSpPr>
        <p:spPr bwMode="auto">
          <a:xfrm>
            <a:off x="5803900" y="2143127"/>
            <a:ext cx="4902200" cy="212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457200">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5000"/>
              </a:lnSpc>
              <a:buFont typeface="Arial" panose="020B0604020202020204" pitchFamily="34" charset="0"/>
              <a:buNone/>
            </a:pPr>
            <a:r>
              <a:rPr lang="zh-CN" altLang="en-US" sz="1400">
                <a:solidFill>
                  <a:srgbClr val="7F7F7F"/>
                </a:solidFill>
                <a:latin typeface="微软雅黑" panose="020B0503020204020204" pitchFamily="34" charset="-122"/>
                <a:ea typeface="微软雅黑" panose="020B0503020204020204" pitchFamily="34" charset="-122"/>
                <a:sym typeface="微软雅黑" panose="020B0503020204020204" pitchFamily="34" charset="-122"/>
              </a:rPr>
              <a:t>World Cup (FIFA World Cup) is FIFA World Cup, is the highest honor, the highest specifications, the highest gold content, the highest profile football competitions in the world, and the Olympic Games are known as the two top global sports event, even the world's largest sporting event coverage rate is more than the Olympic games.</a:t>
            </a:r>
          </a:p>
        </p:txBody>
      </p:sp>
      <p:grpSp>
        <p:nvGrpSpPr>
          <p:cNvPr id="25605" name="深色1"/>
          <p:cNvGrpSpPr>
            <a:grpSpLocks/>
          </p:cNvGrpSpPr>
          <p:nvPr/>
        </p:nvGrpSpPr>
        <p:grpSpPr bwMode="auto">
          <a:xfrm>
            <a:off x="1404937" y="1412875"/>
            <a:ext cx="3230563" cy="3240088"/>
            <a:chOff x="0" y="0"/>
            <a:chExt cx="4013200" cy="4025900"/>
          </a:xfrm>
        </p:grpSpPr>
        <p:sp>
          <p:nvSpPr>
            <p:cNvPr id="25616" name="等腰三角形 42"/>
            <p:cNvSpPr>
              <a:spLocks noChangeArrowheads="1"/>
            </p:cNvSpPr>
            <p:nvPr/>
          </p:nvSpPr>
          <p:spPr bwMode="auto">
            <a:xfrm>
              <a:off x="0" y="0"/>
              <a:ext cx="4013200" cy="4025900"/>
            </a:xfrm>
            <a:prstGeom prst="triangle">
              <a:avLst>
                <a:gd name="adj" fmla="val 50000"/>
              </a:avLst>
            </a:prstGeom>
            <a:gradFill rotWithShape="1">
              <a:gsLst>
                <a:gs pos="0">
                  <a:srgbClr val="E1F3CE"/>
                </a:gs>
                <a:gs pos="51000">
                  <a:srgbClr val="A7DA71"/>
                </a:gs>
                <a:gs pos="100000">
                  <a:srgbClr val="E1F3CE"/>
                </a:gs>
              </a:gsLst>
              <a:lin ang="5400000" scaled="1"/>
            </a:gradFill>
            <a:ln w="9525">
              <a:solidFill>
                <a:srgbClr val="A7DA71"/>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25617" name="等腰三角形 43"/>
            <p:cNvSpPr>
              <a:spLocks noChangeArrowheads="1"/>
            </p:cNvSpPr>
            <p:nvPr/>
          </p:nvSpPr>
          <p:spPr bwMode="auto">
            <a:xfrm>
              <a:off x="41638" y="48387"/>
              <a:ext cx="3941208" cy="3960440"/>
            </a:xfrm>
            <a:prstGeom prst="triangle">
              <a:avLst>
                <a:gd name="adj" fmla="val 50000"/>
              </a:avLst>
            </a:prstGeom>
            <a:gradFill rotWithShape="1">
              <a:gsLst>
                <a:gs pos="0">
                  <a:srgbClr val="A7DA71"/>
                </a:gs>
                <a:gs pos="7999">
                  <a:srgbClr val="A7DA71"/>
                </a:gs>
                <a:gs pos="50000">
                  <a:srgbClr val="6DAA2D"/>
                </a:gs>
                <a:gs pos="51656">
                  <a:srgbClr val="6DAA2D"/>
                </a:gs>
                <a:gs pos="98000">
                  <a:srgbClr val="A7DA71"/>
                </a:gs>
                <a:gs pos="100000">
                  <a:srgbClr val="C4E79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grpSp>
      <p:grpSp>
        <p:nvGrpSpPr>
          <p:cNvPr id="25606" name="文本1"/>
          <p:cNvGrpSpPr>
            <a:grpSpLocks/>
          </p:cNvGrpSpPr>
          <p:nvPr/>
        </p:nvGrpSpPr>
        <p:grpSpPr bwMode="auto">
          <a:xfrm>
            <a:off x="2989263" y="1955802"/>
            <a:ext cx="2125663" cy="773113"/>
            <a:chOff x="0" y="0"/>
            <a:chExt cx="2641600" cy="962025"/>
          </a:xfrm>
        </p:grpSpPr>
        <p:sp>
          <p:nvSpPr>
            <p:cNvPr id="25614" name="任意多边形 45"/>
            <p:cNvSpPr>
              <a:spLocks noChangeArrowheads="1"/>
            </p:cNvSpPr>
            <p:nvPr/>
          </p:nvSpPr>
          <p:spPr bwMode="auto">
            <a:xfrm>
              <a:off x="0" y="0"/>
              <a:ext cx="2641600" cy="962025"/>
            </a:xfrm>
            <a:custGeom>
              <a:avLst/>
              <a:gdLst>
                <a:gd name="T0" fmla="*/ 0 w 2641600"/>
                <a:gd name="T1" fmla="*/ 160341 h 962025"/>
                <a:gd name="T2" fmla="*/ 160341 w 2641600"/>
                <a:gd name="T3" fmla="*/ 0 h 962025"/>
                <a:gd name="T4" fmla="*/ 2481258 w 2641600"/>
                <a:gd name="T5" fmla="*/ 0 h 962025"/>
                <a:gd name="T6" fmla="*/ 2641600 w 2641600"/>
                <a:gd name="T7" fmla="*/ 160341 h 962025"/>
                <a:gd name="T8" fmla="*/ 2641600 w 2641600"/>
                <a:gd name="T9" fmla="*/ 801684 h 962025"/>
                <a:gd name="T10" fmla="*/ 2481258 w 2641600"/>
                <a:gd name="T11" fmla="*/ 962025 h 962025"/>
                <a:gd name="T12" fmla="*/ 160341 w 2641600"/>
                <a:gd name="T13" fmla="*/ 962025 h 962025"/>
                <a:gd name="T14" fmla="*/ 0 w 2641600"/>
                <a:gd name="T15" fmla="*/ 801684 h 962025"/>
                <a:gd name="T16" fmla="*/ 0 w 2641600"/>
                <a:gd name="T17" fmla="*/ 160341 h 9620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641600"/>
                <a:gd name="T28" fmla="*/ 0 h 962025"/>
                <a:gd name="T29" fmla="*/ 2641600 w 2641600"/>
                <a:gd name="T30" fmla="*/ 962025 h 96202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641600" h="962025">
                  <a:moveTo>
                    <a:pt x="0" y="160341"/>
                  </a:moveTo>
                  <a:cubicBezTo>
                    <a:pt x="0" y="71787"/>
                    <a:pt x="71787" y="0"/>
                    <a:pt x="160341" y="0"/>
                  </a:cubicBezTo>
                  <a:lnTo>
                    <a:pt x="2481259" y="0"/>
                  </a:lnTo>
                  <a:cubicBezTo>
                    <a:pt x="2569813" y="0"/>
                    <a:pt x="2641600" y="71787"/>
                    <a:pt x="2641600" y="160341"/>
                  </a:cubicBezTo>
                  <a:lnTo>
                    <a:pt x="2641600" y="801684"/>
                  </a:lnTo>
                  <a:cubicBezTo>
                    <a:pt x="2641600" y="890238"/>
                    <a:pt x="2569813" y="962025"/>
                    <a:pt x="2481259" y="962025"/>
                  </a:cubicBezTo>
                  <a:lnTo>
                    <a:pt x="160341" y="962025"/>
                  </a:lnTo>
                  <a:cubicBezTo>
                    <a:pt x="71787" y="962025"/>
                    <a:pt x="0" y="890238"/>
                    <a:pt x="0" y="801684"/>
                  </a:cubicBezTo>
                  <a:lnTo>
                    <a:pt x="0" y="160341"/>
                  </a:lnTo>
                  <a:close/>
                </a:path>
              </a:pathLst>
            </a:custGeom>
            <a:gradFill rotWithShape="1">
              <a:gsLst>
                <a:gs pos="0">
                  <a:srgbClr val="FFFFFF"/>
                </a:gs>
                <a:gs pos="51000">
                  <a:srgbClr val="F0F0F0"/>
                </a:gs>
                <a:gs pos="100000">
                  <a:srgbClr val="FFFFFF"/>
                </a:gs>
              </a:gsLst>
              <a:lin ang="5400000" scaled="1"/>
            </a:gradFill>
            <a:ln w="9525">
              <a:solidFill>
                <a:srgbClr val="DDDDDD"/>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25615" name="任意多边形 46"/>
            <p:cNvSpPr>
              <a:spLocks noChangeArrowheads="1"/>
            </p:cNvSpPr>
            <p:nvPr/>
          </p:nvSpPr>
          <p:spPr bwMode="auto">
            <a:xfrm>
              <a:off x="33867" y="27517"/>
              <a:ext cx="2590800" cy="923925"/>
            </a:xfrm>
            <a:custGeom>
              <a:avLst/>
              <a:gdLst>
                <a:gd name="T0" fmla="*/ 0 w 2641600"/>
                <a:gd name="T1" fmla="*/ 147892 h 962025"/>
                <a:gd name="T2" fmla="*/ 154234 w 2641600"/>
                <a:gd name="T3" fmla="*/ 0 h 962025"/>
                <a:gd name="T4" fmla="*/ 2386743 w 2641600"/>
                <a:gd name="T5" fmla="*/ 0 h 962025"/>
                <a:gd name="T6" fmla="*/ 2540977 w 2641600"/>
                <a:gd name="T7" fmla="*/ 147892 h 962025"/>
                <a:gd name="T8" fmla="*/ 2540977 w 2641600"/>
                <a:gd name="T9" fmla="*/ 739442 h 962025"/>
                <a:gd name="T10" fmla="*/ 2386743 w 2641600"/>
                <a:gd name="T11" fmla="*/ 887334 h 962025"/>
                <a:gd name="T12" fmla="*/ 154234 w 2641600"/>
                <a:gd name="T13" fmla="*/ 887334 h 962025"/>
                <a:gd name="T14" fmla="*/ 0 w 2641600"/>
                <a:gd name="T15" fmla="*/ 739442 h 962025"/>
                <a:gd name="T16" fmla="*/ 0 w 2641600"/>
                <a:gd name="T17" fmla="*/ 147892 h 9620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641600"/>
                <a:gd name="T28" fmla="*/ 0 h 962025"/>
                <a:gd name="T29" fmla="*/ 2641600 w 2641600"/>
                <a:gd name="T30" fmla="*/ 962025 h 96202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641600" h="962025">
                  <a:moveTo>
                    <a:pt x="0" y="160341"/>
                  </a:moveTo>
                  <a:cubicBezTo>
                    <a:pt x="0" y="71787"/>
                    <a:pt x="71787" y="0"/>
                    <a:pt x="160341" y="0"/>
                  </a:cubicBezTo>
                  <a:lnTo>
                    <a:pt x="2481259" y="0"/>
                  </a:lnTo>
                  <a:cubicBezTo>
                    <a:pt x="2569813" y="0"/>
                    <a:pt x="2641600" y="71787"/>
                    <a:pt x="2641600" y="160341"/>
                  </a:cubicBezTo>
                  <a:lnTo>
                    <a:pt x="2641600" y="801684"/>
                  </a:lnTo>
                  <a:cubicBezTo>
                    <a:pt x="2641600" y="890238"/>
                    <a:pt x="2569813" y="962025"/>
                    <a:pt x="2481259" y="962025"/>
                  </a:cubicBezTo>
                  <a:lnTo>
                    <a:pt x="160341" y="962025"/>
                  </a:lnTo>
                  <a:cubicBezTo>
                    <a:pt x="71787" y="962025"/>
                    <a:pt x="0" y="890238"/>
                    <a:pt x="0" y="801684"/>
                  </a:cubicBezTo>
                  <a:lnTo>
                    <a:pt x="0" y="160341"/>
                  </a:lnTo>
                  <a:close/>
                </a:path>
              </a:pathLst>
            </a:custGeom>
            <a:gradFill rotWithShape="1">
              <a:gsLst>
                <a:gs pos="0">
                  <a:srgbClr val="F8F8F8"/>
                </a:gs>
                <a:gs pos="7999">
                  <a:srgbClr val="F8F8F8"/>
                </a:gs>
                <a:gs pos="50000">
                  <a:srgbClr val="ECECEC"/>
                </a:gs>
                <a:gs pos="51656">
                  <a:srgbClr val="E8E8E8"/>
                </a:gs>
                <a:gs pos="98000">
                  <a:srgbClr val="F9F9F9"/>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buFont typeface="Arial" panose="020B0604020202020204" pitchFamily="34" charset="0"/>
                <a:buNone/>
              </a:pPr>
              <a:r>
                <a:rPr lang="zh-CN" altLang="en-US" sz="2400">
                  <a:solidFill>
                    <a:srgbClr val="646464"/>
                  </a:solidFill>
                  <a:ea typeface="微软雅黑" panose="020B0503020204020204" pitchFamily="34" charset="-122"/>
                </a:rPr>
                <a:t>Meaning</a:t>
              </a:r>
            </a:p>
          </p:txBody>
        </p:sp>
      </p:grpSp>
      <p:grpSp>
        <p:nvGrpSpPr>
          <p:cNvPr id="25607" name="文本2"/>
          <p:cNvGrpSpPr>
            <a:grpSpLocks/>
          </p:cNvGrpSpPr>
          <p:nvPr/>
        </p:nvGrpSpPr>
        <p:grpSpPr bwMode="auto">
          <a:xfrm>
            <a:off x="2989263" y="2825750"/>
            <a:ext cx="2125663" cy="774700"/>
            <a:chOff x="0" y="0"/>
            <a:chExt cx="2641600" cy="962025"/>
          </a:xfrm>
        </p:grpSpPr>
        <p:sp>
          <p:nvSpPr>
            <p:cNvPr id="25612" name="任意多边形 48"/>
            <p:cNvSpPr>
              <a:spLocks noChangeArrowheads="1"/>
            </p:cNvSpPr>
            <p:nvPr/>
          </p:nvSpPr>
          <p:spPr bwMode="auto">
            <a:xfrm>
              <a:off x="0" y="0"/>
              <a:ext cx="2641600" cy="962025"/>
            </a:xfrm>
            <a:custGeom>
              <a:avLst/>
              <a:gdLst>
                <a:gd name="T0" fmla="*/ 0 w 2641600"/>
                <a:gd name="T1" fmla="*/ 160341 h 962025"/>
                <a:gd name="T2" fmla="*/ 160341 w 2641600"/>
                <a:gd name="T3" fmla="*/ 0 h 962025"/>
                <a:gd name="T4" fmla="*/ 2481258 w 2641600"/>
                <a:gd name="T5" fmla="*/ 0 h 962025"/>
                <a:gd name="T6" fmla="*/ 2641600 w 2641600"/>
                <a:gd name="T7" fmla="*/ 160341 h 962025"/>
                <a:gd name="T8" fmla="*/ 2641600 w 2641600"/>
                <a:gd name="T9" fmla="*/ 801684 h 962025"/>
                <a:gd name="T10" fmla="*/ 2481258 w 2641600"/>
                <a:gd name="T11" fmla="*/ 962025 h 962025"/>
                <a:gd name="T12" fmla="*/ 160341 w 2641600"/>
                <a:gd name="T13" fmla="*/ 962025 h 962025"/>
                <a:gd name="T14" fmla="*/ 0 w 2641600"/>
                <a:gd name="T15" fmla="*/ 801684 h 962025"/>
                <a:gd name="T16" fmla="*/ 0 w 2641600"/>
                <a:gd name="T17" fmla="*/ 160341 h 9620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641600"/>
                <a:gd name="T28" fmla="*/ 0 h 962025"/>
                <a:gd name="T29" fmla="*/ 2641600 w 2641600"/>
                <a:gd name="T30" fmla="*/ 962025 h 96202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641600" h="962025">
                  <a:moveTo>
                    <a:pt x="0" y="160341"/>
                  </a:moveTo>
                  <a:cubicBezTo>
                    <a:pt x="0" y="71787"/>
                    <a:pt x="71787" y="0"/>
                    <a:pt x="160341" y="0"/>
                  </a:cubicBezTo>
                  <a:lnTo>
                    <a:pt x="2481259" y="0"/>
                  </a:lnTo>
                  <a:cubicBezTo>
                    <a:pt x="2569813" y="0"/>
                    <a:pt x="2641600" y="71787"/>
                    <a:pt x="2641600" y="160341"/>
                  </a:cubicBezTo>
                  <a:lnTo>
                    <a:pt x="2641600" y="801684"/>
                  </a:lnTo>
                  <a:cubicBezTo>
                    <a:pt x="2641600" y="890238"/>
                    <a:pt x="2569813" y="962025"/>
                    <a:pt x="2481259" y="962025"/>
                  </a:cubicBezTo>
                  <a:lnTo>
                    <a:pt x="160341" y="962025"/>
                  </a:lnTo>
                  <a:cubicBezTo>
                    <a:pt x="71787" y="962025"/>
                    <a:pt x="0" y="890238"/>
                    <a:pt x="0" y="801684"/>
                  </a:cubicBezTo>
                  <a:lnTo>
                    <a:pt x="0" y="160341"/>
                  </a:lnTo>
                  <a:close/>
                </a:path>
              </a:pathLst>
            </a:custGeom>
            <a:gradFill rotWithShape="1">
              <a:gsLst>
                <a:gs pos="0">
                  <a:srgbClr val="FFFFFF"/>
                </a:gs>
                <a:gs pos="51000">
                  <a:srgbClr val="F0F0F0"/>
                </a:gs>
                <a:gs pos="100000">
                  <a:srgbClr val="FFFFFF"/>
                </a:gs>
              </a:gsLst>
              <a:lin ang="5400000" scaled="1"/>
            </a:gradFill>
            <a:ln w="9525">
              <a:solidFill>
                <a:srgbClr val="DDDDDD"/>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25613" name="任意多边形 49"/>
            <p:cNvSpPr>
              <a:spLocks noChangeArrowheads="1"/>
            </p:cNvSpPr>
            <p:nvPr/>
          </p:nvSpPr>
          <p:spPr bwMode="auto">
            <a:xfrm>
              <a:off x="33867" y="27517"/>
              <a:ext cx="2590800" cy="923925"/>
            </a:xfrm>
            <a:custGeom>
              <a:avLst/>
              <a:gdLst>
                <a:gd name="T0" fmla="*/ 0 w 2641600"/>
                <a:gd name="T1" fmla="*/ 147892 h 962025"/>
                <a:gd name="T2" fmla="*/ 154234 w 2641600"/>
                <a:gd name="T3" fmla="*/ 0 h 962025"/>
                <a:gd name="T4" fmla="*/ 2386743 w 2641600"/>
                <a:gd name="T5" fmla="*/ 0 h 962025"/>
                <a:gd name="T6" fmla="*/ 2540977 w 2641600"/>
                <a:gd name="T7" fmla="*/ 147892 h 962025"/>
                <a:gd name="T8" fmla="*/ 2540977 w 2641600"/>
                <a:gd name="T9" fmla="*/ 739442 h 962025"/>
                <a:gd name="T10" fmla="*/ 2386743 w 2641600"/>
                <a:gd name="T11" fmla="*/ 887334 h 962025"/>
                <a:gd name="T12" fmla="*/ 154234 w 2641600"/>
                <a:gd name="T13" fmla="*/ 887334 h 962025"/>
                <a:gd name="T14" fmla="*/ 0 w 2641600"/>
                <a:gd name="T15" fmla="*/ 739442 h 962025"/>
                <a:gd name="T16" fmla="*/ 0 w 2641600"/>
                <a:gd name="T17" fmla="*/ 147892 h 9620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641600"/>
                <a:gd name="T28" fmla="*/ 0 h 962025"/>
                <a:gd name="T29" fmla="*/ 2641600 w 2641600"/>
                <a:gd name="T30" fmla="*/ 962025 h 96202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641600" h="962025">
                  <a:moveTo>
                    <a:pt x="0" y="160341"/>
                  </a:moveTo>
                  <a:cubicBezTo>
                    <a:pt x="0" y="71787"/>
                    <a:pt x="71787" y="0"/>
                    <a:pt x="160341" y="0"/>
                  </a:cubicBezTo>
                  <a:lnTo>
                    <a:pt x="2481259" y="0"/>
                  </a:lnTo>
                  <a:cubicBezTo>
                    <a:pt x="2569813" y="0"/>
                    <a:pt x="2641600" y="71787"/>
                    <a:pt x="2641600" y="160341"/>
                  </a:cubicBezTo>
                  <a:lnTo>
                    <a:pt x="2641600" y="801684"/>
                  </a:lnTo>
                  <a:cubicBezTo>
                    <a:pt x="2641600" y="890238"/>
                    <a:pt x="2569813" y="962025"/>
                    <a:pt x="2481259" y="962025"/>
                  </a:cubicBezTo>
                  <a:lnTo>
                    <a:pt x="160341" y="962025"/>
                  </a:lnTo>
                  <a:cubicBezTo>
                    <a:pt x="71787" y="962025"/>
                    <a:pt x="0" y="890238"/>
                    <a:pt x="0" y="801684"/>
                  </a:cubicBezTo>
                  <a:lnTo>
                    <a:pt x="0" y="160341"/>
                  </a:lnTo>
                  <a:close/>
                </a:path>
              </a:pathLst>
            </a:custGeom>
            <a:gradFill rotWithShape="1">
              <a:gsLst>
                <a:gs pos="0">
                  <a:srgbClr val="F8F8F8"/>
                </a:gs>
                <a:gs pos="7999">
                  <a:srgbClr val="F8F8F8"/>
                </a:gs>
                <a:gs pos="50000">
                  <a:srgbClr val="ECECEC"/>
                </a:gs>
                <a:gs pos="51656">
                  <a:srgbClr val="E8E8E8"/>
                </a:gs>
                <a:gs pos="98000">
                  <a:srgbClr val="F9F9F9"/>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buFont typeface="Arial" panose="020B0604020202020204" pitchFamily="34" charset="0"/>
                <a:buNone/>
              </a:pPr>
              <a:r>
                <a:rPr lang="zh-CN" altLang="en-US" sz="2400">
                  <a:solidFill>
                    <a:srgbClr val="646464"/>
                  </a:solidFill>
                  <a:ea typeface="微软雅黑" panose="020B0503020204020204" pitchFamily="34" charset="-122"/>
                </a:rPr>
                <a:t>Significance</a:t>
              </a:r>
            </a:p>
          </p:txBody>
        </p:sp>
      </p:grpSp>
      <p:grpSp>
        <p:nvGrpSpPr>
          <p:cNvPr id="25608" name="文本3"/>
          <p:cNvGrpSpPr>
            <a:grpSpLocks/>
          </p:cNvGrpSpPr>
          <p:nvPr/>
        </p:nvGrpSpPr>
        <p:grpSpPr bwMode="auto">
          <a:xfrm>
            <a:off x="2989263" y="3697288"/>
            <a:ext cx="2125663" cy="774700"/>
            <a:chOff x="0" y="0"/>
            <a:chExt cx="2641600" cy="962025"/>
          </a:xfrm>
        </p:grpSpPr>
        <p:sp>
          <p:nvSpPr>
            <p:cNvPr id="25610" name="任意多边形 51"/>
            <p:cNvSpPr>
              <a:spLocks noChangeArrowheads="1"/>
            </p:cNvSpPr>
            <p:nvPr/>
          </p:nvSpPr>
          <p:spPr bwMode="auto">
            <a:xfrm>
              <a:off x="0" y="0"/>
              <a:ext cx="2641600" cy="962025"/>
            </a:xfrm>
            <a:custGeom>
              <a:avLst/>
              <a:gdLst>
                <a:gd name="T0" fmla="*/ 0 w 2641600"/>
                <a:gd name="T1" fmla="*/ 160341 h 962025"/>
                <a:gd name="T2" fmla="*/ 160341 w 2641600"/>
                <a:gd name="T3" fmla="*/ 0 h 962025"/>
                <a:gd name="T4" fmla="*/ 2481258 w 2641600"/>
                <a:gd name="T5" fmla="*/ 0 h 962025"/>
                <a:gd name="T6" fmla="*/ 2641600 w 2641600"/>
                <a:gd name="T7" fmla="*/ 160341 h 962025"/>
                <a:gd name="T8" fmla="*/ 2641600 w 2641600"/>
                <a:gd name="T9" fmla="*/ 801684 h 962025"/>
                <a:gd name="T10" fmla="*/ 2481258 w 2641600"/>
                <a:gd name="T11" fmla="*/ 962025 h 962025"/>
                <a:gd name="T12" fmla="*/ 160341 w 2641600"/>
                <a:gd name="T13" fmla="*/ 962025 h 962025"/>
                <a:gd name="T14" fmla="*/ 0 w 2641600"/>
                <a:gd name="T15" fmla="*/ 801684 h 962025"/>
                <a:gd name="T16" fmla="*/ 0 w 2641600"/>
                <a:gd name="T17" fmla="*/ 160341 h 9620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641600"/>
                <a:gd name="T28" fmla="*/ 0 h 962025"/>
                <a:gd name="T29" fmla="*/ 2641600 w 2641600"/>
                <a:gd name="T30" fmla="*/ 962025 h 96202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641600" h="962025">
                  <a:moveTo>
                    <a:pt x="0" y="160341"/>
                  </a:moveTo>
                  <a:cubicBezTo>
                    <a:pt x="0" y="71787"/>
                    <a:pt x="71787" y="0"/>
                    <a:pt x="160341" y="0"/>
                  </a:cubicBezTo>
                  <a:lnTo>
                    <a:pt x="2481259" y="0"/>
                  </a:lnTo>
                  <a:cubicBezTo>
                    <a:pt x="2569813" y="0"/>
                    <a:pt x="2641600" y="71787"/>
                    <a:pt x="2641600" y="160341"/>
                  </a:cubicBezTo>
                  <a:lnTo>
                    <a:pt x="2641600" y="801684"/>
                  </a:lnTo>
                  <a:cubicBezTo>
                    <a:pt x="2641600" y="890238"/>
                    <a:pt x="2569813" y="962025"/>
                    <a:pt x="2481259" y="962025"/>
                  </a:cubicBezTo>
                  <a:lnTo>
                    <a:pt x="160341" y="962025"/>
                  </a:lnTo>
                  <a:cubicBezTo>
                    <a:pt x="71787" y="962025"/>
                    <a:pt x="0" y="890238"/>
                    <a:pt x="0" y="801684"/>
                  </a:cubicBezTo>
                  <a:lnTo>
                    <a:pt x="0" y="160341"/>
                  </a:lnTo>
                  <a:close/>
                </a:path>
              </a:pathLst>
            </a:custGeom>
            <a:gradFill rotWithShape="1">
              <a:gsLst>
                <a:gs pos="0">
                  <a:srgbClr val="FFFFFF"/>
                </a:gs>
                <a:gs pos="51000">
                  <a:srgbClr val="F0F0F0"/>
                </a:gs>
                <a:gs pos="100000">
                  <a:srgbClr val="FFFFFF"/>
                </a:gs>
              </a:gsLst>
              <a:lin ang="5400000" scaled="1"/>
            </a:gradFill>
            <a:ln w="9525">
              <a:solidFill>
                <a:srgbClr val="DDDDDD"/>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25611" name="任意多边形 52"/>
            <p:cNvSpPr>
              <a:spLocks noChangeArrowheads="1"/>
            </p:cNvSpPr>
            <p:nvPr/>
          </p:nvSpPr>
          <p:spPr bwMode="auto">
            <a:xfrm>
              <a:off x="33867" y="27517"/>
              <a:ext cx="2590800" cy="923925"/>
            </a:xfrm>
            <a:custGeom>
              <a:avLst/>
              <a:gdLst>
                <a:gd name="T0" fmla="*/ 0 w 2641600"/>
                <a:gd name="T1" fmla="*/ 147892 h 962025"/>
                <a:gd name="T2" fmla="*/ 154234 w 2641600"/>
                <a:gd name="T3" fmla="*/ 0 h 962025"/>
                <a:gd name="T4" fmla="*/ 2386743 w 2641600"/>
                <a:gd name="T5" fmla="*/ 0 h 962025"/>
                <a:gd name="T6" fmla="*/ 2540977 w 2641600"/>
                <a:gd name="T7" fmla="*/ 147892 h 962025"/>
                <a:gd name="T8" fmla="*/ 2540977 w 2641600"/>
                <a:gd name="T9" fmla="*/ 739442 h 962025"/>
                <a:gd name="T10" fmla="*/ 2386743 w 2641600"/>
                <a:gd name="T11" fmla="*/ 887334 h 962025"/>
                <a:gd name="T12" fmla="*/ 154234 w 2641600"/>
                <a:gd name="T13" fmla="*/ 887334 h 962025"/>
                <a:gd name="T14" fmla="*/ 0 w 2641600"/>
                <a:gd name="T15" fmla="*/ 739442 h 962025"/>
                <a:gd name="T16" fmla="*/ 0 w 2641600"/>
                <a:gd name="T17" fmla="*/ 147892 h 9620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641600"/>
                <a:gd name="T28" fmla="*/ 0 h 962025"/>
                <a:gd name="T29" fmla="*/ 2641600 w 2641600"/>
                <a:gd name="T30" fmla="*/ 962025 h 96202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641600" h="962025">
                  <a:moveTo>
                    <a:pt x="0" y="160341"/>
                  </a:moveTo>
                  <a:cubicBezTo>
                    <a:pt x="0" y="71787"/>
                    <a:pt x="71787" y="0"/>
                    <a:pt x="160341" y="0"/>
                  </a:cubicBezTo>
                  <a:lnTo>
                    <a:pt x="2481259" y="0"/>
                  </a:lnTo>
                  <a:cubicBezTo>
                    <a:pt x="2569813" y="0"/>
                    <a:pt x="2641600" y="71787"/>
                    <a:pt x="2641600" y="160341"/>
                  </a:cubicBezTo>
                  <a:lnTo>
                    <a:pt x="2641600" y="801684"/>
                  </a:lnTo>
                  <a:cubicBezTo>
                    <a:pt x="2641600" y="890238"/>
                    <a:pt x="2569813" y="962025"/>
                    <a:pt x="2481259" y="962025"/>
                  </a:cubicBezTo>
                  <a:lnTo>
                    <a:pt x="160341" y="962025"/>
                  </a:lnTo>
                  <a:cubicBezTo>
                    <a:pt x="71787" y="962025"/>
                    <a:pt x="0" y="890238"/>
                    <a:pt x="0" y="801684"/>
                  </a:cubicBezTo>
                  <a:lnTo>
                    <a:pt x="0" y="160341"/>
                  </a:lnTo>
                  <a:close/>
                </a:path>
              </a:pathLst>
            </a:custGeom>
            <a:gradFill rotWithShape="1">
              <a:gsLst>
                <a:gs pos="0">
                  <a:srgbClr val="F8F8F8"/>
                </a:gs>
                <a:gs pos="7999">
                  <a:srgbClr val="F8F8F8"/>
                </a:gs>
                <a:gs pos="50000">
                  <a:srgbClr val="ECECEC"/>
                </a:gs>
                <a:gs pos="51656">
                  <a:srgbClr val="E8E8E8"/>
                </a:gs>
                <a:gs pos="98000">
                  <a:srgbClr val="F9F9F9"/>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buFont typeface="Arial" panose="020B0604020202020204" pitchFamily="34" charset="0"/>
                <a:buNone/>
              </a:pPr>
              <a:r>
                <a:rPr lang="zh-CN" altLang="en-US" sz="2400">
                  <a:solidFill>
                    <a:srgbClr val="646464"/>
                  </a:solidFill>
                  <a:ea typeface="微软雅黑" panose="020B0503020204020204" pitchFamily="34" charset="-122"/>
                </a:rPr>
                <a:t>Time</a:t>
              </a:r>
            </a:p>
          </p:txBody>
        </p:sp>
      </p:grpSp>
      <p:sp>
        <p:nvSpPr>
          <p:cNvPr id="25609" name="Text Box 17"/>
          <p:cNvSpPr txBox="1">
            <a:spLocks noChangeArrowheads="1"/>
          </p:cNvSpPr>
          <p:nvPr/>
        </p:nvSpPr>
        <p:spPr bwMode="auto">
          <a:xfrm>
            <a:off x="1009651" y="427039"/>
            <a:ext cx="418415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3600" b="1">
                <a:solidFill>
                  <a:schemeClr val="tx2"/>
                </a:solidFill>
                <a:latin typeface="Estrangelo Edessa" panose="03080600000000000000" pitchFamily="66" charset="0"/>
                <a:ea typeface="微软雅黑" panose="020B0503020204020204" pitchFamily="34" charset="-122"/>
              </a:rPr>
              <a:t>What is World Cup？</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内页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700" y="4168777"/>
            <a:ext cx="12201525"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8" name="AutoShape 58"/>
          <p:cNvSpPr>
            <a:spLocks noChangeArrowheads="1"/>
          </p:cNvSpPr>
          <p:nvPr/>
        </p:nvSpPr>
        <p:spPr bwMode="auto">
          <a:xfrm>
            <a:off x="1450975" y="1779590"/>
            <a:ext cx="8534400" cy="1800225"/>
          </a:xfrm>
          <a:prstGeom prst="rightArrow">
            <a:avLst>
              <a:gd name="adj1" fmla="val 46852"/>
              <a:gd name="adj2" fmla="val 58272"/>
            </a:avLst>
          </a:prstGeom>
          <a:gradFill rotWithShape="1">
            <a:gsLst>
              <a:gs pos="0">
                <a:srgbClr val="F69D26"/>
              </a:gs>
              <a:gs pos="100000">
                <a:srgbClr val="CA811F"/>
              </a:gs>
            </a:gsLst>
            <a:lin ang="5400000" scaled="1"/>
          </a:gradFill>
          <a:ln w="19050">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26629" name="WordArt 74"/>
          <p:cNvSpPr>
            <a:spLocks noChangeArrowheads="1" noChangeShapeType="1" noTextEdit="1"/>
          </p:cNvSpPr>
          <p:nvPr/>
        </p:nvSpPr>
        <p:spPr bwMode="auto">
          <a:xfrm>
            <a:off x="1730375" y="2568575"/>
            <a:ext cx="863600" cy="14605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a:solidFill>
                  <a:srgbClr val="A50021"/>
                </a:solidFill>
                <a:latin typeface="Arial Black" panose="020B0A04020102020204" pitchFamily="34" charset="0"/>
              </a:rPr>
              <a:t>HISTORY</a:t>
            </a:r>
            <a:endParaRPr lang="zh-CN" altLang="en-US" sz="3600" kern="10">
              <a:solidFill>
                <a:srgbClr val="A50021"/>
              </a:solidFill>
              <a:latin typeface="Arial Black" panose="020B0A04020102020204" pitchFamily="34" charset="0"/>
            </a:endParaRPr>
          </a:p>
        </p:txBody>
      </p:sp>
      <p:sp>
        <p:nvSpPr>
          <p:cNvPr id="26630" name="WordArt 75"/>
          <p:cNvSpPr>
            <a:spLocks noChangeArrowheads="1" noChangeShapeType="1" noTextEdit="1"/>
          </p:cNvSpPr>
          <p:nvPr/>
        </p:nvSpPr>
        <p:spPr bwMode="auto">
          <a:xfrm>
            <a:off x="3062288" y="2530477"/>
            <a:ext cx="792163" cy="21907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a:solidFill>
                  <a:srgbClr val="FFFFFF"/>
                </a:solidFill>
                <a:latin typeface="Arial Black" panose="020B0A04020102020204" pitchFamily="34" charset="0"/>
              </a:rPr>
              <a:t>1980</a:t>
            </a:r>
            <a:endParaRPr lang="zh-CN" altLang="en-US" sz="3600" kern="10">
              <a:solidFill>
                <a:srgbClr val="FFFFFF"/>
              </a:solidFill>
              <a:latin typeface="Arial Black" panose="020B0A04020102020204" pitchFamily="34" charset="0"/>
            </a:endParaRPr>
          </a:p>
        </p:txBody>
      </p:sp>
      <p:sp>
        <p:nvSpPr>
          <p:cNvPr id="26631" name="WordArt 76"/>
          <p:cNvSpPr>
            <a:spLocks noChangeArrowheads="1" noChangeShapeType="1" noTextEdit="1"/>
          </p:cNvSpPr>
          <p:nvPr/>
        </p:nvSpPr>
        <p:spPr bwMode="auto">
          <a:xfrm>
            <a:off x="4214812" y="2530477"/>
            <a:ext cx="792163" cy="21907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a:solidFill>
                  <a:srgbClr val="FFFFFF"/>
                </a:solidFill>
                <a:latin typeface="Arial Black" panose="020B0A04020102020204" pitchFamily="34" charset="0"/>
              </a:rPr>
              <a:t>1990</a:t>
            </a:r>
            <a:endParaRPr lang="zh-CN" altLang="en-US" sz="3600" kern="10">
              <a:solidFill>
                <a:srgbClr val="FFFFFF"/>
              </a:solidFill>
              <a:latin typeface="Arial Black" panose="020B0A04020102020204" pitchFamily="34" charset="0"/>
            </a:endParaRPr>
          </a:p>
        </p:txBody>
      </p:sp>
      <p:sp>
        <p:nvSpPr>
          <p:cNvPr id="26632" name="WordArt 77"/>
          <p:cNvSpPr>
            <a:spLocks noChangeArrowheads="1" noChangeShapeType="1" noTextEdit="1"/>
          </p:cNvSpPr>
          <p:nvPr/>
        </p:nvSpPr>
        <p:spPr bwMode="auto">
          <a:xfrm>
            <a:off x="5367337" y="2530477"/>
            <a:ext cx="792163" cy="21907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a:solidFill>
                  <a:srgbClr val="FFFFFF"/>
                </a:solidFill>
                <a:latin typeface="Arial Black" panose="020B0A04020102020204" pitchFamily="34" charset="0"/>
              </a:rPr>
              <a:t>2000</a:t>
            </a:r>
            <a:endParaRPr lang="zh-CN" altLang="en-US" sz="3600" kern="10">
              <a:solidFill>
                <a:srgbClr val="FFFFFF"/>
              </a:solidFill>
              <a:latin typeface="Arial Black" panose="020B0A04020102020204" pitchFamily="34" charset="0"/>
            </a:endParaRPr>
          </a:p>
        </p:txBody>
      </p:sp>
      <p:sp>
        <p:nvSpPr>
          <p:cNvPr id="26633" name="WordArt 78"/>
          <p:cNvSpPr>
            <a:spLocks noChangeArrowheads="1" noChangeShapeType="1" noTextEdit="1"/>
          </p:cNvSpPr>
          <p:nvPr/>
        </p:nvSpPr>
        <p:spPr bwMode="auto">
          <a:xfrm>
            <a:off x="6518276" y="2530477"/>
            <a:ext cx="792163" cy="21907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a:solidFill>
                  <a:srgbClr val="FFFFFF"/>
                </a:solidFill>
                <a:latin typeface="Arial Black" panose="020B0A04020102020204" pitchFamily="34" charset="0"/>
              </a:rPr>
              <a:t>2010</a:t>
            </a:r>
            <a:endParaRPr lang="zh-CN" altLang="en-US" sz="3600" kern="10">
              <a:solidFill>
                <a:srgbClr val="FFFFFF"/>
              </a:solidFill>
              <a:latin typeface="Arial Black" panose="020B0A04020102020204" pitchFamily="34" charset="0"/>
            </a:endParaRPr>
          </a:p>
        </p:txBody>
      </p:sp>
      <p:sp>
        <p:nvSpPr>
          <p:cNvPr id="26634" name="WordArt 79"/>
          <p:cNvSpPr>
            <a:spLocks noChangeArrowheads="1" noChangeShapeType="1" noTextEdit="1"/>
          </p:cNvSpPr>
          <p:nvPr/>
        </p:nvSpPr>
        <p:spPr bwMode="auto">
          <a:xfrm>
            <a:off x="7670801" y="2530477"/>
            <a:ext cx="792163" cy="21907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a:solidFill>
                  <a:srgbClr val="FFFFFF"/>
                </a:solidFill>
                <a:latin typeface="Arial Black" panose="020B0A04020102020204" pitchFamily="34" charset="0"/>
              </a:rPr>
              <a:t>2020</a:t>
            </a:r>
            <a:endParaRPr lang="zh-CN" altLang="en-US" sz="3600" kern="10">
              <a:solidFill>
                <a:srgbClr val="FFFFFF"/>
              </a:solidFill>
              <a:latin typeface="Arial Black" panose="020B0A04020102020204" pitchFamily="34" charset="0"/>
            </a:endParaRPr>
          </a:p>
        </p:txBody>
      </p:sp>
      <p:sp>
        <p:nvSpPr>
          <p:cNvPr id="26635" name="Line 80"/>
          <p:cNvSpPr>
            <a:spLocks noChangeShapeType="1"/>
          </p:cNvSpPr>
          <p:nvPr/>
        </p:nvSpPr>
        <p:spPr bwMode="auto">
          <a:xfrm flipV="1">
            <a:off x="3459164" y="949327"/>
            <a:ext cx="1587" cy="1368425"/>
          </a:xfrm>
          <a:prstGeom prst="line">
            <a:avLst/>
          </a:prstGeom>
          <a:noFill/>
          <a:ln w="19050" cap="rnd">
            <a:solidFill>
              <a:srgbClr val="333333"/>
            </a:solidFill>
            <a:prstDash val="sysDot"/>
            <a:miter lim="800000"/>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6636" name="Line 81"/>
          <p:cNvSpPr>
            <a:spLocks noChangeShapeType="1"/>
          </p:cNvSpPr>
          <p:nvPr/>
        </p:nvSpPr>
        <p:spPr bwMode="auto">
          <a:xfrm flipV="1">
            <a:off x="5762625" y="949327"/>
            <a:ext cx="0" cy="1368425"/>
          </a:xfrm>
          <a:prstGeom prst="line">
            <a:avLst/>
          </a:prstGeom>
          <a:noFill/>
          <a:ln w="19050" cap="rnd">
            <a:solidFill>
              <a:srgbClr val="333333"/>
            </a:solidFill>
            <a:prstDash val="sysDot"/>
            <a:miter lim="800000"/>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6637" name="Line 82"/>
          <p:cNvSpPr>
            <a:spLocks noChangeShapeType="1"/>
          </p:cNvSpPr>
          <p:nvPr/>
        </p:nvSpPr>
        <p:spPr bwMode="auto">
          <a:xfrm flipV="1">
            <a:off x="8067675" y="949327"/>
            <a:ext cx="0" cy="1368425"/>
          </a:xfrm>
          <a:prstGeom prst="line">
            <a:avLst/>
          </a:prstGeom>
          <a:noFill/>
          <a:ln w="19050" cap="rnd">
            <a:solidFill>
              <a:srgbClr val="333333"/>
            </a:solidFill>
            <a:prstDash val="sysDot"/>
            <a:miter lim="800000"/>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6638" name="Line 83"/>
          <p:cNvSpPr>
            <a:spLocks noChangeShapeType="1"/>
          </p:cNvSpPr>
          <p:nvPr/>
        </p:nvSpPr>
        <p:spPr bwMode="auto">
          <a:xfrm flipV="1">
            <a:off x="6915151" y="2965452"/>
            <a:ext cx="0" cy="1260475"/>
          </a:xfrm>
          <a:prstGeom prst="line">
            <a:avLst/>
          </a:prstGeom>
          <a:noFill/>
          <a:ln w="19050" cap="rnd">
            <a:solidFill>
              <a:srgbClr val="333333"/>
            </a:solidFill>
            <a:prstDash val="sysDot"/>
            <a:miter lim="800000"/>
            <a:headEn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26639" name="Text Box 85"/>
          <p:cNvSpPr>
            <a:spLocks noChangeArrowheads="1"/>
          </p:cNvSpPr>
          <p:nvPr/>
        </p:nvSpPr>
        <p:spPr bwMode="auto">
          <a:xfrm>
            <a:off x="3494090" y="914400"/>
            <a:ext cx="1944687"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r>
              <a:rPr lang="en-US" altLang="zh-CN" sz="1400" b="1" i="1">
                <a:solidFill>
                  <a:srgbClr val="000000"/>
                </a:solidFill>
                <a:latin typeface="Arial Black" panose="020B0A04020102020204" pitchFamily="34" charset="0"/>
                <a:ea typeface="Gulim" panose="020B0600000101010101" pitchFamily="34" charset="-127"/>
                <a:sym typeface="Arial Black" panose="020B0A04020102020204" pitchFamily="34" charset="0"/>
              </a:rPr>
              <a:t>Visual Appealing</a:t>
            </a:r>
            <a:endParaRPr lang="zh-CN" altLang="en-US" sz="1400" b="1" i="1">
              <a:solidFill>
                <a:srgbClr val="000000"/>
              </a:solidFill>
              <a:latin typeface="Arial Black" panose="020B0A04020102020204" pitchFamily="34" charset="0"/>
              <a:ea typeface="Gulim" panose="020B0600000101010101" pitchFamily="34" charset="-127"/>
              <a:sym typeface="Arial Black" panose="020B0A04020102020204" pitchFamily="34" charset="0"/>
            </a:endParaRPr>
          </a:p>
          <a:p>
            <a:pPr eaLnBrk="1" latinLnBrk="1" hangingPunct="1">
              <a:buFont typeface="Arial" panose="020B0604020202020204" pitchFamily="34" charset="0"/>
              <a:buNone/>
            </a:pPr>
            <a:r>
              <a:rPr lang="en-US" altLang="zh-CN" sz="1000" b="1" i="1">
                <a:solidFill>
                  <a:srgbClr val="000000"/>
                </a:solidFill>
                <a:ea typeface="Gulim" panose="020B0600000101010101" pitchFamily="34" charset="-127"/>
                <a:sym typeface="Arial" panose="020B0604020202020204" pitchFamily="34" charset="0"/>
              </a:rPr>
              <a:t>Captivate your viewing audience - PowerPoint Templates &amp; Backgrounds, Sleek Diagram &amp; Charts For Your Presentation</a:t>
            </a:r>
            <a:endParaRPr lang="zh-CN" altLang="en-US"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26640" name="Text Box 86"/>
          <p:cNvSpPr>
            <a:spLocks noChangeArrowheads="1"/>
          </p:cNvSpPr>
          <p:nvPr/>
        </p:nvSpPr>
        <p:spPr bwMode="auto">
          <a:xfrm>
            <a:off x="5799139" y="914401"/>
            <a:ext cx="1944687"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r>
              <a:rPr lang="en-US" altLang="zh-CN" sz="1400" b="1" i="1">
                <a:solidFill>
                  <a:srgbClr val="000000"/>
                </a:solidFill>
                <a:latin typeface="Arial Black" panose="020B0A04020102020204" pitchFamily="34" charset="0"/>
                <a:ea typeface="Gulim" panose="020B0600000101010101" pitchFamily="34" charset="-127"/>
                <a:sym typeface="Arial Black" panose="020B0A04020102020204" pitchFamily="34" charset="0"/>
              </a:rPr>
              <a:t>Subtle Touch</a:t>
            </a:r>
            <a:endParaRPr lang="zh-CN" altLang="en-US" sz="1400" b="1" i="1">
              <a:solidFill>
                <a:srgbClr val="000000"/>
              </a:solidFill>
              <a:latin typeface="Arial Black" panose="020B0A04020102020204" pitchFamily="34" charset="0"/>
              <a:ea typeface="Gulim" panose="020B0600000101010101" pitchFamily="34" charset="-127"/>
              <a:sym typeface="Arial Black" panose="020B0A04020102020204" pitchFamily="34" charset="0"/>
            </a:endParaRPr>
          </a:p>
          <a:p>
            <a:pPr eaLnBrk="1" latinLnBrk="1" hangingPunct="1">
              <a:buFont typeface="Arial" panose="020B0604020202020204" pitchFamily="34" charset="0"/>
              <a:buNone/>
            </a:pPr>
            <a:r>
              <a:rPr lang="en-US" altLang="zh-CN" sz="1000" b="1" i="1">
                <a:solidFill>
                  <a:srgbClr val="000000"/>
                </a:solidFill>
                <a:ea typeface="Gulim" panose="020B0600000101010101" pitchFamily="34" charset="-127"/>
                <a:sym typeface="Arial" panose="020B0604020202020204" pitchFamily="34" charset="0"/>
              </a:rPr>
              <a:t>Trendy Design in contemporary colors and styles - PowerPoint Templates &amp; Backgrounds, PowerPoint Diagrams &amp; Charts for your Presentation</a:t>
            </a:r>
            <a:endParaRPr lang="zh-CN" altLang="en-US"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26641" name="Text Box 87"/>
          <p:cNvSpPr>
            <a:spLocks noChangeArrowheads="1"/>
          </p:cNvSpPr>
          <p:nvPr/>
        </p:nvSpPr>
        <p:spPr bwMode="auto">
          <a:xfrm>
            <a:off x="8102600" y="914401"/>
            <a:ext cx="1944688" cy="984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r>
              <a:rPr lang="en-US" altLang="zh-CN" sz="1400" b="1" i="1">
                <a:solidFill>
                  <a:srgbClr val="F69D26"/>
                </a:solidFill>
                <a:latin typeface="Arial Black" panose="020B0A04020102020204" pitchFamily="34" charset="0"/>
                <a:ea typeface="Gulim" panose="020B0600000101010101" pitchFamily="34" charset="-127"/>
                <a:sym typeface="Arial Black" panose="020B0A04020102020204" pitchFamily="34" charset="0"/>
              </a:rPr>
              <a:t>Animation PowerPoint</a:t>
            </a:r>
            <a:endParaRPr lang="zh-CN" altLang="en-US" sz="1400" b="1" i="1">
              <a:solidFill>
                <a:srgbClr val="F69D26"/>
              </a:solidFill>
              <a:latin typeface="Arial Black" panose="020B0A04020102020204" pitchFamily="34" charset="0"/>
              <a:ea typeface="Gulim" panose="020B0600000101010101" pitchFamily="34" charset="-127"/>
              <a:sym typeface="Arial Black" panose="020B0A04020102020204" pitchFamily="34" charset="0"/>
            </a:endParaRPr>
          </a:p>
          <a:p>
            <a:pPr eaLnBrk="1" latinLnBrk="1" hangingPunct="1">
              <a:buFont typeface="Arial" panose="020B0604020202020204" pitchFamily="34" charset="0"/>
              <a:buNone/>
            </a:pPr>
            <a:r>
              <a:rPr lang="en-US" altLang="zh-CN" sz="1000" b="1" i="1">
                <a:solidFill>
                  <a:srgbClr val="000000"/>
                </a:solidFill>
                <a:ea typeface="Gulim" panose="020B0600000101010101" pitchFamily="34" charset="-127"/>
                <a:sym typeface="Arial" panose="020B0604020202020204" pitchFamily="34" charset="0"/>
              </a:rPr>
              <a:t>Animation PowerPoint Templates &amp; Backgrounds for Your Impressive Presentation</a:t>
            </a:r>
            <a:endParaRPr lang="zh-CN" altLang="en-US"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26642" name="Text Box 88"/>
          <p:cNvSpPr>
            <a:spLocks noChangeArrowheads="1"/>
          </p:cNvSpPr>
          <p:nvPr/>
        </p:nvSpPr>
        <p:spPr bwMode="auto">
          <a:xfrm>
            <a:off x="4646614" y="3146425"/>
            <a:ext cx="1944687"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r>
              <a:rPr lang="en-US" altLang="zh-CN" sz="1400" b="1" i="1">
                <a:solidFill>
                  <a:srgbClr val="000000"/>
                </a:solidFill>
                <a:latin typeface="Arial Black" panose="020B0A04020102020204" pitchFamily="34" charset="0"/>
                <a:ea typeface="Gulim" panose="020B0600000101010101" pitchFamily="34" charset="-127"/>
                <a:sym typeface="Arial Black" panose="020B0A04020102020204" pitchFamily="34" charset="0"/>
              </a:rPr>
              <a:t>Ready to Use</a:t>
            </a:r>
            <a:endParaRPr lang="zh-CN" altLang="en-US" sz="1400" b="1" i="1">
              <a:solidFill>
                <a:srgbClr val="000000"/>
              </a:solidFill>
              <a:latin typeface="Arial Black" panose="020B0A04020102020204" pitchFamily="34" charset="0"/>
              <a:ea typeface="Gulim" panose="020B0600000101010101" pitchFamily="34" charset="-127"/>
              <a:sym typeface="Arial Black" panose="020B0A04020102020204" pitchFamily="34" charset="0"/>
            </a:endParaRPr>
          </a:p>
          <a:p>
            <a:pPr eaLnBrk="1" latinLnBrk="1" hangingPunct="1">
              <a:buFont typeface="Arial" panose="020B0604020202020204" pitchFamily="34" charset="0"/>
              <a:buNone/>
            </a:pPr>
            <a:r>
              <a:rPr lang="en-US" altLang="zh-CN" sz="1000" b="1" i="1">
                <a:solidFill>
                  <a:srgbClr val="000000"/>
                </a:solidFill>
                <a:ea typeface="Gulim" panose="020B0600000101010101" pitchFamily="34" charset="-127"/>
                <a:sym typeface="Arial" panose="020B0604020202020204" pitchFamily="34" charset="0"/>
              </a:rPr>
              <a:t>Immense visual appeal - Premade PowerPoint Templates, Professional quality templates in a couple of clicks away!</a:t>
            </a:r>
            <a:endParaRPr lang="zh-CN" altLang="en-US"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26643" name="Text Box 89"/>
          <p:cNvSpPr>
            <a:spLocks noChangeArrowheads="1"/>
          </p:cNvSpPr>
          <p:nvPr/>
        </p:nvSpPr>
        <p:spPr bwMode="auto">
          <a:xfrm>
            <a:off x="6950075" y="3146425"/>
            <a:ext cx="1944688"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r>
              <a:rPr lang="en-US" altLang="zh-CN" sz="1400" b="1" i="1">
                <a:solidFill>
                  <a:srgbClr val="000000"/>
                </a:solidFill>
                <a:latin typeface="Arial Black" panose="020B0A04020102020204" pitchFamily="34" charset="0"/>
                <a:ea typeface="Gulim" panose="020B0600000101010101" pitchFamily="34" charset="-127"/>
                <a:sym typeface="Arial Black" panose="020B0A04020102020204" pitchFamily="34" charset="0"/>
              </a:rPr>
              <a:t>Diversity of Culture</a:t>
            </a:r>
            <a:endParaRPr lang="zh-CN" altLang="en-US" sz="1400" b="1" i="1">
              <a:solidFill>
                <a:srgbClr val="000000"/>
              </a:solidFill>
              <a:latin typeface="Arial Black" panose="020B0A04020102020204" pitchFamily="34" charset="0"/>
              <a:ea typeface="Gulim" panose="020B0600000101010101" pitchFamily="34" charset="-127"/>
              <a:sym typeface="Arial Black" panose="020B0A04020102020204" pitchFamily="34" charset="0"/>
            </a:endParaRPr>
          </a:p>
          <a:p>
            <a:pPr eaLnBrk="1" latinLnBrk="1" hangingPunct="1">
              <a:buFont typeface="Arial" panose="020B0604020202020204" pitchFamily="34" charset="0"/>
              <a:buNone/>
            </a:pPr>
            <a:r>
              <a:rPr lang="en-US" altLang="zh-CN" sz="1000" b="1" i="1">
                <a:solidFill>
                  <a:srgbClr val="000000"/>
                </a:solidFill>
                <a:ea typeface="Gulim" panose="020B0600000101010101" pitchFamily="34" charset="-127"/>
                <a:sym typeface="Arial" panose="020B0604020202020204" pitchFamily="34" charset="0"/>
              </a:rPr>
              <a:t>Experience the diversity of arts and culture - predesigned PowerPoint Design Templates &amp; Diagrams and Layout Slides</a:t>
            </a:r>
            <a:endParaRPr lang="zh-CN" altLang="en-US"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26644" name="WordArt 90"/>
          <p:cNvSpPr>
            <a:spLocks noChangeArrowheads="1" noChangeShapeType="1" noTextEdit="1"/>
          </p:cNvSpPr>
          <p:nvPr/>
        </p:nvSpPr>
        <p:spPr bwMode="auto">
          <a:xfrm>
            <a:off x="2162176" y="3413125"/>
            <a:ext cx="504825" cy="14605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a:solidFill>
                  <a:srgbClr val="333333"/>
                </a:solidFill>
                <a:latin typeface="Arial Black" panose="020B0A04020102020204" pitchFamily="34" charset="0"/>
              </a:rPr>
              <a:t>1980</a:t>
            </a:r>
            <a:endParaRPr lang="zh-CN" altLang="en-US" sz="3600" kern="10">
              <a:solidFill>
                <a:srgbClr val="333333"/>
              </a:solidFill>
              <a:latin typeface="Arial Black" panose="020B0A04020102020204" pitchFamily="34" charset="0"/>
            </a:endParaRPr>
          </a:p>
        </p:txBody>
      </p:sp>
      <p:sp>
        <p:nvSpPr>
          <p:cNvPr id="26645" name="WordArt 91"/>
          <p:cNvSpPr>
            <a:spLocks noChangeArrowheads="1" noChangeShapeType="1" noTextEdit="1"/>
          </p:cNvSpPr>
          <p:nvPr/>
        </p:nvSpPr>
        <p:spPr bwMode="auto">
          <a:xfrm>
            <a:off x="2162176" y="3708400"/>
            <a:ext cx="504825" cy="14605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a:solidFill>
                  <a:srgbClr val="333333"/>
                </a:solidFill>
                <a:latin typeface="Arial Black" panose="020B0A04020102020204" pitchFamily="34" charset="0"/>
              </a:rPr>
              <a:t>1990</a:t>
            </a:r>
            <a:endParaRPr lang="zh-CN" altLang="en-US" sz="3600" kern="10">
              <a:solidFill>
                <a:srgbClr val="333333"/>
              </a:solidFill>
              <a:latin typeface="Arial Black" panose="020B0A04020102020204" pitchFamily="34" charset="0"/>
            </a:endParaRPr>
          </a:p>
        </p:txBody>
      </p:sp>
      <p:sp>
        <p:nvSpPr>
          <p:cNvPr id="26646" name="WordArt 92"/>
          <p:cNvSpPr>
            <a:spLocks noChangeArrowheads="1" noChangeShapeType="1" noTextEdit="1"/>
          </p:cNvSpPr>
          <p:nvPr/>
        </p:nvSpPr>
        <p:spPr bwMode="auto">
          <a:xfrm>
            <a:off x="2162176" y="4003675"/>
            <a:ext cx="504825" cy="14605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a:solidFill>
                  <a:srgbClr val="333333"/>
                </a:solidFill>
                <a:latin typeface="Arial Black" panose="020B0A04020102020204" pitchFamily="34" charset="0"/>
              </a:rPr>
              <a:t>2000</a:t>
            </a:r>
            <a:endParaRPr lang="zh-CN" altLang="en-US" sz="3600" kern="10">
              <a:solidFill>
                <a:srgbClr val="333333"/>
              </a:solidFill>
              <a:latin typeface="Arial Black" panose="020B0A04020102020204" pitchFamily="34" charset="0"/>
            </a:endParaRPr>
          </a:p>
        </p:txBody>
      </p:sp>
      <p:sp>
        <p:nvSpPr>
          <p:cNvPr id="26647" name="WordArt 93"/>
          <p:cNvSpPr>
            <a:spLocks noChangeArrowheads="1" noChangeShapeType="1" noTextEdit="1"/>
          </p:cNvSpPr>
          <p:nvPr/>
        </p:nvSpPr>
        <p:spPr bwMode="auto">
          <a:xfrm>
            <a:off x="2162176" y="4298950"/>
            <a:ext cx="504825" cy="14605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a:solidFill>
                  <a:srgbClr val="333333"/>
                </a:solidFill>
                <a:latin typeface="Arial Black" panose="020B0A04020102020204" pitchFamily="34" charset="0"/>
              </a:rPr>
              <a:t>2010</a:t>
            </a:r>
            <a:endParaRPr lang="zh-CN" altLang="en-US" sz="3600" kern="10">
              <a:solidFill>
                <a:srgbClr val="333333"/>
              </a:solidFill>
              <a:latin typeface="Arial Black" panose="020B0A04020102020204" pitchFamily="34" charset="0"/>
            </a:endParaRPr>
          </a:p>
        </p:txBody>
      </p:sp>
      <p:sp>
        <p:nvSpPr>
          <p:cNvPr id="26648" name="WordArt 94"/>
          <p:cNvSpPr>
            <a:spLocks noChangeArrowheads="1" noChangeShapeType="1" noTextEdit="1"/>
          </p:cNvSpPr>
          <p:nvPr/>
        </p:nvSpPr>
        <p:spPr bwMode="auto">
          <a:xfrm>
            <a:off x="2162176" y="4594225"/>
            <a:ext cx="504825" cy="14605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a:solidFill>
                  <a:srgbClr val="F69D26"/>
                </a:solidFill>
                <a:latin typeface="Arial Black" panose="020B0A04020102020204" pitchFamily="34" charset="0"/>
              </a:rPr>
              <a:t>2020</a:t>
            </a:r>
            <a:endParaRPr lang="zh-CN" altLang="en-US" sz="3600" kern="10">
              <a:solidFill>
                <a:srgbClr val="F69D26"/>
              </a:solidFill>
              <a:latin typeface="Arial Black" panose="020B0A04020102020204" pitchFamily="34" charset="0"/>
            </a:endParaRPr>
          </a:p>
        </p:txBody>
      </p:sp>
      <p:sp>
        <p:nvSpPr>
          <p:cNvPr id="26649" name="Text Box 95"/>
          <p:cNvSpPr>
            <a:spLocks noChangeArrowheads="1"/>
          </p:cNvSpPr>
          <p:nvPr/>
        </p:nvSpPr>
        <p:spPr bwMode="auto">
          <a:xfrm>
            <a:off x="2703514" y="3336925"/>
            <a:ext cx="1439863"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r>
              <a:rPr lang="en-US" altLang="zh-CN" sz="1000" b="1" i="1">
                <a:solidFill>
                  <a:srgbClr val="002533"/>
                </a:solidFill>
                <a:ea typeface="Gulim" panose="020B0600000101010101" pitchFamily="34" charset="-127"/>
                <a:sym typeface="Arial" panose="020B0604020202020204" pitchFamily="34" charset="0"/>
              </a:rPr>
              <a:t>Visual Appealing</a:t>
            </a:r>
            <a:endParaRPr lang="zh-CN" altLang="en-US" sz="1000" b="1" i="1">
              <a:solidFill>
                <a:srgbClr val="002533"/>
              </a:solidFill>
              <a:ea typeface="Gulim" panose="020B0600000101010101" pitchFamily="34" charset="-127"/>
              <a:sym typeface="Arial" panose="020B0604020202020204" pitchFamily="34" charset="0"/>
            </a:endParaRPr>
          </a:p>
          <a:p>
            <a:pPr eaLnBrk="1" latinLnBrk="1" hangingPunct="1">
              <a:buFont typeface="Arial" panose="020B0604020202020204" pitchFamily="34" charset="0"/>
              <a:buNone/>
            </a:pPr>
            <a:endParaRPr lang="zh-CN" altLang="en-US" sz="1000" b="1" i="1">
              <a:solidFill>
                <a:srgbClr val="002533"/>
              </a:solidFill>
              <a:ea typeface="Gulim" panose="020B0600000101010101" pitchFamily="34" charset="-127"/>
              <a:sym typeface="Arial" panose="020B0604020202020204" pitchFamily="34" charset="0"/>
            </a:endParaRPr>
          </a:p>
          <a:p>
            <a:pPr eaLnBrk="1" latinLnBrk="1" hangingPunct="1">
              <a:buFont typeface="Arial" panose="020B0604020202020204" pitchFamily="34" charset="0"/>
              <a:buNone/>
            </a:pPr>
            <a:r>
              <a:rPr lang="en-US" altLang="zh-CN" sz="1000" b="1" i="1">
                <a:solidFill>
                  <a:srgbClr val="002533"/>
                </a:solidFill>
                <a:ea typeface="Gulim" panose="020B0600000101010101" pitchFamily="34" charset="-127"/>
                <a:sym typeface="Arial" panose="020B0604020202020204" pitchFamily="34" charset="0"/>
              </a:rPr>
              <a:t>Ready to Use</a:t>
            </a:r>
            <a:endParaRPr lang="zh-CN" altLang="en-US" sz="1000" b="1" i="1">
              <a:solidFill>
                <a:srgbClr val="002533"/>
              </a:solidFill>
              <a:ea typeface="Gulim" panose="020B0600000101010101" pitchFamily="34" charset="-127"/>
              <a:sym typeface="Arial" panose="020B0604020202020204" pitchFamily="34" charset="0"/>
            </a:endParaRPr>
          </a:p>
          <a:p>
            <a:pPr eaLnBrk="1" latinLnBrk="1" hangingPunct="1">
              <a:buFont typeface="Arial" panose="020B0604020202020204" pitchFamily="34" charset="0"/>
              <a:buNone/>
            </a:pPr>
            <a:endParaRPr lang="zh-CN" altLang="en-US" sz="1000" b="1" i="1">
              <a:solidFill>
                <a:srgbClr val="002533"/>
              </a:solidFill>
              <a:ea typeface="Gulim" panose="020B0600000101010101" pitchFamily="34" charset="-127"/>
              <a:sym typeface="Arial" panose="020B0604020202020204" pitchFamily="34" charset="0"/>
            </a:endParaRPr>
          </a:p>
          <a:p>
            <a:pPr eaLnBrk="1" latinLnBrk="1" hangingPunct="1">
              <a:buFont typeface="Arial" panose="020B0604020202020204" pitchFamily="34" charset="0"/>
              <a:buNone/>
            </a:pPr>
            <a:r>
              <a:rPr lang="en-US" altLang="zh-CN" sz="1000" b="1" i="1">
                <a:solidFill>
                  <a:srgbClr val="002533"/>
                </a:solidFill>
                <a:ea typeface="Gulim" panose="020B0600000101010101" pitchFamily="34" charset="-127"/>
                <a:sym typeface="Arial" panose="020B0604020202020204" pitchFamily="34" charset="0"/>
              </a:rPr>
              <a:t>Subtle Touch</a:t>
            </a:r>
            <a:endParaRPr lang="zh-CN" altLang="en-US" sz="1000" b="1" i="1">
              <a:solidFill>
                <a:srgbClr val="002533"/>
              </a:solidFill>
              <a:ea typeface="Gulim" panose="020B0600000101010101" pitchFamily="34" charset="-127"/>
              <a:sym typeface="Arial" panose="020B0604020202020204" pitchFamily="34" charset="0"/>
            </a:endParaRPr>
          </a:p>
          <a:p>
            <a:pPr eaLnBrk="1" latinLnBrk="1" hangingPunct="1">
              <a:buFont typeface="Arial" panose="020B0604020202020204" pitchFamily="34" charset="0"/>
              <a:buNone/>
            </a:pPr>
            <a:endParaRPr lang="zh-CN" altLang="en-US" sz="1000" b="1" i="1">
              <a:solidFill>
                <a:srgbClr val="002533"/>
              </a:solidFill>
              <a:ea typeface="Gulim" panose="020B0600000101010101" pitchFamily="34" charset="-127"/>
              <a:sym typeface="Arial" panose="020B0604020202020204" pitchFamily="34" charset="0"/>
            </a:endParaRPr>
          </a:p>
          <a:p>
            <a:pPr eaLnBrk="1" latinLnBrk="1" hangingPunct="1">
              <a:buFont typeface="Arial" panose="020B0604020202020204" pitchFamily="34" charset="0"/>
              <a:buNone/>
            </a:pPr>
            <a:r>
              <a:rPr lang="en-US" altLang="zh-CN" sz="1000" b="1" i="1">
                <a:solidFill>
                  <a:srgbClr val="002533"/>
                </a:solidFill>
                <a:ea typeface="Gulim" panose="020B0600000101010101" pitchFamily="34" charset="-127"/>
                <a:sym typeface="Arial" panose="020B0604020202020204" pitchFamily="34" charset="0"/>
              </a:rPr>
              <a:t>Diversity of Culture</a:t>
            </a:r>
            <a:endParaRPr lang="zh-CN" altLang="en-US" sz="1000" b="1" i="1">
              <a:solidFill>
                <a:srgbClr val="002533"/>
              </a:solidFill>
              <a:ea typeface="Gulim" panose="020B0600000101010101" pitchFamily="34" charset="-127"/>
              <a:sym typeface="Arial" panose="020B0604020202020204" pitchFamily="34" charset="0"/>
            </a:endParaRPr>
          </a:p>
          <a:p>
            <a:pPr eaLnBrk="1" latinLnBrk="1" hangingPunct="1">
              <a:buFont typeface="Arial" panose="020B0604020202020204" pitchFamily="34" charset="0"/>
              <a:buNone/>
            </a:pPr>
            <a:endParaRPr lang="zh-CN" altLang="en-US" sz="1000" b="1" i="1">
              <a:solidFill>
                <a:srgbClr val="002533"/>
              </a:solidFill>
              <a:ea typeface="Gulim" panose="020B0600000101010101" pitchFamily="34" charset="-127"/>
              <a:sym typeface="Arial" panose="020B0604020202020204" pitchFamily="34" charset="0"/>
            </a:endParaRPr>
          </a:p>
          <a:p>
            <a:pPr eaLnBrk="1" latinLnBrk="1" hangingPunct="1">
              <a:buFont typeface="Arial" panose="020B0604020202020204" pitchFamily="34" charset="0"/>
              <a:buNone/>
            </a:pPr>
            <a:r>
              <a:rPr lang="en-US" altLang="zh-CN" sz="1000" b="1" i="1">
                <a:solidFill>
                  <a:srgbClr val="002533"/>
                </a:solidFill>
                <a:ea typeface="Gulim" panose="020B0600000101010101" pitchFamily="34" charset="-127"/>
                <a:sym typeface="Arial" panose="020B0604020202020204" pitchFamily="34" charset="0"/>
              </a:rPr>
              <a:t>Animation PowerPoint</a:t>
            </a:r>
            <a:endParaRPr lang="zh-CN" altLang="en-US" b="1" i="1">
              <a:solidFill>
                <a:srgbClr val="002533"/>
              </a:solidFill>
              <a:latin typeface="Gulim" panose="020B0600000101010101" pitchFamily="34" charset="-127"/>
              <a:ea typeface="Gulim" panose="020B0600000101010101" pitchFamily="34" charset="-127"/>
              <a:sym typeface="Gulim" panose="020B0600000101010101" pitchFamily="34" charset="-127"/>
            </a:endParaRPr>
          </a:p>
        </p:txBody>
      </p:sp>
      <p:sp>
        <p:nvSpPr>
          <p:cNvPr id="26650" name="Line 99"/>
          <p:cNvSpPr>
            <a:spLocks noChangeShapeType="1"/>
          </p:cNvSpPr>
          <p:nvPr/>
        </p:nvSpPr>
        <p:spPr bwMode="auto">
          <a:xfrm flipV="1">
            <a:off x="4610100" y="2965452"/>
            <a:ext cx="0" cy="1260475"/>
          </a:xfrm>
          <a:prstGeom prst="line">
            <a:avLst/>
          </a:prstGeom>
          <a:noFill/>
          <a:ln w="19050" cap="rnd">
            <a:solidFill>
              <a:srgbClr val="333333"/>
            </a:solidFill>
            <a:prstDash val="sysDot"/>
            <a:miter lim="800000"/>
            <a:headEnd/>
            <a:tailEnd type="oval" w="med" len="med"/>
          </a:ln>
          <a:extLst>
            <a:ext uri="{909E8E84-426E-40DD-AFC4-6F175D3DCCD1}">
              <a14:hiddenFill xmlns:a14="http://schemas.microsoft.com/office/drawing/2010/main">
                <a:noFill/>
              </a14:hiddenFill>
            </a:ext>
          </a:extLst>
        </p:spPr>
        <p:txBody>
          <a:bodyPr/>
          <a:lstStyle/>
          <a:p>
            <a:endParaRPr lang="zh-CN" alt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内页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700" y="4168777"/>
            <a:ext cx="12201525"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2" name="WordArt 65"/>
          <p:cNvSpPr>
            <a:spLocks noChangeArrowheads="1" noChangeShapeType="1" noTextEdit="1"/>
          </p:cNvSpPr>
          <p:nvPr/>
        </p:nvSpPr>
        <p:spPr bwMode="auto">
          <a:xfrm>
            <a:off x="1947863" y="4121150"/>
            <a:ext cx="569912" cy="198438"/>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800" kern="10" spc="-40">
                <a:solidFill>
                  <a:srgbClr val="000000"/>
                </a:solidFill>
                <a:cs typeface="Arial" panose="020B0604020202020204" pitchFamily="34" charset="0"/>
              </a:rPr>
              <a:t>Brazil</a:t>
            </a:r>
            <a:endParaRPr lang="zh-CN" altLang="en-US" sz="800" kern="10" spc="-40">
              <a:solidFill>
                <a:srgbClr val="000000"/>
              </a:solidFill>
              <a:cs typeface="Arial" panose="020B0604020202020204" pitchFamily="34" charset="0"/>
            </a:endParaRPr>
          </a:p>
        </p:txBody>
      </p:sp>
      <p:sp>
        <p:nvSpPr>
          <p:cNvPr id="27653" name="WordArt 66"/>
          <p:cNvSpPr>
            <a:spLocks noChangeArrowheads="1" noChangeShapeType="1" noTextEdit="1"/>
          </p:cNvSpPr>
          <p:nvPr/>
        </p:nvSpPr>
        <p:spPr bwMode="auto">
          <a:xfrm>
            <a:off x="1903413" y="3516313"/>
            <a:ext cx="614363" cy="2286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800" b="1" kern="10" spc="-40">
                <a:solidFill>
                  <a:srgbClr val="000000"/>
                </a:solidFill>
                <a:cs typeface="Arial" panose="020B0604020202020204" pitchFamily="34" charset="0"/>
              </a:rPr>
              <a:t>England</a:t>
            </a:r>
            <a:endParaRPr lang="zh-CN" altLang="en-US" sz="800" b="1" kern="10" spc="-40">
              <a:solidFill>
                <a:srgbClr val="000000"/>
              </a:solidFill>
              <a:cs typeface="Arial" panose="020B0604020202020204" pitchFamily="34" charset="0"/>
            </a:endParaRPr>
          </a:p>
        </p:txBody>
      </p:sp>
      <p:sp>
        <p:nvSpPr>
          <p:cNvPr id="27654" name="WordArt 67"/>
          <p:cNvSpPr>
            <a:spLocks noChangeArrowheads="1" noChangeShapeType="1" noTextEdit="1"/>
          </p:cNvSpPr>
          <p:nvPr/>
        </p:nvSpPr>
        <p:spPr bwMode="auto">
          <a:xfrm>
            <a:off x="1889126" y="2997200"/>
            <a:ext cx="630239" cy="17145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800" b="1" kern="10" spc="-40">
                <a:solidFill>
                  <a:srgbClr val="000000"/>
                </a:solidFill>
                <a:cs typeface="Arial" panose="020B0604020202020204" pitchFamily="34" charset="0"/>
              </a:rPr>
              <a:t>Japan</a:t>
            </a:r>
            <a:endParaRPr lang="zh-CN" altLang="en-US" sz="800" b="1" kern="10" spc="-40">
              <a:solidFill>
                <a:srgbClr val="000000"/>
              </a:solidFill>
              <a:cs typeface="Arial" panose="020B0604020202020204" pitchFamily="34" charset="0"/>
            </a:endParaRPr>
          </a:p>
        </p:txBody>
      </p:sp>
      <p:sp>
        <p:nvSpPr>
          <p:cNvPr id="27655" name="WordArt 68"/>
          <p:cNvSpPr>
            <a:spLocks noChangeArrowheads="1" noChangeShapeType="1" noTextEdit="1"/>
          </p:cNvSpPr>
          <p:nvPr/>
        </p:nvSpPr>
        <p:spPr bwMode="auto">
          <a:xfrm>
            <a:off x="1846263" y="2376490"/>
            <a:ext cx="673100" cy="21748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800" b="1" kern="10" spc="-40">
                <a:solidFill>
                  <a:srgbClr val="000000"/>
                </a:solidFill>
                <a:cs typeface="Arial" panose="020B0604020202020204" pitchFamily="34" charset="0"/>
              </a:rPr>
              <a:t>Argentina</a:t>
            </a:r>
            <a:endParaRPr lang="zh-CN" altLang="en-US" sz="800" b="1" kern="10" spc="-40">
              <a:solidFill>
                <a:srgbClr val="000000"/>
              </a:solidFill>
              <a:cs typeface="Arial" panose="020B0604020202020204" pitchFamily="34" charset="0"/>
            </a:endParaRPr>
          </a:p>
        </p:txBody>
      </p:sp>
      <p:sp>
        <p:nvSpPr>
          <p:cNvPr id="27656" name="WordArt 69"/>
          <p:cNvSpPr>
            <a:spLocks noChangeArrowheads="1" noChangeShapeType="1" noTextEdit="1"/>
          </p:cNvSpPr>
          <p:nvPr/>
        </p:nvSpPr>
        <p:spPr bwMode="auto">
          <a:xfrm>
            <a:off x="1946275" y="1841502"/>
            <a:ext cx="571500" cy="17462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800" b="1" kern="10" spc="-40">
                <a:solidFill>
                  <a:srgbClr val="000000"/>
                </a:solidFill>
                <a:cs typeface="Arial" panose="020B0604020202020204" pitchFamily="34" charset="0"/>
              </a:rPr>
              <a:t>Germen</a:t>
            </a:r>
            <a:endParaRPr lang="zh-CN" altLang="en-US" sz="800" b="1" kern="10" spc="-40">
              <a:solidFill>
                <a:srgbClr val="000000"/>
              </a:solidFill>
              <a:cs typeface="Arial" panose="020B0604020202020204" pitchFamily="34" charset="0"/>
            </a:endParaRPr>
          </a:p>
        </p:txBody>
      </p:sp>
      <p:sp>
        <p:nvSpPr>
          <p:cNvPr id="27657" name="WordArt 70"/>
          <p:cNvSpPr>
            <a:spLocks noChangeArrowheads="1" noChangeShapeType="1" noTextEdit="1"/>
          </p:cNvSpPr>
          <p:nvPr/>
        </p:nvSpPr>
        <p:spPr bwMode="auto">
          <a:xfrm>
            <a:off x="1905001" y="1208088"/>
            <a:ext cx="614363" cy="233362"/>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800" b="1" kern="10" spc="-40">
                <a:solidFill>
                  <a:srgbClr val="000000"/>
                </a:solidFill>
                <a:cs typeface="Arial" panose="020B0604020202020204" pitchFamily="34" charset="0"/>
              </a:rPr>
              <a:t>Nigeria</a:t>
            </a:r>
            <a:endParaRPr lang="zh-CN" altLang="en-US" sz="800" b="1" kern="10" spc="-40">
              <a:solidFill>
                <a:srgbClr val="000000"/>
              </a:solidFill>
              <a:cs typeface="Arial" panose="020B0604020202020204" pitchFamily="34" charset="0"/>
            </a:endParaRPr>
          </a:p>
        </p:txBody>
      </p:sp>
      <p:sp>
        <p:nvSpPr>
          <p:cNvPr id="27658" name="WordArt 71"/>
          <p:cNvSpPr>
            <a:spLocks noChangeArrowheads="1" noChangeShapeType="1" noTextEdit="1"/>
          </p:cNvSpPr>
          <p:nvPr/>
        </p:nvSpPr>
        <p:spPr bwMode="auto">
          <a:xfrm>
            <a:off x="3016251" y="4968877"/>
            <a:ext cx="433388" cy="14287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800" b="1" kern="10" spc="-40">
                <a:solidFill>
                  <a:srgbClr val="000000"/>
                </a:solidFill>
                <a:cs typeface="Arial" panose="020B0604020202020204" pitchFamily="34" charset="0"/>
              </a:rPr>
              <a:t>6/13</a:t>
            </a:r>
            <a:endParaRPr lang="zh-CN" altLang="en-US" sz="800" b="1" kern="10" spc="-40">
              <a:solidFill>
                <a:srgbClr val="000000"/>
              </a:solidFill>
              <a:cs typeface="Arial" panose="020B0604020202020204" pitchFamily="34" charset="0"/>
            </a:endParaRPr>
          </a:p>
        </p:txBody>
      </p:sp>
      <p:sp>
        <p:nvSpPr>
          <p:cNvPr id="27659" name="WordArt 72"/>
          <p:cNvSpPr>
            <a:spLocks noChangeArrowheads="1" noChangeShapeType="1" noTextEdit="1"/>
          </p:cNvSpPr>
          <p:nvPr/>
        </p:nvSpPr>
        <p:spPr bwMode="auto">
          <a:xfrm>
            <a:off x="3738564" y="4968877"/>
            <a:ext cx="433387" cy="14287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800" b="1" kern="10" spc="-40">
                <a:solidFill>
                  <a:srgbClr val="000000"/>
                </a:solidFill>
                <a:cs typeface="Arial" panose="020B0604020202020204" pitchFamily="34" charset="0"/>
              </a:rPr>
              <a:t>6/14</a:t>
            </a:r>
            <a:endParaRPr lang="zh-CN" altLang="en-US" sz="800" b="1" kern="10" spc="-40">
              <a:solidFill>
                <a:srgbClr val="000000"/>
              </a:solidFill>
              <a:cs typeface="Arial" panose="020B0604020202020204" pitchFamily="34" charset="0"/>
            </a:endParaRPr>
          </a:p>
        </p:txBody>
      </p:sp>
      <p:sp>
        <p:nvSpPr>
          <p:cNvPr id="27660" name="WordArt 73"/>
          <p:cNvSpPr>
            <a:spLocks noChangeArrowheads="1" noChangeShapeType="1" noTextEdit="1"/>
          </p:cNvSpPr>
          <p:nvPr/>
        </p:nvSpPr>
        <p:spPr bwMode="auto">
          <a:xfrm>
            <a:off x="4457701" y="4968877"/>
            <a:ext cx="433388" cy="14287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800" b="1" kern="10" spc="-40">
                <a:solidFill>
                  <a:srgbClr val="000000"/>
                </a:solidFill>
                <a:cs typeface="Arial" panose="020B0604020202020204" pitchFamily="34" charset="0"/>
              </a:rPr>
              <a:t>6/15</a:t>
            </a:r>
            <a:endParaRPr lang="zh-CN" altLang="en-US" sz="800" b="1" kern="10" spc="-40">
              <a:solidFill>
                <a:srgbClr val="000000"/>
              </a:solidFill>
              <a:cs typeface="Arial" panose="020B0604020202020204" pitchFamily="34" charset="0"/>
            </a:endParaRPr>
          </a:p>
        </p:txBody>
      </p:sp>
      <p:sp>
        <p:nvSpPr>
          <p:cNvPr id="27661" name="Line 74"/>
          <p:cNvSpPr>
            <a:spLocks noChangeShapeType="1"/>
          </p:cNvSpPr>
          <p:nvPr/>
        </p:nvSpPr>
        <p:spPr bwMode="auto">
          <a:xfrm flipV="1">
            <a:off x="2660651" y="1368425"/>
            <a:ext cx="2808288" cy="1588"/>
          </a:xfrm>
          <a:prstGeom prst="line">
            <a:avLst/>
          </a:prstGeom>
          <a:noFill/>
          <a:ln w="3175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662" name="Line 75"/>
          <p:cNvSpPr>
            <a:spLocks noChangeShapeType="1"/>
          </p:cNvSpPr>
          <p:nvPr/>
        </p:nvSpPr>
        <p:spPr bwMode="auto">
          <a:xfrm flipV="1">
            <a:off x="2660651" y="1944688"/>
            <a:ext cx="2808288" cy="1587"/>
          </a:xfrm>
          <a:prstGeom prst="line">
            <a:avLst/>
          </a:prstGeom>
          <a:noFill/>
          <a:ln w="19050" cap="rnd">
            <a:solidFill>
              <a:srgbClr val="000000"/>
            </a:solidFill>
            <a:prstDash val="sysDot"/>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663" name="Line 76"/>
          <p:cNvSpPr>
            <a:spLocks noChangeShapeType="1"/>
          </p:cNvSpPr>
          <p:nvPr/>
        </p:nvSpPr>
        <p:spPr bwMode="auto">
          <a:xfrm flipV="1">
            <a:off x="2660651" y="2519365"/>
            <a:ext cx="2808288" cy="1587"/>
          </a:xfrm>
          <a:prstGeom prst="line">
            <a:avLst/>
          </a:prstGeom>
          <a:noFill/>
          <a:ln w="3175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664" name="Line 77"/>
          <p:cNvSpPr>
            <a:spLocks noChangeShapeType="1"/>
          </p:cNvSpPr>
          <p:nvPr/>
        </p:nvSpPr>
        <p:spPr bwMode="auto">
          <a:xfrm flipV="1">
            <a:off x="2660651" y="3095625"/>
            <a:ext cx="2808288" cy="1588"/>
          </a:xfrm>
          <a:prstGeom prst="line">
            <a:avLst/>
          </a:prstGeom>
          <a:noFill/>
          <a:ln w="19050" cap="rnd">
            <a:solidFill>
              <a:srgbClr val="000000"/>
            </a:solidFill>
            <a:prstDash val="sysDot"/>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665" name="Line 78"/>
          <p:cNvSpPr>
            <a:spLocks noChangeShapeType="1"/>
          </p:cNvSpPr>
          <p:nvPr/>
        </p:nvSpPr>
        <p:spPr bwMode="auto">
          <a:xfrm flipV="1">
            <a:off x="2660651" y="3673475"/>
            <a:ext cx="2808288" cy="0"/>
          </a:xfrm>
          <a:prstGeom prst="line">
            <a:avLst/>
          </a:prstGeom>
          <a:noFill/>
          <a:ln w="3175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666" name="Line 79"/>
          <p:cNvSpPr>
            <a:spLocks noChangeShapeType="1"/>
          </p:cNvSpPr>
          <p:nvPr/>
        </p:nvSpPr>
        <p:spPr bwMode="auto">
          <a:xfrm flipV="1">
            <a:off x="2660651" y="4246565"/>
            <a:ext cx="2808288" cy="1587"/>
          </a:xfrm>
          <a:prstGeom prst="line">
            <a:avLst/>
          </a:prstGeom>
          <a:noFill/>
          <a:ln w="19050" cap="rnd">
            <a:solidFill>
              <a:srgbClr val="000000"/>
            </a:solidFill>
            <a:prstDash val="sysDot"/>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667" name="AutoShape 80"/>
          <p:cNvSpPr>
            <a:spLocks noChangeArrowheads="1"/>
          </p:cNvSpPr>
          <p:nvPr/>
        </p:nvSpPr>
        <p:spPr bwMode="auto">
          <a:xfrm>
            <a:off x="2873376" y="3673475"/>
            <a:ext cx="720725" cy="1149350"/>
          </a:xfrm>
          <a:prstGeom prst="upArrow">
            <a:avLst>
              <a:gd name="adj1" fmla="val 49787"/>
              <a:gd name="adj2" fmla="val 59602"/>
            </a:avLst>
          </a:prstGeom>
          <a:solidFill>
            <a:srgbClr val="F8CB9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27668" name="AutoShape 81"/>
          <p:cNvSpPr>
            <a:spLocks noChangeArrowheads="1"/>
          </p:cNvSpPr>
          <p:nvPr/>
        </p:nvSpPr>
        <p:spPr bwMode="auto">
          <a:xfrm>
            <a:off x="3594100" y="2522540"/>
            <a:ext cx="720725" cy="2300287"/>
          </a:xfrm>
          <a:prstGeom prst="upArrow">
            <a:avLst>
              <a:gd name="adj1" fmla="val 49787"/>
              <a:gd name="adj2" fmla="val 57449"/>
            </a:avLst>
          </a:prstGeom>
          <a:solidFill>
            <a:srgbClr val="B5D28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27669" name="AutoShape 82"/>
          <p:cNvSpPr>
            <a:spLocks noChangeArrowheads="1"/>
          </p:cNvSpPr>
          <p:nvPr/>
        </p:nvSpPr>
        <p:spPr bwMode="auto">
          <a:xfrm>
            <a:off x="4314825" y="1370013"/>
            <a:ext cx="719139" cy="3452812"/>
          </a:xfrm>
          <a:prstGeom prst="upArrow">
            <a:avLst>
              <a:gd name="adj1" fmla="val 52759"/>
              <a:gd name="adj2" fmla="val 60239"/>
            </a:avLst>
          </a:prstGeom>
          <a:solidFill>
            <a:srgbClr val="70B7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27670" name="Freeform 83"/>
          <p:cNvSpPr>
            <a:spLocks/>
          </p:cNvSpPr>
          <p:nvPr/>
        </p:nvSpPr>
        <p:spPr bwMode="auto">
          <a:xfrm>
            <a:off x="2660651" y="649289"/>
            <a:ext cx="3024188" cy="4175125"/>
          </a:xfrm>
          <a:custGeom>
            <a:avLst/>
            <a:gdLst>
              <a:gd name="T0" fmla="*/ 0 w 2042"/>
              <a:gd name="T1" fmla="*/ 0 h 2268"/>
              <a:gd name="T2" fmla="*/ 0 w 2042"/>
              <a:gd name="T3" fmla="*/ 2147483647 h 2268"/>
              <a:gd name="T4" fmla="*/ 2147483647 w 2042"/>
              <a:gd name="T5" fmla="*/ 2147483647 h 2268"/>
              <a:gd name="T6" fmla="*/ 0 60000 65536"/>
              <a:gd name="T7" fmla="*/ 0 60000 65536"/>
              <a:gd name="T8" fmla="*/ 0 60000 65536"/>
              <a:gd name="T9" fmla="*/ 0 w 2042"/>
              <a:gd name="T10" fmla="*/ 0 h 2268"/>
              <a:gd name="T11" fmla="*/ 2042 w 2042"/>
              <a:gd name="T12" fmla="*/ 2268 h 2268"/>
            </a:gdLst>
            <a:ahLst/>
            <a:cxnLst>
              <a:cxn ang="T6">
                <a:pos x="T0" y="T1"/>
              </a:cxn>
              <a:cxn ang="T7">
                <a:pos x="T2" y="T3"/>
              </a:cxn>
              <a:cxn ang="T8">
                <a:pos x="T4" y="T5"/>
              </a:cxn>
            </a:cxnLst>
            <a:rect l="T9" t="T10" r="T11" b="T12"/>
            <a:pathLst>
              <a:path w="2042" h="2268">
                <a:moveTo>
                  <a:pt x="0" y="0"/>
                </a:moveTo>
                <a:lnTo>
                  <a:pt x="0" y="2268"/>
                </a:lnTo>
                <a:lnTo>
                  <a:pt x="2042" y="2268"/>
                </a:lnTo>
              </a:path>
            </a:pathLst>
          </a:custGeom>
          <a:noFill/>
          <a:ln w="31750">
            <a:solidFill>
              <a:srgbClr val="000000"/>
            </a:solidFill>
            <a:miter lim="800000"/>
            <a:headEnd type="triangle" w="lg" len="lg"/>
            <a:tailEnd type="triangle" w="lg" len="lg"/>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27671" name="AutoShape 84"/>
          <p:cNvSpPr>
            <a:spLocks noChangeArrowheads="1"/>
          </p:cNvSpPr>
          <p:nvPr/>
        </p:nvSpPr>
        <p:spPr bwMode="auto">
          <a:xfrm>
            <a:off x="6113463" y="938215"/>
            <a:ext cx="3382963" cy="1150937"/>
          </a:xfrm>
          <a:prstGeom prst="wedgeRectCallout">
            <a:avLst>
              <a:gd name="adj1" fmla="val -66843"/>
              <a:gd name="adj2" fmla="val -13310"/>
            </a:avLst>
          </a:prstGeom>
          <a:solidFill>
            <a:srgbClr val="F8CB9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27672" name="AutoShape 85"/>
          <p:cNvSpPr>
            <a:spLocks noChangeArrowheads="1"/>
          </p:cNvSpPr>
          <p:nvPr/>
        </p:nvSpPr>
        <p:spPr bwMode="auto">
          <a:xfrm>
            <a:off x="6113463" y="2305050"/>
            <a:ext cx="3382963" cy="1149350"/>
          </a:xfrm>
          <a:prstGeom prst="wedgeRectCallout">
            <a:avLst>
              <a:gd name="adj1" fmla="val -66843"/>
              <a:gd name="adj2" fmla="val -31407"/>
            </a:avLst>
          </a:prstGeom>
          <a:solidFill>
            <a:srgbClr val="B5D28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27673" name="AutoShape 86"/>
          <p:cNvSpPr>
            <a:spLocks noChangeArrowheads="1"/>
          </p:cNvSpPr>
          <p:nvPr/>
        </p:nvSpPr>
        <p:spPr bwMode="auto">
          <a:xfrm>
            <a:off x="6113463" y="3673475"/>
            <a:ext cx="3382963" cy="1150938"/>
          </a:xfrm>
          <a:prstGeom prst="wedgeRectCallout">
            <a:avLst>
              <a:gd name="adj1" fmla="val -67130"/>
              <a:gd name="adj2" fmla="val -49593"/>
            </a:avLst>
          </a:prstGeom>
          <a:solidFill>
            <a:srgbClr val="70B7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grpSp>
        <p:nvGrpSpPr>
          <p:cNvPr id="27674" name="Group 87"/>
          <p:cNvGrpSpPr>
            <a:grpSpLocks/>
          </p:cNvGrpSpPr>
          <p:nvPr/>
        </p:nvGrpSpPr>
        <p:grpSpPr bwMode="auto">
          <a:xfrm>
            <a:off x="6689726" y="1296988"/>
            <a:ext cx="2232025" cy="431800"/>
            <a:chOff x="0" y="0"/>
            <a:chExt cx="1316" cy="272"/>
          </a:xfrm>
        </p:grpSpPr>
        <p:sp>
          <p:nvSpPr>
            <p:cNvPr id="27681" name="WordArt 88"/>
            <p:cNvSpPr>
              <a:spLocks noChangeArrowheads="1" noChangeShapeType="1" noTextEdit="1"/>
            </p:cNvSpPr>
            <p:nvPr/>
          </p:nvSpPr>
          <p:spPr bwMode="auto">
            <a:xfrm>
              <a:off x="91" y="0"/>
              <a:ext cx="1089" cy="162"/>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1400" kern="10" spc="-70">
                  <a:solidFill>
                    <a:srgbClr val="000000">
                      <a:alpha val="69019"/>
                    </a:srgbClr>
                  </a:solidFill>
                  <a:latin typeface="Arial Black" panose="020B0A04020102020204" pitchFamily="34" charset="0"/>
                </a:rPr>
                <a:t>CONTENTS</a:t>
              </a:r>
              <a:endParaRPr lang="zh-CN" altLang="en-US" sz="1400" kern="10" spc="-70">
                <a:solidFill>
                  <a:srgbClr val="000000">
                    <a:alpha val="69019"/>
                  </a:srgbClr>
                </a:solidFill>
                <a:latin typeface="Arial Black" panose="020B0A04020102020204" pitchFamily="34" charset="0"/>
              </a:endParaRPr>
            </a:p>
          </p:txBody>
        </p:sp>
        <p:sp>
          <p:nvSpPr>
            <p:cNvPr id="27682" name="WordArt 89"/>
            <p:cNvSpPr>
              <a:spLocks noChangeArrowheads="1" noChangeShapeType="1" noTextEdit="1"/>
            </p:cNvSpPr>
            <p:nvPr/>
          </p:nvSpPr>
          <p:spPr bwMode="auto">
            <a:xfrm>
              <a:off x="0" y="188"/>
              <a:ext cx="1316" cy="84"/>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1400" kern="10" spc="-70">
                  <a:solidFill>
                    <a:srgbClr val="000000">
                      <a:alpha val="69019"/>
                    </a:srgbClr>
                  </a:solidFill>
                  <a:latin typeface="Arial Black" panose="020B0A04020102020204" pitchFamily="34" charset="0"/>
                </a:rPr>
                <a:t>CLICK TO ADD CONTENTS !</a:t>
              </a:r>
              <a:endParaRPr lang="zh-CN" altLang="en-US" sz="1400" kern="10" spc="-70">
                <a:solidFill>
                  <a:srgbClr val="000000">
                    <a:alpha val="69019"/>
                  </a:srgbClr>
                </a:solidFill>
                <a:latin typeface="Arial Black" panose="020B0A04020102020204" pitchFamily="34" charset="0"/>
              </a:endParaRPr>
            </a:p>
          </p:txBody>
        </p:sp>
      </p:grpSp>
      <p:grpSp>
        <p:nvGrpSpPr>
          <p:cNvPr id="27675" name="Group 90"/>
          <p:cNvGrpSpPr>
            <a:grpSpLocks/>
          </p:cNvGrpSpPr>
          <p:nvPr/>
        </p:nvGrpSpPr>
        <p:grpSpPr bwMode="auto">
          <a:xfrm>
            <a:off x="6689726" y="2665413"/>
            <a:ext cx="2232025" cy="430212"/>
            <a:chOff x="0" y="0"/>
            <a:chExt cx="1316" cy="272"/>
          </a:xfrm>
        </p:grpSpPr>
        <p:sp>
          <p:nvSpPr>
            <p:cNvPr id="27679" name="WordArt 91"/>
            <p:cNvSpPr>
              <a:spLocks noChangeArrowheads="1" noChangeShapeType="1" noTextEdit="1"/>
            </p:cNvSpPr>
            <p:nvPr/>
          </p:nvSpPr>
          <p:spPr bwMode="auto">
            <a:xfrm>
              <a:off x="91" y="0"/>
              <a:ext cx="1089" cy="162"/>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1400" kern="10" spc="-70">
                  <a:solidFill>
                    <a:srgbClr val="000000">
                      <a:alpha val="69019"/>
                    </a:srgbClr>
                  </a:solidFill>
                  <a:latin typeface="Arial Black" panose="020B0A04020102020204" pitchFamily="34" charset="0"/>
                </a:rPr>
                <a:t>CONTENTS</a:t>
              </a:r>
              <a:endParaRPr lang="zh-CN" altLang="en-US" sz="1400" kern="10" spc="-70">
                <a:solidFill>
                  <a:srgbClr val="000000">
                    <a:alpha val="69019"/>
                  </a:srgbClr>
                </a:solidFill>
                <a:latin typeface="Arial Black" panose="020B0A04020102020204" pitchFamily="34" charset="0"/>
              </a:endParaRPr>
            </a:p>
          </p:txBody>
        </p:sp>
        <p:sp>
          <p:nvSpPr>
            <p:cNvPr id="27680" name="WordArt 92"/>
            <p:cNvSpPr>
              <a:spLocks noChangeArrowheads="1" noChangeShapeType="1" noTextEdit="1"/>
            </p:cNvSpPr>
            <p:nvPr/>
          </p:nvSpPr>
          <p:spPr bwMode="auto">
            <a:xfrm>
              <a:off x="0" y="188"/>
              <a:ext cx="1316" cy="84"/>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1400" kern="10" spc="-70">
                  <a:solidFill>
                    <a:srgbClr val="000000">
                      <a:alpha val="69019"/>
                    </a:srgbClr>
                  </a:solidFill>
                  <a:latin typeface="Arial Black" panose="020B0A04020102020204" pitchFamily="34" charset="0"/>
                </a:rPr>
                <a:t>CLICK TO ADD CONTENTS !</a:t>
              </a:r>
              <a:endParaRPr lang="zh-CN" altLang="en-US" sz="1400" kern="10" spc="-70">
                <a:solidFill>
                  <a:srgbClr val="000000">
                    <a:alpha val="69019"/>
                  </a:srgbClr>
                </a:solidFill>
                <a:latin typeface="Arial Black" panose="020B0A04020102020204" pitchFamily="34" charset="0"/>
              </a:endParaRPr>
            </a:p>
          </p:txBody>
        </p:sp>
      </p:grpSp>
      <p:grpSp>
        <p:nvGrpSpPr>
          <p:cNvPr id="27676" name="Group 93"/>
          <p:cNvGrpSpPr>
            <a:grpSpLocks/>
          </p:cNvGrpSpPr>
          <p:nvPr/>
        </p:nvGrpSpPr>
        <p:grpSpPr bwMode="auto">
          <a:xfrm>
            <a:off x="6689726" y="4032250"/>
            <a:ext cx="2232025" cy="431800"/>
            <a:chOff x="0" y="0"/>
            <a:chExt cx="1316" cy="272"/>
          </a:xfrm>
        </p:grpSpPr>
        <p:sp>
          <p:nvSpPr>
            <p:cNvPr id="27677" name="WordArt 94"/>
            <p:cNvSpPr>
              <a:spLocks noChangeArrowheads="1" noChangeShapeType="1" noTextEdit="1"/>
            </p:cNvSpPr>
            <p:nvPr/>
          </p:nvSpPr>
          <p:spPr bwMode="auto">
            <a:xfrm>
              <a:off x="91" y="0"/>
              <a:ext cx="1089" cy="162"/>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1400" kern="10" spc="-70">
                  <a:solidFill>
                    <a:srgbClr val="000000">
                      <a:alpha val="69019"/>
                    </a:srgbClr>
                  </a:solidFill>
                  <a:latin typeface="Arial Black" panose="020B0A04020102020204" pitchFamily="34" charset="0"/>
                </a:rPr>
                <a:t>CONTENTS</a:t>
              </a:r>
              <a:endParaRPr lang="zh-CN" altLang="en-US" sz="1400" kern="10" spc="-70">
                <a:solidFill>
                  <a:srgbClr val="000000">
                    <a:alpha val="69019"/>
                  </a:srgbClr>
                </a:solidFill>
                <a:latin typeface="Arial Black" panose="020B0A04020102020204" pitchFamily="34" charset="0"/>
              </a:endParaRPr>
            </a:p>
          </p:txBody>
        </p:sp>
        <p:sp>
          <p:nvSpPr>
            <p:cNvPr id="27678" name="WordArt 95"/>
            <p:cNvSpPr>
              <a:spLocks noChangeArrowheads="1" noChangeShapeType="1" noTextEdit="1"/>
            </p:cNvSpPr>
            <p:nvPr/>
          </p:nvSpPr>
          <p:spPr bwMode="auto">
            <a:xfrm>
              <a:off x="0" y="188"/>
              <a:ext cx="1316" cy="84"/>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1400" kern="10" spc="-70">
                  <a:solidFill>
                    <a:srgbClr val="000000">
                      <a:alpha val="69019"/>
                    </a:srgbClr>
                  </a:solidFill>
                  <a:latin typeface="Arial Black" panose="020B0A04020102020204" pitchFamily="34" charset="0"/>
                </a:rPr>
                <a:t>CLICK TO ADD CONTENTS !</a:t>
              </a:r>
              <a:endParaRPr lang="zh-CN" altLang="en-US" sz="1400" kern="10" spc="-70">
                <a:solidFill>
                  <a:srgbClr val="000000">
                    <a:alpha val="69019"/>
                  </a:srgbClr>
                </a:solidFill>
                <a:latin typeface="Arial Black" panose="020B0A04020102020204" pitchFamily="34" charset="0"/>
              </a:endParaRPr>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内页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700" y="4168777"/>
            <a:ext cx="12201525"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6" name="右箭头 14"/>
          <p:cNvSpPr>
            <a:spLocks noChangeArrowheads="1"/>
          </p:cNvSpPr>
          <p:nvPr/>
        </p:nvSpPr>
        <p:spPr bwMode="auto">
          <a:xfrm>
            <a:off x="4876801" y="1973265"/>
            <a:ext cx="215900" cy="287337"/>
          </a:xfrm>
          <a:prstGeom prst="rightArrow">
            <a:avLst>
              <a:gd name="adj1" fmla="val 63231"/>
              <a:gd name="adj2" fmla="val 50000"/>
            </a:avLst>
          </a:prstGeom>
          <a:gradFill rotWithShape="1">
            <a:gsLst>
              <a:gs pos="0">
                <a:srgbClr val="595959"/>
              </a:gs>
              <a:gs pos="100000">
                <a:srgbClr val="D8D8D8"/>
              </a:gs>
            </a:gsLst>
            <a:lin ang="16200000" scaled="1"/>
          </a:gradFill>
          <a:ln w="9525">
            <a:solidFill>
              <a:srgbClr val="A5A5A5"/>
            </a:solidFill>
            <a:miter lim="800000"/>
            <a:headEnd/>
            <a:tailEnd/>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b="1" i="1">
              <a:solidFill>
                <a:srgbClr val="FFFFFF"/>
              </a:solidFill>
              <a:latin typeface="Calibri" panose="020F0502020204030204" pitchFamily="34" charset="0"/>
              <a:sym typeface="Calibri" panose="020F0502020204030204" pitchFamily="34" charset="0"/>
            </a:endParaRPr>
          </a:p>
        </p:txBody>
      </p:sp>
      <p:sp>
        <p:nvSpPr>
          <p:cNvPr id="28677" name="右箭头 16"/>
          <p:cNvSpPr>
            <a:spLocks noChangeArrowheads="1"/>
          </p:cNvSpPr>
          <p:nvPr/>
        </p:nvSpPr>
        <p:spPr bwMode="auto">
          <a:xfrm>
            <a:off x="7397751" y="1973265"/>
            <a:ext cx="215900" cy="287337"/>
          </a:xfrm>
          <a:prstGeom prst="rightArrow">
            <a:avLst>
              <a:gd name="adj1" fmla="val 63231"/>
              <a:gd name="adj2" fmla="val 50000"/>
            </a:avLst>
          </a:prstGeom>
          <a:gradFill rotWithShape="1">
            <a:gsLst>
              <a:gs pos="0">
                <a:srgbClr val="595959"/>
              </a:gs>
              <a:gs pos="100000">
                <a:srgbClr val="D8D8D8"/>
              </a:gs>
            </a:gsLst>
            <a:lin ang="16200000" scaled="1"/>
          </a:gradFill>
          <a:ln w="9525">
            <a:solidFill>
              <a:srgbClr val="A5A5A5"/>
            </a:solidFill>
            <a:miter lim="800000"/>
            <a:headEnd/>
            <a:tailEnd/>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b="1" i="1">
              <a:solidFill>
                <a:srgbClr val="FFFFFF"/>
              </a:solidFill>
              <a:latin typeface="Calibri" panose="020F0502020204030204" pitchFamily="34" charset="0"/>
              <a:sym typeface="Calibri" panose="020F0502020204030204" pitchFamily="34" charset="0"/>
            </a:endParaRPr>
          </a:p>
        </p:txBody>
      </p:sp>
      <p:sp>
        <p:nvSpPr>
          <p:cNvPr id="28678" name="右箭头 21"/>
          <p:cNvSpPr>
            <a:spLocks noChangeArrowheads="1"/>
          </p:cNvSpPr>
          <p:nvPr/>
        </p:nvSpPr>
        <p:spPr bwMode="auto">
          <a:xfrm flipH="1">
            <a:off x="4876801" y="4132265"/>
            <a:ext cx="215900" cy="288925"/>
          </a:xfrm>
          <a:prstGeom prst="rightArrow">
            <a:avLst>
              <a:gd name="adj1" fmla="val 63231"/>
              <a:gd name="adj2" fmla="val 50000"/>
            </a:avLst>
          </a:prstGeom>
          <a:gradFill rotWithShape="1">
            <a:gsLst>
              <a:gs pos="0">
                <a:srgbClr val="595959"/>
              </a:gs>
              <a:gs pos="100000">
                <a:srgbClr val="D8D8D8"/>
              </a:gs>
            </a:gsLst>
            <a:lin ang="16200000" scaled="1"/>
          </a:gradFill>
          <a:ln w="9525">
            <a:solidFill>
              <a:srgbClr val="A5A5A5"/>
            </a:solidFill>
            <a:miter lim="800000"/>
            <a:headEnd/>
            <a:tailEnd/>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b="1" i="1">
              <a:solidFill>
                <a:srgbClr val="FFFFFF"/>
              </a:solidFill>
              <a:latin typeface="Calibri" panose="020F0502020204030204" pitchFamily="34" charset="0"/>
              <a:sym typeface="Calibri" panose="020F0502020204030204" pitchFamily="34" charset="0"/>
            </a:endParaRPr>
          </a:p>
        </p:txBody>
      </p:sp>
      <p:sp>
        <p:nvSpPr>
          <p:cNvPr id="28679" name="右箭头 22"/>
          <p:cNvSpPr>
            <a:spLocks noChangeArrowheads="1"/>
          </p:cNvSpPr>
          <p:nvPr/>
        </p:nvSpPr>
        <p:spPr bwMode="auto">
          <a:xfrm flipH="1">
            <a:off x="7397751" y="4132265"/>
            <a:ext cx="215900" cy="288925"/>
          </a:xfrm>
          <a:prstGeom prst="rightArrow">
            <a:avLst>
              <a:gd name="adj1" fmla="val 63231"/>
              <a:gd name="adj2" fmla="val 50000"/>
            </a:avLst>
          </a:prstGeom>
          <a:gradFill rotWithShape="1">
            <a:gsLst>
              <a:gs pos="0">
                <a:srgbClr val="595959"/>
              </a:gs>
              <a:gs pos="100000">
                <a:srgbClr val="D8D8D8"/>
              </a:gs>
            </a:gsLst>
            <a:lin ang="16200000" scaled="1"/>
          </a:gradFill>
          <a:ln w="9525">
            <a:solidFill>
              <a:srgbClr val="A5A5A5"/>
            </a:solidFill>
            <a:miter lim="800000"/>
            <a:headEnd/>
            <a:tailEnd/>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b="1" i="1">
              <a:solidFill>
                <a:srgbClr val="FFFFFF"/>
              </a:solidFill>
              <a:latin typeface="Calibri" panose="020F0502020204030204" pitchFamily="34" charset="0"/>
              <a:sym typeface="Calibri" panose="020F0502020204030204" pitchFamily="34" charset="0"/>
            </a:endParaRPr>
          </a:p>
        </p:txBody>
      </p:sp>
      <p:sp>
        <p:nvSpPr>
          <p:cNvPr id="28680" name="右箭头 23"/>
          <p:cNvSpPr>
            <a:spLocks noChangeArrowheads="1"/>
          </p:cNvSpPr>
          <p:nvPr/>
        </p:nvSpPr>
        <p:spPr bwMode="auto">
          <a:xfrm rot="5400000">
            <a:off x="8621713" y="2979738"/>
            <a:ext cx="215900" cy="288925"/>
          </a:xfrm>
          <a:prstGeom prst="rightArrow">
            <a:avLst>
              <a:gd name="adj1" fmla="val 63231"/>
              <a:gd name="adj2" fmla="val 50000"/>
            </a:avLst>
          </a:prstGeom>
          <a:gradFill rotWithShape="1">
            <a:gsLst>
              <a:gs pos="0">
                <a:srgbClr val="D8D8D8"/>
              </a:gs>
              <a:gs pos="100000">
                <a:srgbClr val="595959"/>
              </a:gs>
            </a:gsLst>
            <a:lin ang="16200000" scaled="1"/>
          </a:gradFill>
          <a:ln w="9525">
            <a:solidFill>
              <a:srgbClr val="A5A5A5"/>
            </a:solidFill>
            <a:miter lim="800000"/>
            <a:headEnd/>
            <a:tailEnd/>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b="1" i="1">
              <a:solidFill>
                <a:srgbClr val="FFFFFF"/>
              </a:solidFill>
              <a:latin typeface="Calibri" panose="020F0502020204030204" pitchFamily="34" charset="0"/>
              <a:sym typeface="Calibri" panose="020F0502020204030204" pitchFamily="34" charset="0"/>
            </a:endParaRPr>
          </a:p>
        </p:txBody>
      </p:sp>
      <p:sp>
        <p:nvSpPr>
          <p:cNvPr id="28681" name="右箭头 24"/>
          <p:cNvSpPr>
            <a:spLocks noChangeArrowheads="1"/>
          </p:cNvSpPr>
          <p:nvPr/>
        </p:nvSpPr>
        <p:spPr bwMode="auto">
          <a:xfrm rot="16200000" flipV="1">
            <a:off x="3544889" y="2979738"/>
            <a:ext cx="215900" cy="288925"/>
          </a:xfrm>
          <a:prstGeom prst="rightArrow">
            <a:avLst>
              <a:gd name="adj1" fmla="val 63231"/>
              <a:gd name="adj2" fmla="val 50000"/>
            </a:avLst>
          </a:prstGeom>
          <a:gradFill rotWithShape="1">
            <a:gsLst>
              <a:gs pos="0">
                <a:srgbClr val="D8D8D8"/>
              </a:gs>
              <a:gs pos="100000">
                <a:srgbClr val="595959"/>
              </a:gs>
            </a:gsLst>
            <a:lin ang="16200000" scaled="1"/>
          </a:gradFill>
          <a:ln w="9525">
            <a:solidFill>
              <a:srgbClr val="A5A5A5"/>
            </a:solidFill>
            <a:miter lim="800000"/>
            <a:headEnd/>
            <a:tailEnd/>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b="1" i="1">
              <a:solidFill>
                <a:srgbClr val="FFFFFF"/>
              </a:solidFill>
              <a:latin typeface="Calibri" panose="020F0502020204030204" pitchFamily="34" charset="0"/>
              <a:sym typeface="Calibri" panose="020F0502020204030204" pitchFamily="34" charset="0"/>
            </a:endParaRPr>
          </a:p>
        </p:txBody>
      </p:sp>
      <p:sp>
        <p:nvSpPr>
          <p:cNvPr id="28682" name="Text Box 10"/>
          <p:cNvSpPr txBox="1">
            <a:spLocks noChangeArrowheads="1"/>
          </p:cNvSpPr>
          <p:nvPr/>
        </p:nvSpPr>
        <p:spPr bwMode="auto">
          <a:xfrm>
            <a:off x="1254126" y="398463"/>
            <a:ext cx="204254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zh-CN" sz="2800" b="1">
                <a:solidFill>
                  <a:schemeClr val="tx2"/>
                </a:solidFill>
              </a:rPr>
              <a:t>Match flow</a:t>
            </a:r>
          </a:p>
        </p:txBody>
      </p:sp>
      <p:sp>
        <p:nvSpPr>
          <p:cNvPr id="28683" name="AutoShape 11"/>
          <p:cNvSpPr>
            <a:spLocks noChangeArrowheads="1"/>
          </p:cNvSpPr>
          <p:nvPr/>
        </p:nvSpPr>
        <p:spPr bwMode="auto">
          <a:xfrm>
            <a:off x="2562226" y="1322388"/>
            <a:ext cx="2136775" cy="1516062"/>
          </a:xfrm>
          <a:prstGeom prst="roundRect">
            <a:avLst>
              <a:gd name="adj" fmla="val 16667"/>
            </a:avLst>
          </a:prstGeom>
          <a:solidFill>
            <a:srgbClr val="99CC00">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lIns="90170" tIns="46990" rIns="90170" bIns="469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a:solidFill>
                  <a:schemeClr val="bg1"/>
                </a:solidFill>
              </a:rPr>
              <a:t>Group Match</a:t>
            </a:r>
          </a:p>
        </p:txBody>
      </p:sp>
      <p:sp>
        <p:nvSpPr>
          <p:cNvPr id="28684" name="AutoShape 12"/>
          <p:cNvSpPr>
            <a:spLocks noChangeArrowheads="1"/>
          </p:cNvSpPr>
          <p:nvPr/>
        </p:nvSpPr>
        <p:spPr bwMode="auto">
          <a:xfrm>
            <a:off x="5156202" y="1349377"/>
            <a:ext cx="2136775" cy="1516063"/>
          </a:xfrm>
          <a:prstGeom prst="roundRect">
            <a:avLst>
              <a:gd name="adj" fmla="val 16667"/>
            </a:avLst>
          </a:prstGeom>
          <a:solidFill>
            <a:srgbClr val="99CC00">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lIns="90170" tIns="46990" rIns="90170" bIns="469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0"/>
              </a:lnSpc>
              <a:buFont typeface="Arial" panose="020B0604020202020204" pitchFamily="34" charset="0"/>
              <a:buNone/>
            </a:pPr>
            <a:r>
              <a:rPr lang="zh-CN" altLang="en-US">
                <a:solidFill>
                  <a:schemeClr val="bg1"/>
                </a:solidFill>
                <a:sym typeface="Arial" panose="020B0604020202020204" pitchFamily="34" charset="0"/>
              </a:rPr>
              <a:t>8 into 1</a:t>
            </a:r>
          </a:p>
        </p:txBody>
      </p:sp>
      <p:sp>
        <p:nvSpPr>
          <p:cNvPr id="28685" name="AutoShape 13"/>
          <p:cNvSpPr>
            <a:spLocks noChangeArrowheads="1"/>
          </p:cNvSpPr>
          <p:nvPr/>
        </p:nvSpPr>
        <p:spPr bwMode="auto">
          <a:xfrm>
            <a:off x="7708901" y="1333502"/>
            <a:ext cx="2135188" cy="1514475"/>
          </a:xfrm>
          <a:prstGeom prst="roundRect">
            <a:avLst>
              <a:gd name="adj" fmla="val 16667"/>
            </a:avLst>
          </a:prstGeom>
          <a:solidFill>
            <a:srgbClr val="99CC00">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lIns="90170" tIns="46990" rIns="90170" bIns="469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0"/>
              </a:lnSpc>
              <a:buFont typeface="Arial" panose="020B0604020202020204" pitchFamily="34" charset="0"/>
              <a:buNone/>
            </a:pPr>
            <a:r>
              <a:rPr lang="zh-CN" altLang="en-US">
                <a:solidFill>
                  <a:schemeClr val="bg1"/>
                </a:solidFill>
                <a:sym typeface="Arial" panose="020B0604020202020204" pitchFamily="34" charset="0"/>
              </a:rPr>
              <a:t>4 into 1</a:t>
            </a:r>
          </a:p>
        </p:txBody>
      </p:sp>
      <p:sp>
        <p:nvSpPr>
          <p:cNvPr id="28686" name="AutoShape 14"/>
          <p:cNvSpPr>
            <a:spLocks noChangeArrowheads="1"/>
          </p:cNvSpPr>
          <p:nvPr/>
        </p:nvSpPr>
        <p:spPr bwMode="auto">
          <a:xfrm>
            <a:off x="2589214" y="3425827"/>
            <a:ext cx="2136775" cy="1516063"/>
          </a:xfrm>
          <a:prstGeom prst="roundRect">
            <a:avLst>
              <a:gd name="adj" fmla="val 16667"/>
            </a:avLst>
          </a:prstGeom>
          <a:solidFill>
            <a:srgbClr val="99CC00">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lIns="90170" tIns="46990" rIns="90170" bIns="469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0"/>
              </a:lnSpc>
              <a:buFont typeface="Arial" panose="020B0604020202020204" pitchFamily="34" charset="0"/>
              <a:buNone/>
            </a:pPr>
            <a:r>
              <a:rPr lang="zh-CN" altLang="en-US">
                <a:solidFill>
                  <a:schemeClr val="bg1"/>
                </a:solidFill>
                <a:sym typeface="Arial" panose="020B0604020202020204" pitchFamily="34" charset="0"/>
              </a:rPr>
              <a:t>The Final</a:t>
            </a:r>
          </a:p>
        </p:txBody>
      </p:sp>
      <p:sp>
        <p:nvSpPr>
          <p:cNvPr id="28687" name="AutoShape 15"/>
          <p:cNvSpPr>
            <a:spLocks noChangeArrowheads="1"/>
          </p:cNvSpPr>
          <p:nvPr/>
        </p:nvSpPr>
        <p:spPr bwMode="auto">
          <a:xfrm>
            <a:off x="5183190" y="3454402"/>
            <a:ext cx="2136775" cy="1514475"/>
          </a:xfrm>
          <a:prstGeom prst="roundRect">
            <a:avLst>
              <a:gd name="adj" fmla="val 16667"/>
            </a:avLst>
          </a:prstGeom>
          <a:solidFill>
            <a:srgbClr val="99CC00">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lIns="90170" tIns="46990" rIns="90170" bIns="469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0"/>
              </a:lnSpc>
              <a:buFont typeface="Arial" panose="020B0604020202020204" pitchFamily="34" charset="0"/>
              <a:buNone/>
            </a:pPr>
            <a:r>
              <a:rPr lang="zh-CN" altLang="en-US">
                <a:solidFill>
                  <a:schemeClr val="bg1"/>
                </a:solidFill>
                <a:sym typeface="Arial" panose="020B0604020202020204" pitchFamily="34" charset="0"/>
              </a:rPr>
              <a:t>The third and Forth</a:t>
            </a:r>
          </a:p>
          <a:p>
            <a:pPr algn="ctr" eaLnBrk="1" hangingPunct="1">
              <a:lnSpc>
                <a:spcPct val="0"/>
              </a:lnSpc>
              <a:buFont typeface="Arial" panose="020B0604020202020204" pitchFamily="34" charset="0"/>
              <a:buNone/>
            </a:pPr>
            <a:r>
              <a:rPr lang="zh-CN" altLang="en-US">
                <a:solidFill>
                  <a:schemeClr val="bg1"/>
                </a:solidFill>
                <a:sym typeface="Arial" panose="020B0604020202020204" pitchFamily="34" charset="0"/>
              </a:rPr>
              <a:t>final</a:t>
            </a:r>
          </a:p>
        </p:txBody>
      </p:sp>
      <p:sp>
        <p:nvSpPr>
          <p:cNvPr id="28688" name="AutoShape 16"/>
          <p:cNvSpPr>
            <a:spLocks noChangeArrowheads="1"/>
          </p:cNvSpPr>
          <p:nvPr/>
        </p:nvSpPr>
        <p:spPr bwMode="auto">
          <a:xfrm>
            <a:off x="7734302" y="3436938"/>
            <a:ext cx="2136775" cy="1516062"/>
          </a:xfrm>
          <a:prstGeom prst="roundRect">
            <a:avLst>
              <a:gd name="adj" fmla="val 16667"/>
            </a:avLst>
          </a:prstGeom>
          <a:solidFill>
            <a:srgbClr val="99CC00">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lIns="90170" tIns="46990" rIns="90170" bIns="469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0"/>
              </a:lnSpc>
              <a:buFont typeface="Arial" panose="020B0604020202020204" pitchFamily="34" charset="0"/>
              <a:buNone/>
            </a:pPr>
            <a:r>
              <a:rPr lang="zh-CN" altLang="en-US">
                <a:solidFill>
                  <a:schemeClr val="bg1"/>
                </a:solidFill>
                <a:sym typeface="Arial" panose="020B0604020202020204" pitchFamily="34" charset="0"/>
              </a:rPr>
              <a:t>Semi final</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内页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700" y="4168777"/>
            <a:ext cx="12201525"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0" name="Oval 3"/>
          <p:cNvSpPr>
            <a:spLocks noChangeArrowheads="1"/>
          </p:cNvSpPr>
          <p:nvPr/>
        </p:nvSpPr>
        <p:spPr bwMode="auto">
          <a:xfrm>
            <a:off x="4606925" y="771526"/>
            <a:ext cx="2641600" cy="2644775"/>
          </a:xfrm>
          <a:prstGeom prst="ellipse">
            <a:avLst/>
          </a:prstGeom>
          <a:solidFill>
            <a:srgbClr val="66B13D">
              <a:alpha val="3411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zh-CN" b="1" i="1">
              <a:solidFill>
                <a:srgbClr val="000000"/>
              </a:solidFill>
              <a:sym typeface="宋体" panose="02010600030101010101" pitchFamily="2" charset="-122"/>
            </a:endParaRPr>
          </a:p>
        </p:txBody>
      </p:sp>
      <p:sp>
        <p:nvSpPr>
          <p:cNvPr id="29701" name="Oval 4"/>
          <p:cNvSpPr>
            <a:spLocks noChangeArrowheads="1"/>
          </p:cNvSpPr>
          <p:nvPr/>
        </p:nvSpPr>
        <p:spPr bwMode="auto">
          <a:xfrm>
            <a:off x="5546726" y="2163765"/>
            <a:ext cx="2643188" cy="2643187"/>
          </a:xfrm>
          <a:prstGeom prst="ellipse">
            <a:avLst/>
          </a:prstGeom>
          <a:solidFill>
            <a:srgbClr val="FF9600">
              <a:alpha val="3411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zh-CN" b="1" i="1">
              <a:solidFill>
                <a:srgbClr val="000000"/>
              </a:solidFill>
              <a:sym typeface="宋体" panose="02010600030101010101" pitchFamily="2" charset="-122"/>
            </a:endParaRPr>
          </a:p>
        </p:txBody>
      </p:sp>
      <p:sp>
        <p:nvSpPr>
          <p:cNvPr id="29702" name="Oval 5"/>
          <p:cNvSpPr>
            <a:spLocks noChangeArrowheads="1"/>
          </p:cNvSpPr>
          <p:nvPr/>
        </p:nvSpPr>
        <p:spPr bwMode="auto">
          <a:xfrm>
            <a:off x="3563939" y="2128840"/>
            <a:ext cx="2644775" cy="2643187"/>
          </a:xfrm>
          <a:prstGeom prst="ellipse">
            <a:avLst/>
          </a:prstGeom>
          <a:solidFill>
            <a:srgbClr val="EBD531">
              <a:alpha val="3411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zh-CN" b="1" i="1">
              <a:solidFill>
                <a:srgbClr val="000000"/>
              </a:solidFill>
              <a:sym typeface="宋体" panose="02010600030101010101" pitchFamily="2" charset="-122"/>
            </a:endParaRPr>
          </a:p>
        </p:txBody>
      </p:sp>
      <p:sp>
        <p:nvSpPr>
          <p:cNvPr id="29703" name="Line 6"/>
          <p:cNvSpPr>
            <a:spLocks noChangeShapeType="1"/>
          </p:cNvSpPr>
          <p:nvPr/>
        </p:nvSpPr>
        <p:spPr bwMode="auto">
          <a:xfrm flipH="1" flipV="1">
            <a:off x="4152901" y="1816100"/>
            <a:ext cx="1149351" cy="833438"/>
          </a:xfrm>
          <a:prstGeom prst="line">
            <a:avLst/>
          </a:prstGeom>
          <a:noFill/>
          <a:ln w="19050">
            <a:solidFill>
              <a:srgbClr val="4D4D4D"/>
            </a:solidFill>
            <a:miter lim="800000"/>
            <a:headEnd type="oval" w="lg" len="lg"/>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9704" name="Line 7"/>
          <p:cNvSpPr>
            <a:spLocks noChangeShapeType="1"/>
          </p:cNvSpPr>
          <p:nvPr/>
        </p:nvSpPr>
        <p:spPr bwMode="auto">
          <a:xfrm flipV="1">
            <a:off x="6657975" y="1849438"/>
            <a:ext cx="1217613" cy="765175"/>
          </a:xfrm>
          <a:prstGeom prst="line">
            <a:avLst/>
          </a:prstGeom>
          <a:noFill/>
          <a:ln w="19050">
            <a:solidFill>
              <a:srgbClr val="4D4D4D"/>
            </a:solidFill>
            <a:miter lim="800000"/>
            <a:headEnd type="oval" w="lg" len="lg"/>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9705" name="Line 8"/>
          <p:cNvSpPr>
            <a:spLocks noChangeShapeType="1"/>
          </p:cNvSpPr>
          <p:nvPr/>
        </p:nvSpPr>
        <p:spPr bwMode="auto">
          <a:xfrm flipH="1">
            <a:off x="5859463" y="3798890"/>
            <a:ext cx="25400" cy="1042987"/>
          </a:xfrm>
          <a:prstGeom prst="line">
            <a:avLst/>
          </a:prstGeom>
          <a:noFill/>
          <a:ln w="19050">
            <a:solidFill>
              <a:srgbClr val="4D4D4D"/>
            </a:solidFill>
            <a:miter lim="800000"/>
            <a:headEnd type="oval" w="lg" len="lg"/>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9706" name="Rectangle 9"/>
          <p:cNvSpPr>
            <a:spLocks noChangeArrowheads="1"/>
          </p:cNvSpPr>
          <p:nvPr/>
        </p:nvSpPr>
        <p:spPr bwMode="auto">
          <a:xfrm>
            <a:off x="5475404" y="2744788"/>
            <a:ext cx="92845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a:t>fighting</a:t>
            </a:r>
          </a:p>
        </p:txBody>
      </p:sp>
      <p:sp>
        <p:nvSpPr>
          <p:cNvPr id="29707" name="Text Box 10"/>
          <p:cNvSpPr>
            <a:spLocks noChangeArrowheads="1"/>
          </p:cNvSpPr>
          <p:nvPr/>
        </p:nvSpPr>
        <p:spPr bwMode="auto">
          <a:xfrm>
            <a:off x="2101850" y="1084264"/>
            <a:ext cx="2052639" cy="14065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20650" indent="-120650">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buFont typeface="Arial" panose="020B0604020202020204" pitchFamily="34" charset="0"/>
              <a:buNone/>
            </a:pPr>
            <a:r>
              <a:rPr lang="zh-CN" altLang="en-US" sz="1400" b="1" i="1">
                <a:solidFill>
                  <a:srgbClr val="66B13D"/>
                </a:solidFill>
                <a:sym typeface="Arial" panose="020B0604020202020204" pitchFamily="34" charset="0"/>
              </a:rPr>
              <a:t>   </a:t>
            </a:r>
            <a:r>
              <a:rPr lang="en-US" altLang="zh-CN" sz="1400" b="1" i="1">
                <a:solidFill>
                  <a:srgbClr val="66B13D"/>
                </a:solidFill>
                <a:sym typeface="Arial" panose="020B0604020202020204" pitchFamily="34" charset="0"/>
              </a:rPr>
              <a:t>01.</a:t>
            </a:r>
            <a:r>
              <a:rPr lang="zh-CN" altLang="en-US" sz="1400" b="1" i="1">
                <a:solidFill>
                  <a:srgbClr val="66B13D"/>
                </a:solidFill>
                <a:sym typeface="Arial" panose="020B0604020202020204" pitchFamily="34" charset="0"/>
              </a:rPr>
              <a:t>Brazil</a:t>
            </a:r>
          </a:p>
          <a:p>
            <a:pPr algn="ctr" eaLnBrk="1" hangingPunct="1">
              <a:lnSpc>
                <a:spcPct val="60000"/>
              </a:lnSpc>
              <a:spcBef>
                <a:spcPct val="50000"/>
              </a:spcBef>
              <a:buFont typeface="Arial" panose="020B0604020202020204" pitchFamily="34" charset="0"/>
              <a:buChar char="•"/>
            </a:pPr>
            <a:r>
              <a:rPr lang="en-US" altLang="zh-CN" sz="1400" b="1" i="1">
                <a:solidFill>
                  <a:srgbClr val="1C1C1C"/>
                </a:solidFill>
                <a:sym typeface="Arial" panose="020B0604020202020204" pitchFamily="34" charset="0"/>
              </a:rPr>
              <a:t>Add your text in here</a:t>
            </a:r>
            <a:endParaRPr lang="zh-CN" altLang="en-US" sz="1400" b="1" i="1">
              <a:solidFill>
                <a:srgbClr val="1C1C1C"/>
              </a:solidFill>
              <a:sym typeface="Arial" panose="020B0604020202020204" pitchFamily="34" charset="0"/>
            </a:endParaRPr>
          </a:p>
          <a:p>
            <a:pPr algn="ctr" eaLnBrk="1" hangingPunct="1">
              <a:lnSpc>
                <a:spcPct val="60000"/>
              </a:lnSpc>
              <a:spcBef>
                <a:spcPct val="50000"/>
              </a:spcBef>
              <a:buFont typeface="Arial" panose="020B0604020202020204" pitchFamily="34" charset="0"/>
              <a:buChar char="•"/>
            </a:pPr>
            <a:r>
              <a:rPr lang="en-US" altLang="zh-CN" sz="1400" b="1" i="1">
                <a:solidFill>
                  <a:srgbClr val="1C1C1C"/>
                </a:solidFill>
                <a:sym typeface="Arial" panose="020B0604020202020204" pitchFamily="34" charset="0"/>
              </a:rPr>
              <a:t>Add your text in here</a:t>
            </a:r>
            <a:endParaRPr lang="zh-CN" altLang="en-US" sz="1400" b="1" i="1">
              <a:solidFill>
                <a:srgbClr val="1C1C1C"/>
              </a:solidFill>
              <a:sym typeface="Arial" panose="020B0604020202020204" pitchFamily="34" charset="0"/>
            </a:endParaRPr>
          </a:p>
          <a:p>
            <a:pPr algn="ctr" eaLnBrk="1" hangingPunct="1">
              <a:lnSpc>
                <a:spcPct val="60000"/>
              </a:lnSpc>
              <a:spcBef>
                <a:spcPct val="50000"/>
              </a:spcBef>
              <a:buFont typeface="Arial" panose="020B0604020202020204" pitchFamily="34" charset="0"/>
              <a:buChar char="•"/>
            </a:pPr>
            <a:r>
              <a:rPr lang="en-US" altLang="zh-CN" sz="1400" b="1" i="1">
                <a:solidFill>
                  <a:srgbClr val="1C1C1C"/>
                </a:solidFill>
                <a:sym typeface="Arial" panose="020B0604020202020204" pitchFamily="34" charset="0"/>
              </a:rPr>
              <a:t>Add your text in here</a:t>
            </a:r>
            <a:endParaRPr lang="zh-CN" altLang="en-US"/>
          </a:p>
        </p:txBody>
      </p:sp>
      <p:sp>
        <p:nvSpPr>
          <p:cNvPr id="29708" name="Text Box 11"/>
          <p:cNvSpPr>
            <a:spLocks noChangeArrowheads="1"/>
          </p:cNvSpPr>
          <p:nvPr/>
        </p:nvSpPr>
        <p:spPr bwMode="auto">
          <a:xfrm>
            <a:off x="7807326" y="1084264"/>
            <a:ext cx="2052639" cy="14065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20650" indent="-120650">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buFont typeface="Arial" panose="020B0604020202020204" pitchFamily="34" charset="0"/>
              <a:buNone/>
            </a:pPr>
            <a:r>
              <a:rPr lang="zh-CN" altLang="en-US" sz="1400" b="1" i="1">
                <a:solidFill>
                  <a:srgbClr val="669900"/>
                </a:solidFill>
                <a:sym typeface="Arial" panose="020B0604020202020204" pitchFamily="34" charset="0"/>
              </a:rPr>
              <a:t>   </a:t>
            </a:r>
            <a:r>
              <a:rPr lang="en-US" altLang="zh-CN" sz="1400" b="1" i="1">
                <a:solidFill>
                  <a:srgbClr val="EBD531"/>
                </a:solidFill>
                <a:sym typeface="Arial" panose="020B0604020202020204" pitchFamily="34" charset="0"/>
              </a:rPr>
              <a:t>02.</a:t>
            </a:r>
            <a:r>
              <a:rPr lang="zh-CN" altLang="en-US" sz="1400" b="1" i="1">
                <a:solidFill>
                  <a:srgbClr val="EBD531"/>
                </a:solidFill>
                <a:sym typeface="Arial" panose="020B0604020202020204" pitchFamily="34" charset="0"/>
              </a:rPr>
              <a:t>Germen</a:t>
            </a:r>
          </a:p>
          <a:p>
            <a:pPr algn="ctr" eaLnBrk="1" hangingPunct="1">
              <a:lnSpc>
                <a:spcPct val="60000"/>
              </a:lnSpc>
              <a:spcBef>
                <a:spcPct val="50000"/>
              </a:spcBef>
              <a:buFont typeface="Arial" panose="020B0604020202020204" pitchFamily="34" charset="0"/>
              <a:buChar char="•"/>
            </a:pPr>
            <a:r>
              <a:rPr lang="en-US" altLang="zh-CN" sz="1400" b="1" i="1">
                <a:solidFill>
                  <a:srgbClr val="1C1C1C"/>
                </a:solidFill>
                <a:sym typeface="Arial" panose="020B0604020202020204" pitchFamily="34" charset="0"/>
              </a:rPr>
              <a:t>Add your text in here</a:t>
            </a:r>
            <a:endParaRPr lang="zh-CN" altLang="en-US" sz="1400" b="1" i="1">
              <a:solidFill>
                <a:srgbClr val="1C1C1C"/>
              </a:solidFill>
              <a:sym typeface="Arial" panose="020B0604020202020204" pitchFamily="34" charset="0"/>
            </a:endParaRPr>
          </a:p>
          <a:p>
            <a:pPr algn="ctr" eaLnBrk="1" hangingPunct="1">
              <a:lnSpc>
                <a:spcPct val="60000"/>
              </a:lnSpc>
              <a:spcBef>
                <a:spcPct val="50000"/>
              </a:spcBef>
              <a:buFont typeface="Arial" panose="020B0604020202020204" pitchFamily="34" charset="0"/>
              <a:buChar char="•"/>
            </a:pPr>
            <a:r>
              <a:rPr lang="en-US" altLang="zh-CN" sz="1400" b="1" i="1">
                <a:solidFill>
                  <a:srgbClr val="1C1C1C"/>
                </a:solidFill>
                <a:sym typeface="Arial" panose="020B0604020202020204" pitchFamily="34" charset="0"/>
              </a:rPr>
              <a:t>Add your text in here</a:t>
            </a:r>
            <a:endParaRPr lang="zh-CN" altLang="en-US" sz="1400" b="1" i="1">
              <a:solidFill>
                <a:srgbClr val="1C1C1C"/>
              </a:solidFill>
              <a:sym typeface="Arial" panose="020B0604020202020204" pitchFamily="34" charset="0"/>
            </a:endParaRPr>
          </a:p>
          <a:p>
            <a:pPr algn="ctr" eaLnBrk="1" hangingPunct="1">
              <a:lnSpc>
                <a:spcPct val="60000"/>
              </a:lnSpc>
              <a:spcBef>
                <a:spcPct val="50000"/>
              </a:spcBef>
              <a:buFont typeface="Arial" panose="020B0604020202020204" pitchFamily="34" charset="0"/>
              <a:buChar char="•"/>
            </a:pPr>
            <a:r>
              <a:rPr lang="en-US" altLang="zh-CN" sz="1400" b="1" i="1">
                <a:solidFill>
                  <a:srgbClr val="1C1C1C"/>
                </a:solidFill>
                <a:sym typeface="Arial" panose="020B0604020202020204" pitchFamily="34" charset="0"/>
              </a:rPr>
              <a:t>Add your text in here</a:t>
            </a:r>
            <a:endParaRPr lang="zh-CN" altLang="en-US"/>
          </a:p>
        </p:txBody>
      </p:sp>
      <p:sp>
        <p:nvSpPr>
          <p:cNvPr id="29709" name="Text Box 12"/>
          <p:cNvSpPr>
            <a:spLocks noChangeArrowheads="1"/>
          </p:cNvSpPr>
          <p:nvPr/>
        </p:nvSpPr>
        <p:spPr bwMode="auto">
          <a:xfrm>
            <a:off x="4745039" y="4784727"/>
            <a:ext cx="2260600" cy="1018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20650" indent="-120650">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buFont typeface="Arial" panose="020B0604020202020204" pitchFamily="34" charset="0"/>
              <a:buNone/>
            </a:pPr>
            <a:r>
              <a:rPr lang="zh-CN" altLang="en-US" sz="1400" b="1" i="1">
                <a:solidFill>
                  <a:srgbClr val="333399"/>
                </a:solidFill>
                <a:sym typeface="Arial" panose="020B0604020202020204" pitchFamily="34" charset="0"/>
              </a:rPr>
              <a:t>   </a:t>
            </a:r>
            <a:r>
              <a:rPr lang="en-US" altLang="zh-CN" sz="1400" b="1" i="1">
                <a:solidFill>
                  <a:srgbClr val="04884E"/>
                </a:solidFill>
                <a:sym typeface="Arial" panose="020B0604020202020204" pitchFamily="34" charset="0"/>
              </a:rPr>
              <a:t>03.</a:t>
            </a:r>
            <a:r>
              <a:rPr lang="zh-CN" altLang="en-US" sz="1400" b="1" i="1">
                <a:solidFill>
                  <a:srgbClr val="04884E"/>
                </a:solidFill>
                <a:sym typeface="Arial" panose="020B0604020202020204" pitchFamily="34" charset="0"/>
              </a:rPr>
              <a:t>Japan</a:t>
            </a:r>
          </a:p>
          <a:p>
            <a:pPr algn="ctr" eaLnBrk="1" hangingPunct="1">
              <a:lnSpc>
                <a:spcPct val="60000"/>
              </a:lnSpc>
              <a:spcBef>
                <a:spcPct val="50000"/>
              </a:spcBef>
              <a:buFont typeface="Arial" panose="020B0604020202020204" pitchFamily="34" charset="0"/>
              <a:buChar char="•"/>
            </a:pPr>
            <a:r>
              <a:rPr lang="en-US" altLang="zh-CN" sz="1400" b="1" i="1">
                <a:solidFill>
                  <a:srgbClr val="1C1C1C"/>
                </a:solidFill>
                <a:sym typeface="Arial" panose="020B0604020202020204" pitchFamily="34" charset="0"/>
              </a:rPr>
              <a:t>Add your text in here   </a:t>
            </a:r>
            <a:endParaRPr lang="zh-CN" altLang="en-US" sz="1400" b="1" i="1">
              <a:solidFill>
                <a:srgbClr val="1C1C1C"/>
              </a:solidFill>
              <a:sym typeface="Arial" panose="020B0604020202020204" pitchFamily="34" charset="0"/>
            </a:endParaRPr>
          </a:p>
          <a:p>
            <a:pPr algn="ctr" eaLnBrk="1" hangingPunct="1">
              <a:lnSpc>
                <a:spcPct val="60000"/>
              </a:lnSpc>
              <a:spcBef>
                <a:spcPct val="50000"/>
              </a:spcBef>
              <a:buFont typeface="Arial" panose="020B0604020202020204" pitchFamily="34" charset="0"/>
              <a:buChar char="•"/>
            </a:pPr>
            <a:r>
              <a:rPr lang="en-US" altLang="zh-CN" sz="1400" b="1" i="1">
                <a:solidFill>
                  <a:srgbClr val="1C1C1C"/>
                </a:solidFill>
                <a:sym typeface="Arial" panose="020B0604020202020204" pitchFamily="34" charset="0"/>
              </a:rPr>
              <a:t>Add your text in here</a:t>
            </a:r>
            <a:endParaRPr lang="zh-CN" altLang="en-US" sz="1400" b="1" i="1">
              <a:solidFill>
                <a:srgbClr val="1C1C1C"/>
              </a:solidFill>
              <a:sym typeface="Arial" panose="020B0604020202020204" pitchFamily="34" charset="0"/>
            </a:endParaRPr>
          </a:p>
          <a:p>
            <a:pPr algn="ctr" eaLnBrk="1" hangingPunct="1">
              <a:lnSpc>
                <a:spcPct val="60000"/>
              </a:lnSpc>
              <a:spcBef>
                <a:spcPct val="50000"/>
              </a:spcBef>
              <a:buFont typeface="Arial" panose="020B0604020202020204" pitchFamily="34" charset="0"/>
              <a:buChar char="•"/>
            </a:pPr>
            <a:r>
              <a:rPr lang="en-US" altLang="zh-CN" sz="1400" b="1" i="1">
                <a:solidFill>
                  <a:srgbClr val="1C1C1C"/>
                </a:solidFill>
                <a:sym typeface="Arial" panose="020B0604020202020204" pitchFamily="34" charset="0"/>
              </a:rPr>
              <a:t>Add your text in here</a:t>
            </a:r>
            <a:endParaRPr lang="zh-CN" altLang="en-US"/>
          </a:p>
        </p:txBody>
      </p:sp>
      <p:sp>
        <p:nvSpPr>
          <p:cNvPr id="29710" name="Text Box 13"/>
          <p:cNvSpPr>
            <a:spLocks noChangeArrowheads="1"/>
          </p:cNvSpPr>
          <p:nvPr/>
        </p:nvSpPr>
        <p:spPr bwMode="auto">
          <a:xfrm>
            <a:off x="5021264" y="1108075"/>
            <a:ext cx="1824037"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pPr>
            <a:r>
              <a:rPr lang="en-US" altLang="zh-CN" sz="1200" b="1">
                <a:solidFill>
                  <a:srgbClr val="1C1C1C"/>
                </a:solidFill>
              </a:rPr>
              <a:t>ThemeGallery</a:t>
            </a:r>
            <a:r>
              <a:rPr lang="en-US" altLang="zh-CN" sz="1200">
                <a:solidFill>
                  <a:srgbClr val="1C1C1C"/>
                </a:solidFill>
              </a:rPr>
              <a:t> is a </a:t>
            </a:r>
            <a:endParaRPr lang="zh-CN" altLang="en-US" sz="1200">
              <a:solidFill>
                <a:srgbClr val="1C1C1C"/>
              </a:solidFill>
            </a:endParaRPr>
          </a:p>
          <a:p>
            <a:pPr algn="ctr">
              <a:buFont typeface="Arial" panose="020B0604020202020204" pitchFamily="34" charset="0"/>
              <a:buNone/>
            </a:pPr>
            <a:r>
              <a:rPr lang="en-US" altLang="zh-CN" sz="1200">
                <a:solidFill>
                  <a:srgbClr val="1C1C1C"/>
                </a:solidFill>
              </a:rPr>
              <a:t>Design Digital Content &amp; Contents mall developed </a:t>
            </a:r>
            <a:endParaRPr lang="zh-CN" altLang="en-US" sz="1200">
              <a:solidFill>
                <a:srgbClr val="1C1C1C"/>
              </a:solidFill>
            </a:endParaRPr>
          </a:p>
          <a:p>
            <a:pPr algn="ctr">
              <a:buFont typeface="Arial" panose="020B0604020202020204" pitchFamily="34" charset="0"/>
              <a:buNone/>
            </a:pPr>
            <a:r>
              <a:rPr lang="en-US" altLang="zh-CN" sz="1200">
                <a:solidFill>
                  <a:srgbClr val="1C1C1C"/>
                </a:solidFill>
              </a:rPr>
              <a:t>by Guild Design Inc.</a:t>
            </a:r>
            <a:endParaRPr lang="zh-CN" altLang="en-US"/>
          </a:p>
        </p:txBody>
      </p:sp>
      <p:sp>
        <p:nvSpPr>
          <p:cNvPr id="29711" name="Text Box 14"/>
          <p:cNvSpPr>
            <a:spLocks noChangeArrowheads="1"/>
          </p:cNvSpPr>
          <p:nvPr/>
        </p:nvSpPr>
        <p:spPr bwMode="auto">
          <a:xfrm>
            <a:off x="3768726" y="3217864"/>
            <a:ext cx="1824039"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pPr>
            <a:r>
              <a:rPr lang="en-US" altLang="zh-CN" sz="1200" b="1">
                <a:solidFill>
                  <a:srgbClr val="1C1C1C"/>
                </a:solidFill>
              </a:rPr>
              <a:t>ThemeGallery</a:t>
            </a:r>
            <a:r>
              <a:rPr lang="en-US" altLang="zh-CN" sz="1200">
                <a:solidFill>
                  <a:srgbClr val="1C1C1C"/>
                </a:solidFill>
              </a:rPr>
              <a:t> is a </a:t>
            </a:r>
            <a:endParaRPr lang="zh-CN" altLang="en-US" sz="1200">
              <a:solidFill>
                <a:srgbClr val="1C1C1C"/>
              </a:solidFill>
            </a:endParaRPr>
          </a:p>
          <a:p>
            <a:pPr algn="ctr">
              <a:buFont typeface="Arial" panose="020B0604020202020204" pitchFamily="34" charset="0"/>
              <a:buNone/>
            </a:pPr>
            <a:r>
              <a:rPr lang="en-US" altLang="zh-CN" sz="1200">
                <a:solidFill>
                  <a:srgbClr val="1C1C1C"/>
                </a:solidFill>
              </a:rPr>
              <a:t>Design Digital Content &amp; Contents mall developed </a:t>
            </a:r>
            <a:endParaRPr lang="zh-CN" altLang="en-US" sz="1200">
              <a:solidFill>
                <a:srgbClr val="1C1C1C"/>
              </a:solidFill>
            </a:endParaRPr>
          </a:p>
          <a:p>
            <a:pPr algn="ctr">
              <a:buFont typeface="Arial" panose="020B0604020202020204" pitchFamily="34" charset="0"/>
              <a:buNone/>
            </a:pPr>
            <a:r>
              <a:rPr lang="en-US" altLang="zh-CN" sz="1200">
                <a:solidFill>
                  <a:srgbClr val="1C1C1C"/>
                </a:solidFill>
              </a:rPr>
              <a:t>by Guild Design Inc.</a:t>
            </a:r>
            <a:endParaRPr lang="zh-CN" altLang="en-US"/>
          </a:p>
        </p:txBody>
      </p:sp>
      <p:sp>
        <p:nvSpPr>
          <p:cNvPr id="29712" name="Text Box 15"/>
          <p:cNvSpPr>
            <a:spLocks noChangeArrowheads="1"/>
          </p:cNvSpPr>
          <p:nvPr/>
        </p:nvSpPr>
        <p:spPr bwMode="auto">
          <a:xfrm>
            <a:off x="6202364" y="3257550"/>
            <a:ext cx="1824037"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pPr>
            <a:r>
              <a:rPr lang="en-US" altLang="zh-CN" sz="1200" b="1">
                <a:solidFill>
                  <a:srgbClr val="1C1C1C"/>
                </a:solidFill>
              </a:rPr>
              <a:t>ThemeGallery</a:t>
            </a:r>
            <a:r>
              <a:rPr lang="en-US" altLang="zh-CN" sz="1200">
                <a:solidFill>
                  <a:srgbClr val="1C1C1C"/>
                </a:solidFill>
              </a:rPr>
              <a:t> is a </a:t>
            </a:r>
            <a:endParaRPr lang="zh-CN" altLang="en-US" sz="1200">
              <a:solidFill>
                <a:srgbClr val="1C1C1C"/>
              </a:solidFill>
            </a:endParaRPr>
          </a:p>
          <a:p>
            <a:pPr algn="ctr">
              <a:buFont typeface="Arial" panose="020B0604020202020204" pitchFamily="34" charset="0"/>
              <a:buNone/>
            </a:pPr>
            <a:r>
              <a:rPr lang="en-US" altLang="zh-CN" sz="1200">
                <a:solidFill>
                  <a:srgbClr val="1C1C1C"/>
                </a:solidFill>
              </a:rPr>
              <a:t>Design Digital Content &amp; Contents mall developed </a:t>
            </a:r>
            <a:endParaRPr lang="zh-CN" altLang="en-US" sz="1200">
              <a:solidFill>
                <a:srgbClr val="1C1C1C"/>
              </a:solidFill>
            </a:endParaRPr>
          </a:p>
          <a:p>
            <a:pPr algn="ctr">
              <a:buFont typeface="Arial" panose="020B0604020202020204" pitchFamily="34" charset="0"/>
              <a:buNone/>
            </a:pPr>
            <a:r>
              <a:rPr lang="en-US" altLang="zh-CN" sz="1200">
                <a:solidFill>
                  <a:srgbClr val="1C1C1C"/>
                </a:solidFill>
              </a:rPr>
              <a:t>by Guild Design Inc.</a:t>
            </a:r>
            <a:endParaRPr lang="zh-CN" alt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内页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700" y="4168777"/>
            <a:ext cx="12201525"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724" name="Group 194"/>
          <p:cNvGrpSpPr>
            <a:grpSpLocks/>
          </p:cNvGrpSpPr>
          <p:nvPr/>
        </p:nvGrpSpPr>
        <p:grpSpPr bwMode="auto">
          <a:xfrm>
            <a:off x="1793876" y="808040"/>
            <a:ext cx="7777163" cy="4173537"/>
            <a:chOff x="0" y="0"/>
            <a:chExt cx="4899" cy="2630"/>
          </a:xfrm>
        </p:grpSpPr>
        <p:sp>
          <p:nvSpPr>
            <p:cNvPr id="30725" name="Rectangle 75"/>
            <p:cNvSpPr>
              <a:spLocks noChangeArrowheads="1"/>
            </p:cNvSpPr>
            <p:nvPr/>
          </p:nvSpPr>
          <p:spPr bwMode="auto">
            <a:xfrm>
              <a:off x="816" y="2177"/>
              <a:ext cx="453" cy="272"/>
            </a:xfrm>
            <a:prstGeom prst="rect">
              <a:avLst/>
            </a:prstGeom>
            <a:solidFill>
              <a:srgbClr val="000000">
                <a:alpha val="25098"/>
              </a:srgbClr>
            </a:solidFill>
            <a:ln w="9525">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26" name="Rectangle 76"/>
            <p:cNvSpPr>
              <a:spLocks noChangeArrowheads="1"/>
            </p:cNvSpPr>
            <p:nvPr/>
          </p:nvSpPr>
          <p:spPr bwMode="auto">
            <a:xfrm>
              <a:off x="1270" y="2177"/>
              <a:ext cx="453" cy="272"/>
            </a:xfrm>
            <a:prstGeom prst="rect">
              <a:avLst/>
            </a:prstGeom>
            <a:solidFill>
              <a:srgbClr val="000000">
                <a:alpha val="25098"/>
              </a:srgbClr>
            </a:solidFill>
            <a:ln w="9525">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27" name="Rectangle 77"/>
            <p:cNvSpPr>
              <a:spLocks noChangeArrowheads="1"/>
            </p:cNvSpPr>
            <p:nvPr/>
          </p:nvSpPr>
          <p:spPr bwMode="auto">
            <a:xfrm>
              <a:off x="1724" y="2177"/>
              <a:ext cx="453" cy="272"/>
            </a:xfrm>
            <a:prstGeom prst="rect">
              <a:avLst/>
            </a:prstGeom>
            <a:solidFill>
              <a:srgbClr val="000000">
                <a:alpha val="25098"/>
              </a:srgbClr>
            </a:solidFill>
            <a:ln w="9525">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28" name="WordArt 78"/>
            <p:cNvSpPr>
              <a:spLocks noChangeArrowheads="1" noChangeShapeType="1" noTextEdit="1"/>
            </p:cNvSpPr>
            <p:nvPr/>
          </p:nvSpPr>
          <p:spPr bwMode="auto">
            <a:xfrm>
              <a:off x="453" y="2540"/>
              <a:ext cx="273" cy="9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800" kern="10" spc="-40">
                  <a:solidFill>
                    <a:srgbClr val="7F7F7F"/>
                  </a:solidFill>
                  <a:cs typeface="Arial" panose="020B0604020202020204" pitchFamily="34" charset="0"/>
                </a:rPr>
                <a:t>TEXT</a:t>
              </a:r>
              <a:endParaRPr lang="zh-CN" altLang="en-US" sz="800" kern="10" spc="-40">
                <a:solidFill>
                  <a:srgbClr val="7F7F7F"/>
                </a:solidFill>
                <a:cs typeface="Arial" panose="020B0604020202020204" pitchFamily="34" charset="0"/>
              </a:endParaRPr>
            </a:p>
          </p:txBody>
        </p:sp>
        <p:sp>
          <p:nvSpPr>
            <p:cNvPr id="30729" name="WordArt 79"/>
            <p:cNvSpPr>
              <a:spLocks noChangeArrowheads="1" noChangeShapeType="1" noTextEdit="1"/>
            </p:cNvSpPr>
            <p:nvPr/>
          </p:nvSpPr>
          <p:spPr bwMode="auto">
            <a:xfrm>
              <a:off x="907" y="2540"/>
              <a:ext cx="273" cy="9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800" kern="10" spc="-40">
                  <a:solidFill>
                    <a:srgbClr val="7F7F7F"/>
                  </a:solidFill>
                  <a:cs typeface="Arial" panose="020B0604020202020204" pitchFamily="34" charset="0"/>
                </a:rPr>
                <a:t>TEXT</a:t>
              </a:r>
              <a:endParaRPr lang="zh-CN" altLang="en-US" sz="800" kern="10" spc="-40">
                <a:solidFill>
                  <a:srgbClr val="7F7F7F"/>
                </a:solidFill>
                <a:cs typeface="Arial" panose="020B0604020202020204" pitchFamily="34" charset="0"/>
              </a:endParaRPr>
            </a:p>
          </p:txBody>
        </p:sp>
        <p:sp>
          <p:nvSpPr>
            <p:cNvPr id="30730" name="WordArt 80"/>
            <p:cNvSpPr>
              <a:spLocks noChangeArrowheads="1" noChangeShapeType="1" noTextEdit="1"/>
            </p:cNvSpPr>
            <p:nvPr/>
          </p:nvSpPr>
          <p:spPr bwMode="auto">
            <a:xfrm>
              <a:off x="1361" y="2540"/>
              <a:ext cx="273" cy="9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800" kern="10" spc="-40">
                  <a:solidFill>
                    <a:srgbClr val="7F7F7F"/>
                  </a:solidFill>
                  <a:cs typeface="Arial" panose="020B0604020202020204" pitchFamily="34" charset="0"/>
                </a:rPr>
                <a:t>TEXT</a:t>
              </a:r>
              <a:endParaRPr lang="zh-CN" altLang="en-US" sz="800" kern="10" spc="-40">
                <a:solidFill>
                  <a:srgbClr val="7F7F7F"/>
                </a:solidFill>
                <a:cs typeface="Arial" panose="020B0604020202020204" pitchFamily="34" charset="0"/>
              </a:endParaRPr>
            </a:p>
          </p:txBody>
        </p:sp>
        <p:sp>
          <p:nvSpPr>
            <p:cNvPr id="30731" name="WordArt 81"/>
            <p:cNvSpPr>
              <a:spLocks noChangeArrowheads="1" noChangeShapeType="1" noTextEdit="1"/>
            </p:cNvSpPr>
            <p:nvPr/>
          </p:nvSpPr>
          <p:spPr bwMode="auto">
            <a:xfrm>
              <a:off x="1813" y="2540"/>
              <a:ext cx="273" cy="9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800" kern="10" spc="-40">
                  <a:solidFill>
                    <a:srgbClr val="7F7F7F"/>
                  </a:solidFill>
                  <a:cs typeface="Arial" panose="020B0604020202020204" pitchFamily="34" charset="0"/>
                </a:rPr>
                <a:t>TEXT</a:t>
              </a:r>
              <a:endParaRPr lang="zh-CN" altLang="en-US" sz="800" kern="10" spc="-40">
                <a:solidFill>
                  <a:srgbClr val="7F7F7F"/>
                </a:solidFill>
                <a:cs typeface="Arial" panose="020B0604020202020204" pitchFamily="34" charset="0"/>
              </a:endParaRPr>
            </a:p>
          </p:txBody>
        </p:sp>
        <p:sp>
          <p:nvSpPr>
            <p:cNvPr id="30732" name="Rectangle 82"/>
            <p:cNvSpPr>
              <a:spLocks noChangeArrowheads="1"/>
            </p:cNvSpPr>
            <p:nvPr/>
          </p:nvSpPr>
          <p:spPr bwMode="auto">
            <a:xfrm>
              <a:off x="2178" y="2177"/>
              <a:ext cx="453" cy="272"/>
            </a:xfrm>
            <a:prstGeom prst="rect">
              <a:avLst/>
            </a:prstGeom>
            <a:solidFill>
              <a:srgbClr val="000000">
                <a:alpha val="25098"/>
              </a:srgbClr>
            </a:solidFill>
            <a:ln w="9525">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33" name="Rectangle 83"/>
            <p:cNvSpPr>
              <a:spLocks noChangeArrowheads="1"/>
            </p:cNvSpPr>
            <p:nvPr/>
          </p:nvSpPr>
          <p:spPr bwMode="auto">
            <a:xfrm>
              <a:off x="2631" y="2177"/>
              <a:ext cx="453" cy="272"/>
            </a:xfrm>
            <a:prstGeom prst="rect">
              <a:avLst/>
            </a:prstGeom>
            <a:solidFill>
              <a:srgbClr val="000000">
                <a:alpha val="25098"/>
              </a:srgbClr>
            </a:solidFill>
            <a:ln w="9525">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34" name="Rectangle 84"/>
            <p:cNvSpPr>
              <a:spLocks noChangeArrowheads="1"/>
            </p:cNvSpPr>
            <p:nvPr/>
          </p:nvSpPr>
          <p:spPr bwMode="auto">
            <a:xfrm>
              <a:off x="3085" y="2177"/>
              <a:ext cx="453" cy="272"/>
            </a:xfrm>
            <a:prstGeom prst="rect">
              <a:avLst/>
            </a:prstGeom>
            <a:solidFill>
              <a:srgbClr val="000000">
                <a:alpha val="25098"/>
              </a:srgbClr>
            </a:solidFill>
            <a:ln w="9525">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35" name="WordArt 85"/>
            <p:cNvSpPr>
              <a:spLocks noChangeArrowheads="1" noChangeShapeType="1" noTextEdit="1"/>
            </p:cNvSpPr>
            <p:nvPr/>
          </p:nvSpPr>
          <p:spPr bwMode="auto">
            <a:xfrm>
              <a:off x="2267" y="2540"/>
              <a:ext cx="273" cy="9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800" kern="10" spc="-40">
                  <a:solidFill>
                    <a:srgbClr val="7F7F7F"/>
                  </a:solidFill>
                  <a:cs typeface="Arial" panose="020B0604020202020204" pitchFamily="34" charset="0"/>
                </a:rPr>
                <a:t>TEXT</a:t>
              </a:r>
              <a:endParaRPr lang="zh-CN" altLang="en-US" sz="800" kern="10" spc="-40">
                <a:solidFill>
                  <a:srgbClr val="7F7F7F"/>
                </a:solidFill>
                <a:cs typeface="Arial" panose="020B0604020202020204" pitchFamily="34" charset="0"/>
              </a:endParaRPr>
            </a:p>
          </p:txBody>
        </p:sp>
        <p:sp>
          <p:nvSpPr>
            <p:cNvPr id="30736" name="WordArt 86"/>
            <p:cNvSpPr>
              <a:spLocks noChangeArrowheads="1" noChangeShapeType="1" noTextEdit="1"/>
            </p:cNvSpPr>
            <p:nvPr/>
          </p:nvSpPr>
          <p:spPr bwMode="auto">
            <a:xfrm>
              <a:off x="2721" y="2540"/>
              <a:ext cx="273" cy="9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800" kern="10" spc="-40">
                  <a:solidFill>
                    <a:srgbClr val="7F7F7F"/>
                  </a:solidFill>
                  <a:cs typeface="Arial" panose="020B0604020202020204" pitchFamily="34" charset="0"/>
                </a:rPr>
                <a:t>TEXT</a:t>
              </a:r>
              <a:endParaRPr lang="zh-CN" altLang="en-US" sz="800" kern="10" spc="-40">
                <a:solidFill>
                  <a:srgbClr val="7F7F7F"/>
                </a:solidFill>
                <a:cs typeface="Arial" panose="020B0604020202020204" pitchFamily="34" charset="0"/>
              </a:endParaRPr>
            </a:p>
          </p:txBody>
        </p:sp>
        <p:sp>
          <p:nvSpPr>
            <p:cNvPr id="30737" name="WordArt 87"/>
            <p:cNvSpPr>
              <a:spLocks noChangeArrowheads="1" noChangeShapeType="1" noTextEdit="1"/>
            </p:cNvSpPr>
            <p:nvPr/>
          </p:nvSpPr>
          <p:spPr bwMode="auto">
            <a:xfrm>
              <a:off x="3173" y="2540"/>
              <a:ext cx="273" cy="9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800" kern="10" spc="-40">
                  <a:solidFill>
                    <a:srgbClr val="7F7F7F"/>
                  </a:solidFill>
                  <a:cs typeface="Arial" panose="020B0604020202020204" pitchFamily="34" charset="0"/>
                </a:rPr>
                <a:t>TEXT</a:t>
              </a:r>
              <a:endParaRPr lang="zh-CN" altLang="en-US" sz="800" kern="10" spc="-40">
                <a:solidFill>
                  <a:srgbClr val="7F7F7F"/>
                </a:solidFill>
                <a:cs typeface="Arial" panose="020B0604020202020204" pitchFamily="34" charset="0"/>
              </a:endParaRPr>
            </a:p>
          </p:txBody>
        </p:sp>
        <p:sp>
          <p:nvSpPr>
            <p:cNvPr id="30738" name="Rectangle 88"/>
            <p:cNvSpPr>
              <a:spLocks noChangeArrowheads="1"/>
            </p:cNvSpPr>
            <p:nvPr/>
          </p:nvSpPr>
          <p:spPr bwMode="auto">
            <a:xfrm>
              <a:off x="3538" y="2177"/>
              <a:ext cx="453" cy="272"/>
            </a:xfrm>
            <a:prstGeom prst="rect">
              <a:avLst/>
            </a:prstGeom>
            <a:solidFill>
              <a:srgbClr val="000000">
                <a:alpha val="25098"/>
              </a:srgbClr>
            </a:solidFill>
            <a:ln w="9525">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39" name="Rectangle 89"/>
            <p:cNvSpPr>
              <a:spLocks noChangeArrowheads="1"/>
            </p:cNvSpPr>
            <p:nvPr/>
          </p:nvSpPr>
          <p:spPr bwMode="auto">
            <a:xfrm>
              <a:off x="3993" y="2177"/>
              <a:ext cx="453" cy="272"/>
            </a:xfrm>
            <a:prstGeom prst="rect">
              <a:avLst/>
            </a:prstGeom>
            <a:solidFill>
              <a:srgbClr val="000000">
                <a:alpha val="25098"/>
              </a:srgbClr>
            </a:solidFill>
            <a:ln w="9525">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40" name="Rectangle 90"/>
            <p:cNvSpPr>
              <a:spLocks noChangeArrowheads="1"/>
            </p:cNvSpPr>
            <p:nvPr/>
          </p:nvSpPr>
          <p:spPr bwMode="auto">
            <a:xfrm>
              <a:off x="4446" y="2177"/>
              <a:ext cx="453" cy="272"/>
            </a:xfrm>
            <a:prstGeom prst="rect">
              <a:avLst/>
            </a:prstGeom>
            <a:solidFill>
              <a:srgbClr val="000000">
                <a:alpha val="25098"/>
              </a:srgbClr>
            </a:solidFill>
            <a:ln w="9525">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41" name="WordArt 91"/>
            <p:cNvSpPr>
              <a:spLocks noChangeArrowheads="1" noChangeShapeType="1" noTextEdit="1"/>
            </p:cNvSpPr>
            <p:nvPr/>
          </p:nvSpPr>
          <p:spPr bwMode="auto">
            <a:xfrm>
              <a:off x="3629" y="2540"/>
              <a:ext cx="273" cy="9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800" kern="10" spc="-40">
                  <a:solidFill>
                    <a:srgbClr val="7F7F7F"/>
                  </a:solidFill>
                  <a:cs typeface="Arial" panose="020B0604020202020204" pitchFamily="34" charset="0"/>
                </a:rPr>
                <a:t>TEXT</a:t>
              </a:r>
              <a:endParaRPr lang="zh-CN" altLang="en-US" sz="800" kern="10" spc="-40">
                <a:solidFill>
                  <a:srgbClr val="7F7F7F"/>
                </a:solidFill>
                <a:cs typeface="Arial" panose="020B0604020202020204" pitchFamily="34" charset="0"/>
              </a:endParaRPr>
            </a:p>
          </p:txBody>
        </p:sp>
        <p:sp>
          <p:nvSpPr>
            <p:cNvPr id="30742" name="WordArt 92"/>
            <p:cNvSpPr>
              <a:spLocks noChangeArrowheads="1" noChangeShapeType="1" noTextEdit="1"/>
            </p:cNvSpPr>
            <p:nvPr/>
          </p:nvSpPr>
          <p:spPr bwMode="auto">
            <a:xfrm>
              <a:off x="4083" y="2540"/>
              <a:ext cx="273" cy="9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800" kern="10" spc="-40">
                  <a:solidFill>
                    <a:srgbClr val="7F7F7F"/>
                  </a:solidFill>
                  <a:cs typeface="Arial" panose="020B0604020202020204" pitchFamily="34" charset="0"/>
                </a:rPr>
                <a:t>TEXT</a:t>
              </a:r>
              <a:endParaRPr lang="zh-CN" altLang="en-US" sz="800" kern="10" spc="-40">
                <a:solidFill>
                  <a:srgbClr val="7F7F7F"/>
                </a:solidFill>
                <a:cs typeface="Arial" panose="020B0604020202020204" pitchFamily="34" charset="0"/>
              </a:endParaRPr>
            </a:p>
          </p:txBody>
        </p:sp>
        <p:sp>
          <p:nvSpPr>
            <p:cNvPr id="30743" name="WordArt 93"/>
            <p:cNvSpPr>
              <a:spLocks noChangeArrowheads="1" noChangeShapeType="1" noTextEdit="1"/>
            </p:cNvSpPr>
            <p:nvPr/>
          </p:nvSpPr>
          <p:spPr bwMode="auto">
            <a:xfrm>
              <a:off x="4535" y="2540"/>
              <a:ext cx="273" cy="9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800" kern="10" spc="-40">
                  <a:solidFill>
                    <a:srgbClr val="7F7F7F"/>
                  </a:solidFill>
                  <a:cs typeface="Arial" panose="020B0604020202020204" pitchFamily="34" charset="0"/>
                </a:rPr>
                <a:t>TEXT</a:t>
              </a:r>
              <a:endParaRPr lang="zh-CN" altLang="en-US" sz="800" kern="10" spc="-40">
                <a:solidFill>
                  <a:srgbClr val="7F7F7F"/>
                </a:solidFill>
                <a:cs typeface="Arial" panose="020B0604020202020204" pitchFamily="34" charset="0"/>
              </a:endParaRPr>
            </a:p>
          </p:txBody>
        </p:sp>
        <p:sp>
          <p:nvSpPr>
            <p:cNvPr id="30744" name="Rectangle 94"/>
            <p:cNvSpPr>
              <a:spLocks noChangeArrowheads="1"/>
            </p:cNvSpPr>
            <p:nvPr/>
          </p:nvSpPr>
          <p:spPr bwMode="auto">
            <a:xfrm>
              <a:off x="363" y="2177"/>
              <a:ext cx="453" cy="272"/>
            </a:xfrm>
            <a:prstGeom prst="rect">
              <a:avLst/>
            </a:prstGeom>
            <a:solidFill>
              <a:srgbClr val="000000">
                <a:alpha val="25098"/>
              </a:srgbClr>
            </a:solidFill>
            <a:ln w="9525">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45" name="Rectangle 95"/>
            <p:cNvSpPr>
              <a:spLocks noChangeArrowheads="1"/>
            </p:cNvSpPr>
            <p:nvPr/>
          </p:nvSpPr>
          <p:spPr bwMode="auto">
            <a:xfrm>
              <a:off x="816" y="1905"/>
              <a:ext cx="453" cy="272"/>
            </a:xfrm>
            <a:prstGeom prst="rect">
              <a:avLst/>
            </a:prstGeom>
            <a:solidFill>
              <a:srgbClr val="000000">
                <a:alpha val="25098"/>
              </a:srgbClr>
            </a:solidFill>
            <a:ln w="9525">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46" name="Rectangle 96"/>
            <p:cNvSpPr>
              <a:spLocks noChangeArrowheads="1"/>
            </p:cNvSpPr>
            <p:nvPr/>
          </p:nvSpPr>
          <p:spPr bwMode="auto">
            <a:xfrm>
              <a:off x="1270" y="1905"/>
              <a:ext cx="453" cy="272"/>
            </a:xfrm>
            <a:prstGeom prst="rect">
              <a:avLst/>
            </a:prstGeom>
            <a:solidFill>
              <a:srgbClr val="000000">
                <a:alpha val="25098"/>
              </a:srgbClr>
            </a:solidFill>
            <a:ln w="9525">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47" name="Rectangle 97"/>
            <p:cNvSpPr>
              <a:spLocks noChangeArrowheads="1"/>
            </p:cNvSpPr>
            <p:nvPr/>
          </p:nvSpPr>
          <p:spPr bwMode="auto">
            <a:xfrm>
              <a:off x="1724" y="1905"/>
              <a:ext cx="453" cy="272"/>
            </a:xfrm>
            <a:prstGeom prst="rect">
              <a:avLst/>
            </a:prstGeom>
            <a:solidFill>
              <a:srgbClr val="000000">
                <a:alpha val="25098"/>
              </a:srgbClr>
            </a:solidFill>
            <a:ln w="9525">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48" name="Rectangle 98"/>
            <p:cNvSpPr>
              <a:spLocks noChangeArrowheads="1"/>
            </p:cNvSpPr>
            <p:nvPr/>
          </p:nvSpPr>
          <p:spPr bwMode="auto">
            <a:xfrm>
              <a:off x="2178" y="1905"/>
              <a:ext cx="453" cy="272"/>
            </a:xfrm>
            <a:prstGeom prst="rect">
              <a:avLst/>
            </a:prstGeom>
            <a:solidFill>
              <a:srgbClr val="000000">
                <a:alpha val="25098"/>
              </a:srgbClr>
            </a:solidFill>
            <a:ln w="9525">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49" name="Rectangle 99"/>
            <p:cNvSpPr>
              <a:spLocks noChangeArrowheads="1"/>
            </p:cNvSpPr>
            <p:nvPr/>
          </p:nvSpPr>
          <p:spPr bwMode="auto">
            <a:xfrm>
              <a:off x="2631" y="1905"/>
              <a:ext cx="453" cy="272"/>
            </a:xfrm>
            <a:prstGeom prst="rect">
              <a:avLst/>
            </a:prstGeom>
            <a:solidFill>
              <a:srgbClr val="000000">
                <a:alpha val="25098"/>
              </a:srgbClr>
            </a:solidFill>
            <a:ln w="9525">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50" name="Rectangle 100"/>
            <p:cNvSpPr>
              <a:spLocks noChangeArrowheads="1"/>
            </p:cNvSpPr>
            <p:nvPr/>
          </p:nvSpPr>
          <p:spPr bwMode="auto">
            <a:xfrm>
              <a:off x="3085" y="1905"/>
              <a:ext cx="453" cy="272"/>
            </a:xfrm>
            <a:prstGeom prst="rect">
              <a:avLst/>
            </a:prstGeom>
            <a:solidFill>
              <a:srgbClr val="000000">
                <a:alpha val="25098"/>
              </a:srgbClr>
            </a:solidFill>
            <a:ln w="9525">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51" name="Rectangle 101"/>
            <p:cNvSpPr>
              <a:spLocks noChangeArrowheads="1"/>
            </p:cNvSpPr>
            <p:nvPr/>
          </p:nvSpPr>
          <p:spPr bwMode="auto">
            <a:xfrm>
              <a:off x="3538" y="1905"/>
              <a:ext cx="453" cy="272"/>
            </a:xfrm>
            <a:prstGeom prst="rect">
              <a:avLst/>
            </a:prstGeom>
            <a:solidFill>
              <a:srgbClr val="000000">
                <a:alpha val="25098"/>
              </a:srgbClr>
            </a:solidFill>
            <a:ln w="9525">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52" name="Rectangle 102"/>
            <p:cNvSpPr>
              <a:spLocks noChangeArrowheads="1"/>
            </p:cNvSpPr>
            <p:nvPr/>
          </p:nvSpPr>
          <p:spPr bwMode="auto">
            <a:xfrm>
              <a:off x="3993" y="1905"/>
              <a:ext cx="453" cy="272"/>
            </a:xfrm>
            <a:prstGeom prst="rect">
              <a:avLst/>
            </a:prstGeom>
            <a:solidFill>
              <a:srgbClr val="000000">
                <a:alpha val="25098"/>
              </a:srgbClr>
            </a:solidFill>
            <a:ln w="9525">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53" name="Rectangle 103"/>
            <p:cNvSpPr>
              <a:spLocks noChangeArrowheads="1"/>
            </p:cNvSpPr>
            <p:nvPr/>
          </p:nvSpPr>
          <p:spPr bwMode="auto">
            <a:xfrm>
              <a:off x="4446" y="1905"/>
              <a:ext cx="453" cy="272"/>
            </a:xfrm>
            <a:prstGeom prst="rect">
              <a:avLst/>
            </a:prstGeom>
            <a:solidFill>
              <a:srgbClr val="000000">
                <a:alpha val="25098"/>
              </a:srgbClr>
            </a:solidFill>
            <a:ln w="9525">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54" name="Rectangle 104"/>
            <p:cNvSpPr>
              <a:spLocks noChangeArrowheads="1"/>
            </p:cNvSpPr>
            <p:nvPr/>
          </p:nvSpPr>
          <p:spPr bwMode="auto">
            <a:xfrm>
              <a:off x="363" y="1905"/>
              <a:ext cx="453" cy="272"/>
            </a:xfrm>
            <a:prstGeom prst="rect">
              <a:avLst/>
            </a:prstGeom>
            <a:solidFill>
              <a:srgbClr val="000000">
                <a:alpha val="25098"/>
              </a:srgbClr>
            </a:solidFill>
            <a:ln w="9525">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55" name="Rectangle 105"/>
            <p:cNvSpPr>
              <a:spLocks noChangeArrowheads="1"/>
            </p:cNvSpPr>
            <p:nvPr/>
          </p:nvSpPr>
          <p:spPr bwMode="auto">
            <a:xfrm>
              <a:off x="816" y="1633"/>
              <a:ext cx="453" cy="272"/>
            </a:xfrm>
            <a:prstGeom prst="rect">
              <a:avLst/>
            </a:prstGeom>
            <a:solidFill>
              <a:srgbClr val="000000">
                <a:alpha val="25098"/>
              </a:srgbClr>
            </a:solidFill>
            <a:ln w="9525">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56" name="Rectangle 106"/>
            <p:cNvSpPr>
              <a:spLocks noChangeArrowheads="1"/>
            </p:cNvSpPr>
            <p:nvPr/>
          </p:nvSpPr>
          <p:spPr bwMode="auto">
            <a:xfrm>
              <a:off x="1270" y="1633"/>
              <a:ext cx="453" cy="272"/>
            </a:xfrm>
            <a:prstGeom prst="rect">
              <a:avLst/>
            </a:prstGeom>
            <a:solidFill>
              <a:srgbClr val="000000">
                <a:alpha val="25098"/>
              </a:srgbClr>
            </a:solidFill>
            <a:ln w="9525">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57" name="Rectangle 107"/>
            <p:cNvSpPr>
              <a:spLocks noChangeArrowheads="1"/>
            </p:cNvSpPr>
            <p:nvPr/>
          </p:nvSpPr>
          <p:spPr bwMode="auto">
            <a:xfrm>
              <a:off x="1724" y="1633"/>
              <a:ext cx="453" cy="272"/>
            </a:xfrm>
            <a:prstGeom prst="rect">
              <a:avLst/>
            </a:prstGeom>
            <a:solidFill>
              <a:srgbClr val="000000">
                <a:alpha val="25098"/>
              </a:srgbClr>
            </a:solidFill>
            <a:ln w="9525">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58" name="Rectangle 108"/>
            <p:cNvSpPr>
              <a:spLocks noChangeArrowheads="1"/>
            </p:cNvSpPr>
            <p:nvPr/>
          </p:nvSpPr>
          <p:spPr bwMode="auto">
            <a:xfrm>
              <a:off x="2178" y="1633"/>
              <a:ext cx="453" cy="272"/>
            </a:xfrm>
            <a:prstGeom prst="rect">
              <a:avLst/>
            </a:prstGeom>
            <a:solidFill>
              <a:srgbClr val="000000">
                <a:alpha val="25098"/>
              </a:srgbClr>
            </a:solidFill>
            <a:ln w="9525">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59" name="Rectangle 109"/>
            <p:cNvSpPr>
              <a:spLocks noChangeArrowheads="1"/>
            </p:cNvSpPr>
            <p:nvPr/>
          </p:nvSpPr>
          <p:spPr bwMode="auto">
            <a:xfrm>
              <a:off x="2631" y="1633"/>
              <a:ext cx="453" cy="272"/>
            </a:xfrm>
            <a:prstGeom prst="rect">
              <a:avLst/>
            </a:prstGeom>
            <a:solidFill>
              <a:srgbClr val="000000">
                <a:alpha val="25098"/>
              </a:srgbClr>
            </a:solidFill>
            <a:ln w="9525">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60" name="Rectangle 110"/>
            <p:cNvSpPr>
              <a:spLocks noChangeArrowheads="1"/>
            </p:cNvSpPr>
            <p:nvPr/>
          </p:nvSpPr>
          <p:spPr bwMode="auto">
            <a:xfrm>
              <a:off x="3085" y="1633"/>
              <a:ext cx="453" cy="272"/>
            </a:xfrm>
            <a:prstGeom prst="rect">
              <a:avLst/>
            </a:prstGeom>
            <a:solidFill>
              <a:srgbClr val="000000">
                <a:alpha val="25098"/>
              </a:srgbClr>
            </a:solidFill>
            <a:ln w="9525">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61" name="Rectangle 111"/>
            <p:cNvSpPr>
              <a:spLocks noChangeArrowheads="1"/>
            </p:cNvSpPr>
            <p:nvPr/>
          </p:nvSpPr>
          <p:spPr bwMode="auto">
            <a:xfrm>
              <a:off x="3538" y="1633"/>
              <a:ext cx="453" cy="272"/>
            </a:xfrm>
            <a:prstGeom prst="rect">
              <a:avLst/>
            </a:prstGeom>
            <a:solidFill>
              <a:srgbClr val="000000">
                <a:alpha val="25098"/>
              </a:srgbClr>
            </a:solidFill>
            <a:ln w="9525">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62" name="Rectangle 112"/>
            <p:cNvSpPr>
              <a:spLocks noChangeArrowheads="1"/>
            </p:cNvSpPr>
            <p:nvPr/>
          </p:nvSpPr>
          <p:spPr bwMode="auto">
            <a:xfrm>
              <a:off x="3993" y="1633"/>
              <a:ext cx="453" cy="272"/>
            </a:xfrm>
            <a:prstGeom prst="rect">
              <a:avLst/>
            </a:prstGeom>
            <a:solidFill>
              <a:srgbClr val="000000">
                <a:alpha val="25098"/>
              </a:srgbClr>
            </a:solidFill>
            <a:ln w="9525">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63" name="Rectangle 113"/>
            <p:cNvSpPr>
              <a:spLocks noChangeArrowheads="1"/>
            </p:cNvSpPr>
            <p:nvPr/>
          </p:nvSpPr>
          <p:spPr bwMode="auto">
            <a:xfrm>
              <a:off x="4446" y="1633"/>
              <a:ext cx="453" cy="272"/>
            </a:xfrm>
            <a:prstGeom prst="rect">
              <a:avLst/>
            </a:prstGeom>
            <a:solidFill>
              <a:srgbClr val="000000">
                <a:alpha val="25098"/>
              </a:srgbClr>
            </a:solidFill>
            <a:ln w="9525">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64" name="Rectangle 114"/>
            <p:cNvSpPr>
              <a:spLocks noChangeArrowheads="1"/>
            </p:cNvSpPr>
            <p:nvPr/>
          </p:nvSpPr>
          <p:spPr bwMode="auto">
            <a:xfrm>
              <a:off x="363" y="1633"/>
              <a:ext cx="453" cy="272"/>
            </a:xfrm>
            <a:prstGeom prst="rect">
              <a:avLst/>
            </a:prstGeom>
            <a:solidFill>
              <a:srgbClr val="000000">
                <a:alpha val="25098"/>
              </a:srgbClr>
            </a:solidFill>
            <a:ln w="9525">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65" name="Rectangle 115"/>
            <p:cNvSpPr>
              <a:spLocks noChangeArrowheads="1"/>
            </p:cNvSpPr>
            <p:nvPr/>
          </p:nvSpPr>
          <p:spPr bwMode="auto">
            <a:xfrm>
              <a:off x="816" y="1361"/>
              <a:ext cx="453" cy="272"/>
            </a:xfrm>
            <a:prstGeom prst="rect">
              <a:avLst/>
            </a:prstGeom>
            <a:solidFill>
              <a:srgbClr val="000000">
                <a:alpha val="25098"/>
              </a:srgbClr>
            </a:solidFill>
            <a:ln w="9525">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66" name="Rectangle 116"/>
            <p:cNvSpPr>
              <a:spLocks noChangeArrowheads="1"/>
            </p:cNvSpPr>
            <p:nvPr/>
          </p:nvSpPr>
          <p:spPr bwMode="auto">
            <a:xfrm>
              <a:off x="1270" y="1361"/>
              <a:ext cx="453" cy="272"/>
            </a:xfrm>
            <a:prstGeom prst="rect">
              <a:avLst/>
            </a:prstGeom>
            <a:solidFill>
              <a:srgbClr val="000000">
                <a:alpha val="25098"/>
              </a:srgbClr>
            </a:solidFill>
            <a:ln w="9525">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67" name="Rectangle 117"/>
            <p:cNvSpPr>
              <a:spLocks noChangeArrowheads="1"/>
            </p:cNvSpPr>
            <p:nvPr/>
          </p:nvSpPr>
          <p:spPr bwMode="auto">
            <a:xfrm>
              <a:off x="1724" y="1361"/>
              <a:ext cx="453" cy="272"/>
            </a:xfrm>
            <a:prstGeom prst="rect">
              <a:avLst/>
            </a:prstGeom>
            <a:solidFill>
              <a:srgbClr val="000000">
                <a:alpha val="25098"/>
              </a:srgbClr>
            </a:solidFill>
            <a:ln w="9525">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68" name="Rectangle 118"/>
            <p:cNvSpPr>
              <a:spLocks noChangeArrowheads="1"/>
            </p:cNvSpPr>
            <p:nvPr/>
          </p:nvSpPr>
          <p:spPr bwMode="auto">
            <a:xfrm>
              <a:off x="2178" y="1361"/>
              <a:ext cx="453" cy="272"/>
            </a:xfrm>
            <a:prstGeom prst="rect">
              <a:avLst/>
            </a:prstGeom>
            <a:solidFill>
              <a:srgbClr val="000000">
                <a:alpha val="25098"/>
              </a:srgbClr>
            </a:solidFill>
            <a:ln w="9525">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69" name="Rectangle 119"/>
            <p:cNvSpPr>
              <a:spLocks noChangeArrowheads="1"/>
            </p:cNvSpPr>
            <p:nvPr/>
          </p:nvSpPr>
          <p:spPr bwMode="auto">
            <a:xfrm>
              <a:off x="2631" y="1361"/>
              <a:ext cx="453" cy="272"/>
            </a:xfrm>
            <a:prstGeom prst="rect">
              <a:avLst/>
            </a:prstGeom>
            <a:solidFill>
              <a:srgbClr val="000000">
                <a:alpha val="25098"/>
              </a:srgbClr>
            </a:solidFill>
            <a:ln w="9525">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70" name="Rectangle 120"/>
            <p:cNvSpPr>
              <a:spLocks noChangeArrowheads="1"/>
            </p:cNvSpPr>
            <p:nvPr/>
          </p:nvSpPr>
          <p:spPr bwMode="auto">
            <a:xfrm>
              <a:off x="3085" y="1361"/>
              <a:ext cx="453" cy="272"/>
            </a:xfrm>
            <a:prstGeom prst="rect">
              <a:avLst/>
            </a:prstGeom>
            <a:solidFill>
              <a:srgbClr val="000000">
                <a:alpha val="25098"/>
              </a:srgbClr>
            </a:solidFill>
            <a:ln w="9525">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71" name="Rectangle 121"/>
            <p:cNvSpPr>
              <a:spLocks noChangeArrowheads="1"/>
            </p:cNvSpPr>
            <p:nvPr/>
          </p:nvSpPr>
          <p:spPr bwMode="auto">
            <a:xfrm>
              <a:off x="3538" y="1361"/>
              <a:ext cx="453" cy="272"/>
            </a:xfrm>
            <a:prstGeom prst="rect">
              <a:avLst/>
            </a:prstGeom>
            <a:solidFill>
              <a:srgbClr val="000000">
                <a:alpha val="25098"/>
              </a:srgbClr>
            </a:solidFill>
            <a:ln w="9525">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72" name="Rectangle 122"/>
            <p:cNvSpPr>
              <a:spLocks noChangeArrowheads="1"/>
            </p:cNvSpPr>
            <p:nvPr/>
          </p:nvSpPr>
          <p:spPr bwMode="auto">
            <a:xfrm>
              <a:off x="3993" y="1361"/>
              <a:ext cx="453" cy="272"/>
            </a:xfrm>
            <a:prstGeom prst="rect">
              <a:avLst/>
            </a:prstGeom>
            <a:solidFill>
              <a:srgbClr val="000000">
                <a:alpha val="25098"/>
              </a:srgbClr>
            </a:solidFill>
            <a:ln w="9525">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73" name="Rectangle 123"/>
            <p:cNvSpPr>
              <a:spLocks noChangeArrowheads="1"/>
            </p:cNvSpPr>
            <p:nvPr/>
          </p:nvSpPr>
          <p:spPr bwMode="auto">
            <a:xfrm>
              <a:off x="4446" y="1361"/>
              <a:ext cx="453" cy="272"/>
            </a:xfrm>
            <a:prstGeom prst="rect">
              <a:avLst/>
            </a:prstGeom>
            <a:solidFill>
              <a:srgbClr val="000000">
                <a:alpha val="25098"/>
              </a:srgbClr>
            </a:solidFill>
            <a:ln w="9525">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74" name="Rectangle 124"/>
            <p:cNvSpPr>
              <a:spLocks noChangeArrowheads="1"/>
            </p:cNvSpPr>
            <p:nvPr/>
          </p:nvSpPr>
          <p:spPr bwMode="auto">
            <a:xfrm>
              <a:off x="363" y="1361"/>
              <a:ext cx="453" cy="272"/>
            </a:xfrm>
            <a:prstGeom prst="rect">
              <a:avLst/>
            </a:prstGeom>
            <a:solidFill>
              <a:srgbClr val="000000">
                <a:alpha val="25098"/>
              </a:srgbClr>
            </a:solidFill>
            <a:ln w="9525">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75" name="Rectangle 125"/>
            <p:cNvSpPr>
              <a:spLocks noChangeArrowheads="1"/>
            </p:cNvSpPr>
            <p:nvPr/>
          </p:nvSpPr>
          <p:spPr bwMode="auto">
            <a:xfrm>
              <a:off x="816" y="1089"/>
              <a:ext cx="453" cy="272"/>
            </a:xfrm>
            <a:prstGeom prst="rect">
              <a:avLst/>
            </a:prstGeom>
            <a:solidFill>
              <a:srgbClr val="000000">
                <a:alpha val="25098"/>
              </a:srgbClr>
            </a:solidFill>
            <a:ln w="9525">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76" name="Rectangle 126"/>
            <p:cNvSpPr>
              <a:spLocks noChangeArrowheads="1"/>
            </p:cNvSpPr>
            <p:nvPr/>
          </p:nvSpPr>
          <p:spPr bwMode="auto">
            <a:xfrm>
              <a:off x="1270" y="1089"/>
              <a:ext cx="453" cy="272"/>
            </a:xfrm>
            <a:prstGeom prst="rect">
              <a:avLst/>
            </a:prstGeom>
            <a:solidFill>
              <a:srgbClr val="000000">
                <a:alpha val="25098"/>
              </a:srgbClr>
            </a:solidFill>
            <a:ln w="9525">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77" name="Rectangle 127"/>
            <p:cNvSpPr>
              <a:spLocks noChangeArrowheads="1"/>
            </p:cNvSpPr>
            <p:nvPr/>
          </p:nvSpPr>
          <p:spPr bwMode="auto">
            <a:xfrm>
              <a:off x="1724" y="1089"/>
              <a:ext cx="453" cy="272"/>
            </a:xfrm>
            <a:prstGeom prst="rect">
              <a:avLst/>
            </a:prstGeom>
            <a:solidFill>
              <a:srgbClr val="000000">
                <a:alpha val="25098"/>
              </a:srgbClr>
            </a:solidFill>
            <a:ln w="9525">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78" name="Rectangle 128"/>
            <p:cNvSpPr>
              <a:spLocks noChangeArrowheads="1"/>
            </p:cNvSpPr>
            <p:nvPr/>
          </p:nvSpPr>
          <p:spPr bwMode="auto">
            <a:xfrm>
              <a:off x="2178" y="1089"/>
              <a:ext cx="453" cy="272"/>
            </a:xfrm>
            <a:prstGeom prst="rect">
              <a:avLst/>
            </a:prstGeom>
            <a:solidFill>
              <a:srgbClr val="000000">
                <a:alpha val="25098"/>
              </a:srgbClr>
            </a:solidFill>
            <a:ln w="9525">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79" name="Rectangle 129"/>
            <p:cNvSpPr>
              <a:spLocks noChangeArrowheads="1"/>
            </p:cNvSpPr>
            <p:nvPr/>
          </p:nvSpPr>
          <p:spPr bwMode="auto">
            <a:xfrm>
              <a:off x="2631" y="1089"/>
              <a:ext cx="453" cy="272"/>
            </a:xfrm>
            <a:prstGeom prst="rect">
              <a:avLst/>
            </a:prstGeom>
            <a:solidFill>
              <a:srgbClr val="000000">
                <a:alpha val="25098"/>
              </a:srgbClr>
            </a:solidFill>
            <a:ln w="9525">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80" name="Rectangle 130"/>
            <p:cNvSpPr>
              <a:spLocks noChangeArrowheads="1"/>
            </p:cNvSpPr>
            <p:nvPr/>
          </p:nvSpPr>
          <p:spPr bwMode="auto">
            <a:xfrm>
              <a:off x="3085" y="1089"/>
              <a:ext cx="453" cy="272"/>
            </a:xfrm>
            <a:prstGeom prst="rect">
              <a:avLst/>
            </a:prstGeom>
            <a:solidFill>
              <a:srgbClr val="000000">
                <a:alpha val="25098"/>
              </a:srgbClr>
            </a:solidFill>
            <a:ln w="9525">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81" name="Rectangle 131"/>
            <p:cNvSpPr>
              <a:spLocks noChangeArrowheads="1"/>
            </p:cNvSpPr>
            <p:nvPr/>
          </p:nvSpPr>
          <p:spPr bwMode="auto">
            <a:xfrm>
              <a:off x="3538" y="1089"/>
              <a:ext cx="453" cy="272"/>
            </a:xfrm>
            <a:prstGeom prst="rect">
              <a:avLst/>
            </a:prstGeom>
            <a:solidFill>
              <a:srgbClr val="000000">
                <a:alpha val="25098"/>
              </a:srgbClr>
            </a:solidFill>
            <a:ln w="9525">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82" name="Rectangle 132"/>
            <p:cNvSpPr>
              <a:spLocks noChangeArrowheads="1"/>
            </p:cNvSpPr>
            <p:nvPr/>
          </p:nvSpPr>
          <p:spPr bwMode="auto">
            <a:xfrm>
              <a:off x="3993" y="1089"/>
              <a:ext cx="453" cy="272"/>
            </a:xfrm>
            <a:prstGeom prst="rect">
              <a:avLst/>
            </a:prstGeom>
            <a:solidFill>
              <a:srgbClr val="000000">
                <a:alpha val="25098"/>
              </a:srgbClr>
            </a:solidFill>
            <a:ln w="9525">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83" name="Rectangle 133"/>
            <p:cNvSpPr>
              <a:spLocks noChangeArrowheads="1"/>
            </p:cNvSpPr>
            <p:nvPr/>
          </p:nvSpPr>
          <p:spPr bwMode="auto">
            <a:xfrm>
              <a:off x="4446" y="1089"/>
              <a:ext cx="453" cy="272"/>
            </a:xfrm>
            <a:prstGeom prst="rect">
              <a:avLst/>
            </a:prstGeom>
            <a:solidFill>
              <a:srgbClr val="000000">
                <a:alpha val="25098"/>
              </a:srgbClr>
            </a:solidFill>
            <a:ln w="9525">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84" name="Rectangle 134"/>
            <p:cNvSpPr>
              <a:spLocks noChangeArrowheads="1"/>
            </p:cNvSpPr>
            <p:nvPr/>
          </p:nvSpPr>
          <p:spPr bwMode="auto">
            <a:xfrm>
              <a:off x="363" y="1089"/>
              <a:ext cx="453" cy="272"/>
            </a:xfrm>
            <a:prstGeom prst="rect">
              <a:avLst/>
            </a:prstGeom>
            <a:solidFill>
              <a:srgbClr val="000000">
                <a:alpha val="25098"/>
              </a:srgbClr>
            </a:solidFill>
            <a:ln w="9525">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85" name="WordArt 135"/>
            <p:cNvSpPr>
              <a:spLocks noChangeArrowheads="1" noChangeShapeType="1" noTextEdit="1"/>
            </p:cNvSpPr>
            <p:nvPr/>
          </p:nvSpPr>
          <p:spPr bwMode="auto">
            <a:xfrm>
              <a:off x="0" y="2268"/>
              <a:ext cx="273" cy="9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800" kern="10" spc="-40">
                  <a:solidFill>
                    <a:srgbClr val="7F7F7F"/>
                  </a:solidFill>
                  <a:cs typeface="Arial" panose="020B0604020202020204" pitchFamily="34" charset="0"/>
                </a:rPr>
                <a:t>TEXT</a:t>
              </a:r>
              <a:endParaRPr lang="zh-CN" altLang="en-US" sz="800" kern="10" spc="-40">
                <a:solidFill>
                  <a:srgbClr val="7F7F7F"/>
                </a:solidFill>
                <a:cs typeface="Arial" panose="020B0604020202020204" pitchFamily="34" charset="0"/>
              </a:endParaRPr>
            </a:p>
          </p:txBody>
        </p:sp>
        <p:sp>
          <p:nvSpPr>
            <p:cNvPr id="30786" name="WordArt 136"/>
            <p:cNvSpPr>
              <a:spLocks noChangeArrowheads="1" noChangeShapeType="1" noTextEdit="1"/>
            </p:cNvSpPr>
            <p:nvPr/>
          </p:nvSpPr>
          <p:spPr bwMode="auto">
            <a:xfrm>
              <a:off x="0" y="1996"/>
              <a:ext cx="273" cy="9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800" kern="10" spc="-40">
                  <a:solidFill>
                    <a:srgbClr val="7F7F7F"/>
                  </a:solidFill>
                  <a:cs typeface="Arial" panose="020B0604020202020204" pitchFamily="34" charset="0"/>
                </a:rPr>
                <a:t>TEXT</a:t>
              </a:r>
              <a:endParaRPr lang="zh-CN" altLang="en-US" sz="800" kern="10" spc="-40">
                <a:solidFill>
                  <a:srgbClr val="7F7F7F"/>
                </a:solidFill>
                <a:cs typeface="Arial" panose="020B0604020202020204" pitchFamily="34" charset="0"/>
              </a:endParaRPr>
            </a:p>
          </p:txBody>
        </p:sp>
        <p:sp>
          <p:nvSpPr>
            <p:cNvPr id="30787" name="WordArt 137"/>
            <p:cNvSpPr>
              <a:spLocks noChangeArrowheads="1" noChangeShapeType="1" noTextEdit="1"/>
            </p:cNvSpPr>
            <p:nvPr/>
          </p:nvSpPr>
          <p:spPr bwMode="auto">
            <a:xfrm>
              <a:off x="0" y="1724"/>
              <a:ext cx="273" cy="9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800" kern="10" spc="-40">
                  <a:solidFill>
                    <a:srgbClr val="7F7F7F"/>
                  </a:solidFill>
                  <a:cs typeface="Arial" panose="020B0604020202020204" pitchFamily="34" charset="0"/>
                </a:rPr>
                <a:t>TEXT</a:t>
              </a:r>
              <a:endParaRPr lang="zh-CN" altLang="en-US" sz="800" kern="10" spc="-40">
                <a:solidFill>
                  <a:srgbClr val="7F7F7F"/>
                </a:solidFill>
                <a:cs typeface="Arial" panose="020B0604020202020204" pitchFamily="34" charset="0"/>
              </a:endParaRPr>
            </a:p>
          </p:txBody>
        </p:sp>
        <p:sp>
          <p:nvSpPr>
            <p:cNvPr id="30788" name="WordArt 138"/>
            <p:cNvSpPr>
              <a:spLocks noChangeArrowheads="1" noChangeShapeType="1" noTextEdit="1"/>
            </p:cNvSpPr>
            <p:nvPr/>
          </p:nvSpPr>
          <p:spPr bwMode="auto">
            <a:xfrm>
              <a:off x="0" y="1451"/>
              <a:ext cx="273" cy="9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800" kern="10" spc="-40">
                  <a:solidFill>
                    <a:srgbClr val="7F7F7F"/>
                  </a:solidFill>
                  <a:cs typeface="Arial" panose="020B0604020202020204" pitchFamily="34" charset="0"/>
                </a:rPr>
                <a:t>TEXT</a:t>
              </a:r>
              <a:endParaRPr lang="zh-CN" altLang="en-US" sz="800" kern="10" spc="-40">
                <a:solidFill>
                  <a:srgbClr val="7F7F7F"/>
                </a:solidFill>
                <a:cs typeface="Arial" panose="020B0604020202020204" pitchFamily="34" charset="0"/>
              </a:endParaRPr>
            </a:p>
          </p:txBody>
        </p:sp>
        <p:sp>
          <p:nvSpPr>
            <p:cNvPr id="30789" name="WordArt 139"/>
            <p:cNvSpPr>
              <a:spLocks noChangeArrowheads="1" noChangeShapeType="1" noTextEdit="1"/>
            </p:cNvSpPr>
            <p:nvPr/>
          </p:nvSpPr>
          <p:spPr bwMode="auto">
            <a:xfrm>
              <a:off x="0" y="1179"/>
              <a:ext cx="273" cy="9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800" kern="10" spc="-40">
                  <a:solidFill>
                    <a:srgbClr val="7F7F7F"/>
                  </a:solidFill>
                  <a:cs typeface="Arial" panose="020B0604020202020204" pitchFamily="34" charset="0"/>
                </a:rPr>
                <a:t>TEXT</a:t>
              </a:r>
              <a:endParaRPr lang="zh-CN" altLang="en-US" sz="800" kern="10" spc="-40">
                <a:solidFill>
                  <a:srgbClr val="7F7F7F"/>
                </a:solidFill>
                <a:cs typeface="Arial" panose="020B0604020202020204" pitchFamily="34" charset="0"/>
              </a:endParaRPr>
            </a:p>
          </p:txBody>
        </p:sp>
        <p:sp>
          <p:nvSpPr>
            <p:cNvPr id="30790" name="Rectangle 140"/>
            <p:cNvSpPr>
              <a:spLocks noChangeArrowheads="1"/>
            </p:cNvSpPr>
            <p:nvPr/>
          </p:nvSpPr>
          <p:spPr bwMode="auto">
            <a:xfrm>
              <a:off x="816" y="544"/>
              <a:ext cx="453" cy="272"/>
            </a:xfrm>
            <a:prstGeom prst="rect">
              <a:avLst/>
            </a:prstGeom>
            <a:solidFill>
              <a:srgbClr val="FFFFFF">
                <a:alpha val="18039"/>
              </a:srgbClr>
            </a:solidFill>
            <a:ln w="9525">
              <a:solidFill>
                <a:srgbClr val="A5A5A5"/>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91" name="Rectangle 141"/>
            <p:cNvSpPr>
              <a:spLocks noChangeArrowheads="1"/>
            </p:cNvSpPr>
            <p:nvPr/>
          </p:nvSpPr>
          <p:spPr bwMode="auto">
            <a:xfrm>
              <a:off x="1270" y="544"/>
              <a:ext cx="453" cy="272"/>
            </a:xfrm>
            <a:prstGeom prst="rect">
              <a:avLst/>
            </a:prstGeom>
            <a:solidFill>
              <a:srgbClr val="FFFFFF">
                <a:alpha val="18039"/>
              </a:srgbClr>
            </a:solidFill>
            <a:ln w="9525">
              <a:solidFill>
                <a:srgbClr val="A5A5A5"/>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92" name="Rectangle 142"/>
            <p:cNvSpPr>
              <a:spLocks noChangeArrowheads="1"/>
            </p:cNvSpPr>
            <p:nvPr/>
          </p:nvSpPr>
          <p:spPr bwMode="auto">
            <a:xfrm>
              <a:off x="1724" y="544"/>
              <a:ext cx="453" cy="272"/>
            </a:xfrm>
            <a:prstGeom prst="rect">
              <a:avLst/>
            </a:prstGeom>
            <a:solidFill>
              <a:srgbClr val="FFFFFF">
                <a:alpha val="18039"/>
              </a:srgbClr>
            </a:solidFill>
            <a:ln w="9525">
              <a:solidFill>
                <a:srgbClr val="A5A5A5"/>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93" name="Rectangle 143"/>
            <p:cNvSpPr>
              <a:spLocks noChangeArrowheads="1"/>
            </p:cNvSpPr>
            <p:nvPr/>
          </p:nvSpPr>
          <p:spPr bwMode="auto">
            <a:xfrm>
              <a:off x="2178" y="544"/>
              <a:ext cx="453" cy="272"/>
            </a:xfrm>
            <a:prstGeom prst="rect">
              <a:avLst/>
            </a:prstGeom>
            <a:solidFill>
              <a:srgbClr val="FFFFFF">
                <a:alpha val="18039"/>
              </a:srgbClr>
            </a:solidFill>
            <a:ln w="9525">
              <a:solidFill>
                <a:srgbClr val="A5A5A5"/>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94" name="Rectangle 144"/>
            <p:cNvSpPr>
              <a:spLocks noChangeArrowheads="1"/>
            </p:cNvSpPr>
            <p:nvPr/>
          </p:nvSpPr>
          <p:spPr bwMode="auto">
            <a:xfrm>
              <a:off x="2631" y="544"/>
              <a:ext cx="453" cy="272"/>
            </a:xfrm>
            <a:prstGeom prst="rect">
              <a:avLst/>
            </a:prstGeom>
            <a:solidFill>
              <a:srgbClr val="FFFFFF">
                <a:alpha val="18039"/>
              </a:srgbClr>
            </a:solidFill>
            <a:ln w="9525">
              <a:solidFill>
                <a:srgbClr val="A5A5A5"/>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95" name="Rectangle 145"/>
            <p:cNvSpPr>
              <a:spLocks noChangeArrowheads="1"/>
            </p:cNvSpPr>
            <p:nvPr/>
          </p:nvSpPr>
          <p:spPr bwMode="auto">
            <a:xfrm>
              <a:off x="3085" y="544"/>
              <a:ext cx="453" cy="272"/>
            </a:xfrm>
            <a:prstGeom prst="rect">
              <a:avLst/>
            </a:prstGeom>
            <a:solidFill>
              <a:srgbClr val="FFFFFF">
                <a:alpha val="18039"/>
              </a:srgbClr>
            </a:solidFill>
            <a:ln w="9525">
              <a:solidFill>
                <a:srgbClr val="A5A5A5"/>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96" name="Rectangle 146"/>
            <p:cNvSpPr>
              <a:spLocks noChangeArrowheads="1"/>
            </p:cNvSpPr>
            <p:nvPr/>
          </p:nvSpPr>
          <p:spPr bwMode="auto">
            <a:xfrm>
              <a:off x="3538" y="544"/>
              <a:ext cx="453" cy="272"/>
            </a:xfrm>
            <a:prstGeom prst="rect">
              <a:avLst/>
            </a:prstGeom>
            <a:solidFill>
              <a:srgbClr val="FFFFFF">
                <a:alpha val="18039"/>
              </a:srgbClr>
            </a:solidFill>
            <a:ln w="9525">
              <a:solidFill>
                <a:srgbClr val="A5A5A5"/>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97" name="Rectangle 147"/>
            <p:cNvSpPr>
              <a:spLocks noChangeArrowheads="1"/>
            </p:cNvSpPr>
            <p:nvPr/>
          </p:nvSpPr>
          <p:spPr bwMode="auto">
            <a:xfrm>
              <a:off x="3993" y="544"/>
              <a:ext cx="453" cy="272"/>
            </a:xfrm>
            <a:prstGeom prst="rect">
              <a:avLst/>
            </a:prstGeom>
            <a:solidFill>
              <a:srgbClr val="FFFFFF">
                <a:alpha val="18039"/>
              </a:srgbClr>
            </a:solidFill>
            <a:ln w="9525">
              <a:solidFill>
                <a:srgbClr val="A5A5A5"/>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98" name="Rectangle 148"/>
            <p:cNvSpPr>
              <a:spLocks noChangeArrowheads="1"/>
            </p:cNvSpPr>
            <p:nvPr/>
          </p:nvSpPr>
          <p:spPr bwMode="auto">
            <a:xfrm>
              <a:off x="4446" y="544"/>
              <a:ext cx="453" cy="272"/>
            </a:xfrm>
            <a:prstGeom prst="rect">
              <a:avLst/>
            </a:prstGeom>
            <a:solidFill>
              <a:srgbClr val="FFFFFF">
                <a:alpha val="18039"/>
              </a:srgbClr>
            </a:solidFill>
            <a:ln w="9525">
              <a:solidFill>
                <a:srgbClr val="A5A5A5"/>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799" name="Rectangle 149"/>
            <p:cNvSpPr>
              <a:spLocks noChangeArrowheads="1"/>
            </p:cNvSpPr>
            <p:nvPr/>
          </p:nvSpPr>
          <p:spPr bwMode="auto">
            <a:xfrm>
              <a:off x="363" y="544"/>
              <a:ext cx="453" cy="272"/>
            </a:xfrm>
            <a:prstGeom prst="rect">
              <a:avLst/>
            </a:prstGeom>
            <a:solidFill>
              <a:srgbClr val="FFFFFF">
                <a:alpha val="18039"/>
              </a:srgbClr>
            </a:solidFill>
            <a:ln w="9525">
              <a:solidFill>
                <a:srgbClr val="A5A5A5"/>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800" name="Rectangle 150"/>
            <p:cNvSpPr>
              <a:spLocks noChangeArrowheads="1"/>
            </p:cNvSpPr>
            <p:nvPr/>
          </p:nvSpPr>
          <p:spPr bwMode="auto">
            <a:xfrm>
              <a:off x="816" y="272"/>
              <a:ext cx="453" cy="272"/>
            </a:xfrm>
            <a:prstGeom prst="rect">
              <a:avLst/>
            </a:prstGeom>
            <a:solidFill>
              <a:srgbClr val="FFFFFF">
                <a:alpha val="18039"/>
              </a:srgbClr>
            </a:solidFill>
            <a:ln w="9525">
              <a:solidFill>
                <a:srgbClr val="A5A5A5"/>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801" name="Rectangle 151"/>
            <p:cNvSpPr>
              <a:spLocks noChangeArrowheads="1"/>
            </p:cNvSpPr>
            <p:nvPr/>
          </p:nvSpPr>
          <p:spPr bwMode="auto">
            <a:xfrm>
              <a:off x="1270" y="272"/>
              <a:ext cx="453" cy="272"/>
            </a:xfrm>
            <a:prstGeom prst="rect">
              <a:avLst/>
            </a:prstGeom>
            <a:solidFill>
              <a:srgbClr val="FFFFFF">
                <a:alpha val="18039"/>
              </a:srgbClr>
            </a:solidFill>
            <a:ln w="9525">
              <a:solidFill>
                <a:srgbClr val="A5A5A5"/>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802" name="Rectangle 152"/>
            <p:cNvSpPr>
              <a:spLocks noChangeArrowheads="1"/>
            </p:cNvSpPr>
            <p:nvPr/>
          </p:nvSpPr>
          <p:spPr bwMode="auto">
            <a:xfrm>
              <a:off x="1724" y="272"/>
              <a:ext cx="453" cy="272"/>
            </a:xfrm>
            <a:prstGeom prst="rect">
              <a:avLst/>
            </a:prstGeom>
            <a:solidFill>
              <a:srgbClr val="FFFFFF">
                <a:alpha val="18039"/>
              </a:srgbClr>
            </a:solidFill>
            <a:ln w="9525">
              <a:solidFill>
                <a:srgbClr val="A5A5A5"/>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803" name="Rectangle 153"/>
            <p:cNvSpPr>
              <a:spLocks noChangeArrowheads="1"/>
            </p:cNvSpPr>
            <p:nvPr/>
          </p:nvSpPr>
          <p:spPr bwMode="auto">
            <a:xfrm>
              <a:off x="2178" y="272"/>
              <a:ext cx="453" cy="272"/>
            </a:xfrm>
            <a:prstGeom prst="rect">
              <a:avLst/>
            </a:prstGeom>
            <a:solidFill>
              <a:srgbClr val="FFFFFF">
                <a:alpha val="18039"/>
              </a:srgbClr>
            </a:solidFill>
            <a:ln w="9525">
              <a:solidFill>
                <a:srgbClr val="A5A5A5"/>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804" name="Rectangle 154"/>
            <p:cNvSpPr>
              <a:spLocks noChangeArrowheads="1"/>
            </p:cNvSpPr>
            <p:nvPr/>
          </p:nvSpPr>
          <p:spPr bwMode="auto">
            <a:xfrm>
              <a:off x="2631" y="272"/>
              <a:ext cx="453" cy="272"/>
            </a:xfrm>
            <a:prstGeom prst="rect">
              <a:avLst/>
            </a:prstGeom>
            <a:solidFill>
              <a:srgbClr val="FFFFFF">
                <a:alpha val="18039"/>
              </a:srgbClr>
            </a:solidFill>
            <a:ln w="9525">
              <a:solidFill>
                <a:srgbClr val="A5A5A5"/>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805" name="Rectangle 155"/>
            <p:cNvSpPr>
              <a:spLocks noChangeArrowheads="1"/>
            </p:cNvSpPr>
            <p:nvPr/>
          </p:nvSpPr>
          <p:spPr bwMode="auto">
            <a:xfrm>
              <a:off x="3085" y="272"/>
              <a:ext cx="453" cy="272"/>
            </a:xfrm>
            <a:prstGeom prst="rect">
              <a:avLst/>
            </a:prstGeom>
            <a:solidFill>
              <a:srgbClr val="FFFFFF">
                <a:alpha val="18039"/>
              </a:srgbClr>
            </a:solidFill>
            <a:ln w="9525">
              <a:solidFill>
                <a:srgbClr val="A5A5A5"/>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806" name="Rectangle 156"/>
            <p:cNvSpPr>
              <a:spLocks noChangeArrowheads="1"/>
            </p:cNvSpPr>
            <p:nvPr/>
          </p:nvSpPr>
          <p:spPr bwMode="auto">
            <a:xfrm>
              <a:off x="3538" y="272"/>
              <a:ext cx="453" cy="272"/>
            </a:xfrm>
            <a:prstGeom prst="rect">
              <a:avLst/>
            </a:prstGeom>
            <a:solidFill>
              <a:srgbClr val="FFFFFF">
                <a:alpha val="18039"/>
              </a:srgbClr>
            </a:solidFill>
            <a:ln w="9525">
              <a:solidFill>
                <a:srgbClr val="A5A5A5"/>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807" name="Rectangle 157"/>
            <p:cNvSpPr>
              <a:spLocks noChangeArrowheads="1"/>
            </p:cNvSpPr>
            <p:nvPr/>
          </p:nvSpPr>
          <p:spPr bwMode="auto">
            <a:xfrm>
              <a:off x="3993" y="272"/>
              <a:ext cx="453" cy="272"/>
            </a:xfrm>
            <a:prstGeom prst="rect">
              <a:avLst/>
            </a:prstGeom>
            <a:solidFill>
              <a:srgbClr val="FFFFFF">
                <a:alpha val="18039"/>
              </a:srgbClr>
            </a:solidFill>
            <a:ln w="9525">
              <a:solidFill>
                <a:srgbClr val="A5A5A5"/>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808" name="Rectangle 158"/>
            <p:cNvSpPr>
              <a:spLocks noChangeArrowheads="1"/>
            </p:cNvSpPr>
            <p:nvPr/>
          </p:nvSpPr>
          <p:spPr bwMode="auto">
            <a:xfrm>
              <a:off x="4446" y="272"/>
              <a:ext cx="453" cy="272"/>
            </a:xfrm>
            <a:prstGeom prst="rect">
              <a:avLst/>
            </a:prstGeom>
            <a:solidFill>
              <a:srgbClr val="FFFFFF">
                <a:alpha val="18039"/>
              </a:srgbClr>
            </a:solidFill>
            <a:ln w="9525">
              <a:solidFill>
                <a:srgbClr val="A5A5A5"/>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809" name="Rectangle 159"/>
            <p:cNvSpPr>
              <a:spLocks noChangeArrowheads="1"/>
            </p:cNvSpPr>
            <p:nvPr/>
          </p:nvSpPr>
          <p:spPr bwMode="auto">
            <a:xfrm>
              <a:off x="363" y="272"/>
              <a:ext cx="453" cy="272"/>
            </a:xfrm>
            <a:prstGeom prst="rect">
              <a:avLst/>
            </a:prstGeom>
            <a:solidFill>
              <a:srgbClr val="FFFFFF">
                <a:alpha val="18039"/>
              </a:srgbClr>
            </a:solidFill>
            <a:ln w="9525">
              <a:solidFill>
                <a:srgbClr val="A5A5A5"/>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810" name="Rectangle 160"/>
            <p:cNvSpPr>
              <a:spLocks noChangeArrowheads="1"/>
            </p:cNvSpPr>
            <p:nvPr/>
          </p:nvSpPr>
          <p:spPr bwMode="auto">
            <a:xfrm>
              <a:off x="816" y="0"/>
              <a:ext cx="453" cy="272"/>
            </a:xfrm>
            <a:prstGeom prst="rect">
              <a:avLst/>
            </a:prstGeom>
            <a:solidFill>
              <a:srgbClr val="FFFFFF">
                <a:alpha val="18039"/>
              </a:srgbClr>
            </a:solidFill>
            <a:ln w="9525">
              <a:solidFill>
                <a:srgbClr val="A5A5A5"/>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811" name="Rectangle 161"/>
            <p:cNvSpPr>
              <a:spLocks noChangeArrowheads="1"/>
            </p:cNvSpPr>
            <p:nvPr/>
          </p:nvSpPr>
          <p:spPr bwMode="auto">
            <a:xfrm>
              <a:off x="1270" y="0"/>
              <a:ext cx="453" cy="272"/>
            </a:xfrm>
            <a:prstGeom prst="rect">
              <a:avLst/>
            </a:prstGeom>
            <a:solidFill>
              <a:srgbClr val="FFFFFF">
                <a:alpha val="18039"/>
              </a:srgbClr>
            </a:solidFill>
            <a:ln w="9525">
              <a:solidFill>
                <a:srgbClr val="A5A5A5"/>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812" name="Rectangle 162"/>
            <p:cNvSpPr>
              <a:spLocks noChangeArrowheads="1"/>
            </p:cNvSpPr>
            <p:nvPr/>
          </p:nvSpPr>
          <p:spPr bwMode="auto">
            <a:xfrm>
              <a:off x="1724" y="0"/>
              <a:ext cx="453" cy="272"/>
            </a:xfrm>
            <a:prstGeom prst="rect">
              <a:avLst/>
            </a:prstGeom>
            <a:solidFill>
              <a:srgbClr val="FFFFFF">
                <a:alpha val="18039"/>
              </a:srgbClr>
            </a:solidFill>
            <a:ln w="9525">
              <a:solidFill>
                <a:srgbClr val="A5A5A5"/>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813" name="Rectangle 163"/>
            <p:cNvSpPr>
              <a:spLocks noChangeArrowheads="1"/>
            </p:cNvSpPr>
            <p:nvPr/>
          </p:nvSpPr>
          <p:spPr bwMode="auto">
            <a:xfrm>
              <a:off x="2178" y="0"/>
              <a:ext cx="453" cy="272"/>
            </a:xfrm>
            <a:prstGeom prst="rect">
              <a:avLst/>
            </a:prstGeom>
            <a:solidFill>
              <a:srgbClr val="FFFFFF">
                <a:alpha val="18039"/>
              </a:srgbClr>
            </a:solidFill>
            <a:ln w="9525">
              <a:solidFill>
                <a:srgbClr val="A5A5A5"/>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814" name="Rectangle 164"/>
            <p:cNvSpPr>
              <a:spLocks noChangeArrowheads="1"/>
            </p:cNvSpPr>
            <p:nvPr/>
          </p:nvSpPr>
          <p:spPr bwMode="auto">
            <a:xfrm>
              <a:off x="2631" y="0"/>
              <a:ext cx="453" cy="272"/>
            </a:xfrm>
            <a:prstGeom prst="rect">
              <a:avLst/>
            </a:prstGeom>
            <a:solidFill>
              <a:srgbClr val="FFFFFF">
                <a:alpha val="18039"/>
              </a:srgbClr>
            </a:solidFill>
            <a:ln w="9525">
              <a:solidFill>
                <a:srgbClr val="A5A5A5"/>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815" name="Rectangle 165"/>
            <p:cNvSpPr>
              <a:spLocks noChangeArrowheads="1"/>
            </p:cNvSpPr>
            <p:nvPr/>
          </p:nvSpPr>
          <p:spPr bwMode="auto">
            <a:xfrm>
              <a:off x="3085" y="0"/>
              <a:ext cx="453" cy="272"/>
            </a:xfrm>
            <a:prstGeom prst="rect">
              <a:avLst/>
            </a:prstGeom>
            <a:solidFill>
              <a:srgbClr val="FFFFFF">
                <a:alpha val="18039"/>
              </a:srgbClr>
            </a:solidFill>
            <a:ln w="9525">
              <a:solidFill>
                <a:srgbClr val="A5A5A5"/>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816" name="Rectangle 166"/>
            <p:cNvSpPr>
              <a:spLocks noChangeArrowheads="1"/>
            </p:cNvSpPr>
            <p:nvPr/>
          </p:nvSpPr>
          <p:spPr bwMode="auto">
            <a:xfrm>
              <a:off x="3538" y="0"/>
              <a:ext cx="453" cy="272"/>
            </a:xfrm>
            <a:prstGeom prst="rect">
              <a:avLst/>
            </a:prstGeom>
            <a:solidFill>
              <a:srgbClr val="FFFFFF">
                <a:alpha val="18039"/>
              </a:srgbClr>
            </a:solidFill>
            <a:ln w="9525">
              <a:solidFill>
                <a:srgbClr val="A5A5A5"/>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817" name="Rectangle 167"/>
            <p:cNvSpPr>
              <a:spLocks noChangeArrowheads="1"/>
            </p:cNvSpPr>
            <p:nvPr/>
          </p:nvSpPr>
          <p:spPr bwMode="auto">
            <a:xfrm>
              <a:off x="3993" y="0"/>
              <a:ext cx="453" cy="272"/>
            </a:xfrm>
            <a:prstGeom prst="rect">
              <a:avLst/>
            </a:prstGeom>
            <a:solidFill>
              <a:srgbClr val="FFFFFF">
                <a:alpha val="18039"/>
              </a:srgbClr>
            </a:solidFill>
            <a:ln w="9525">
              <a:solidFill>
                <a:srgbClr val="A5A5A5"/>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818" name="Rectangle 168"/>
            <p:cNvSpPr>
              <a:spLocks noChangeArrowheads="1"/>
            </p:cNvSpPr>
            <p:nvPr/>
          </p:nvSpPr>
          <p:spPr bwMode="auto">
            <a:xfrm>
              <a:off x="4446" y="0"/>
              <a:ext cx="453" cy="272"/>
            </a:xfrm>
            <a:prstGeom prst="rect">
              <a:avLst/>
            </a:prstGeom>
            <a:solidFill>
              <a:srgbClr val="FFFFFF">
                <a:alpha val="18039"/>
              </a:srgbClr>
            </a:solidFill>
            <a:ln w="9525">
              <a:solidFill>
                <a:srgbClr val="A5A5A5"/>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819" name="Rectangle 169"/>
            <p:cNvSpPr>
              <a:spLocks noChangeArrowheads="1"/>
            </p:cNvSpPr>
            <p:nvPr/>
          </p:nvSpPr>
          <p:spPr bwMode="auto">
            <a:xfrm>
              <a:off x="363" y="0"/>
              <a:ext cx="453" cy="272"/>
            </a:xfrm>
            <a:prstGeom prst="rect">
              <a:avLst/>
            </a:prstGeom>
            <a:solidFill>
              <a:srgbClr val="FFFFFF">
                <a:alpha val="18039"/>
              </a:srgbClr>
            </a:solidFill>
            <a:ln w="9525">
              <a:solidFill>
                <a:srgbClr val="A5A5A5"/>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820" name="WordArt 170"/>
            <p:cNvSpPr>
              <a:spLocks noChangeArrowheads="1" noChangeShapeType="1" noTextEdit="1"/>
            </p:cNvSpPr>
            <p:nvPr/>
          </p:nvSpPr>
          <p:spPr bwMode="auto">
            <a:xfrm>
              <a:off x="0" y="635"/>
              <a:ext cx="273" cy="9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800" kern="10" spc="-40">
                  <a:solidFill>
                    <a:srgbClr val="7F7F7F"/>
                  </a:solidFill>
                  <a:cs typeface="Arial" panose="020B0604020202020204" pitchFamily="34" charset="0"/>
                </a:rPr>
                <a:t>TEXT</a:t>
              </a:r>
              <a:endParaRPr lang="zh-CN" altLang="en-US" sz="800" kern="10" spc="-40">
                <a:solidFill>
                  <a:srgbClr val="7F7F7F"/>
                </a:solidFill>
                <a:cs typeface="Arial" panose="020B0604020202020204" pitchFamily="34" charset="0"/>
              </a:endParaRPr>
            </a:p>
          </p:txBody>
        </p:sp>
        <p:sp>
          <p:nvSpPr>
            <p:cNvPr id="30821" name="WordArt 171"/>
            <p:cNvSpPr>
              <a:spLocks noChangeArrowheads="1" noChangeShapeType="1" noTextEdit="1"/>
            </p:cNvSpPr>
            <p:nvPr/>
          </p:nvSpPr>
          <p:spPr bwMode="auto">
            <a:xfrm>
              <a:off x="0" y="362"/>
              <a:ext cx="273" cy="9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800" kern="10" spc="-40">
                  <a:solidFill>
                    <a:srgbClr val="7F7F7F"/>
                  </a:solidFill>
                  <a:cs typeface="Arial" panose="020B0604020202020204" pitchFamily="34" charset="0"/>
                </a:rPr>
                <a:t>TEXT</a:t>
              </a:r>
              <a:endParaRPr lang="zh-CN" altLang="en-US" sz="800" kern="10" spc="-40">
                <a:solidFill>
                  <a:srgbClr val="7F7F7F"/>
                </a:solidFill>
                <a:cs typeface="Arial" panose="020B0604020202020204" pitchFamily="34" charset="0"/>
              </a:endParaRPr>
            </a:p>
          </p:txBody>
        </p:sp>
        <p:sp>
          <p:nvSpPr>
            <p:cNvPr id="30822" name="WordArt 172"/>
            <p:cNvSpPr>
              <a:spLocks noChangeArrowheads="1" noChangeShapeType="1" noTextEdit="1"/>
            </p:cNvSpPr>
            <p:nvPr/>
          </p:nvSpPr>
          <p:spPr bwMode="auto">
            <a:xfrm>
              <a:off x="0" y="90"/>
              <a:ext cx="273" cy="9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800" kern="10" spc="-40">
                  <a:solidFill>
                    <a:srgbClr val="7F7F7F"/>
                  </a:solidFill>
                  <a:cs typeface="Arial" panose="020B0604020202020204" pitchFamily="34" charset="0"/>
                </a:rPr>
                <a:t>TEXT</a:t>
              </a:r>
              <a:endParaRPr lang="zh-CN" altLang="en-US" sz="800" kern="10" spc="-40">
                <a:solidFill>
                  <a:srgbClr val="7F7F7F"/>
                </a:solidFill>
                <a:cs typeface="Arial" panose="020B0604020202020204" pitchFamily="34" charset="0"/>
              </a:endParaRPr>
            </a:p>
          </p:txBody>
        </p:sp>
        <p:sp>
          <p:nvSpPr>
            <p:cNvPr id="30823" name="AutoShape 173"/>
            <p:cNvSpPr>
              <a:spLocks noChangeArrowheads="1"/>
            </p:cNvSpPr>
            <p:nvPr/>
          </p:nvSpPr>
          <p:spPr bwMode="auto">
            <a:xfrm>
              <a:off x="454" y="1633"/>
              <a:ext cx="272" cy="816"/>
            </a:xfrm>
            <a:prstGeom prst="triangle">
              <a:avLst>
                <a:gd name="adj" fmla="val 52204"/>
              </a:avLst>
            </a:prstGeom>
            <a:solidFill>
              <a:srgbClr val="CAE2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824" name="AutoShape 174"/>
            <p:cNvSpPr>
              <a:spLocks noChangeArrowheads="1"/>
            </p:cNvSpPr>
            <p:nvPr/>
          </p:nvSpPr>
          <p:spPr bwMode="auto">
            <a:xfrm>
              <a:off x="907" y="2041"/>
              <a:ext cx="272" cy="408"/>
            </a:xfrm>
            <a:prstGeom prst="triangle">
              <a:avLst>
                <a:gd name="adj" fmla="val 52204"/>
              </a:avLst>
            </a:prstGeom>
            <a:solidFill>
              <a:srgbClr val="CAE2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825" name="AutoShape 175"/>
            <p:cNvSpPr>
              <a:spLocks noChangeArrowheads="1"/>
            </p:cNvSpPr>
            <p:nvPr/>
          </p:nvSpPr>
          <p:spPr bwMode="auto">
            <a:xfrm>
              <a:off x="1361" y="1179"/>
              <a:ext cx="272" cy="1268"/>
            </a:xfrm>
            <a:prstGeom prst="triangle">
              <a:avLst>
                <a:gd name="adj" fmla="val 52204"/>
              </a:avLst>
            </a:prstGeom>
            <a:solidFill>
              <a:srgbClr val="CAE2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826" name="AutoShape 176"/>
            <p:cNvSpPr>
              <a:spLocks noChangeArrowheads="1"/>
            </p:cNvSpPr>
            <p:nvPr/>
          </p:nvSpPr>
          <p:spPr bwMode="auto">
            <a:xfrm>
              <a:off x="1815" y="181"/>
              <a:ext cx="272" cy="2268"/>
            </a:xfrm>
            <a:prstGeom prst="triangle">
              <a:avLst>
                <a:gd name="adj" fmla="val 52204"/>
              </a:avLst>
            </a:prstGeom>
            <a:solidFill>
              <a:srgbClr val="70B7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827" name="AutoShape 177"/>
            <p:cNvSpPr>
              <a:spLocks noChangeArrowheads="1"/>
            </p:cNvSpPr>
            <p:nvPr/>
          </p:nvSpPr>
          <p:spPr bwMode="auto">
            <a:xfrm>
              <a:off x="2268" y="1769"/>
              <a:ext cx="272" cy="680"/>
            </a:xfrm>
            <a:prstGeom prst="triangle">
              <a:avLst>
                <a:gd name="adj" fmla="val 52204"/>
              </a:avLst>
            </a:prstGeom>
            <a:solidFill>
              <a:srgbClr val="CAE2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828" name="AutoShape 178"/>
            <p:cNvSpPr>
              <a:spLocks noChangeArrowheads="1"/>
            </p:cNvSpPr>
            <p:nvPr/>
          </p:nvSpPr>
          <p:spPr bwMode="auto">
            <a:xfrm>
              <a:off x="2722" y="1497"/>
              <a:ext cx="272" cy="952"/>
            </a:xfrm>
            <a:prstGeom prst="triangle">
              <a:avLst>
                <a:gd name="adj" fmla="val 52204"/>
              </a:avLst>
            </a:prstGeom>
            <a:solidFill>
              <a:srgbClr val="CAE2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829" name="AutoShape 179"/>
            <p:cNvSpPr>
              <a:spLocks noChangeArrowheads="1"/>
            </p:cNvSpPr>
            <p:nvPr/>
          </p:nvSpPr>
          <p:spPr bwMode="auto">
            <a:xfrm>
              <a:off x="3175" y="1996"/>
              <a:ext cx="272" cy="453"/>
            </a:xfrm>
            <a:prstGeom prst="triangle">
              <a:avLst>
                <a:gd name="adj" fmla="val 52204"/>
              </a:avLst>
            </a:prstGeom>
            <a:solidFill>
              <a:srgbClr val="CAE2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830" name="AutoShape 180"/>
            <p:cNvSpPr>
              <a:spLocks noChangeArrowheads="1"/>
            </p:cNvSpPr>
            <p:nvPr/>
          </p:nvSpPr>
          <p:spPr bwMode="auto">
            <a:xfrm>
              <a:off x="3629" y="1542"/>
              <a:ext cx="272" cy="907"/>
            </a:xfrm>
            <a:prstGeom prst="triangle">
              <a:avLst>
                <a:gd name="adj" fmla="val 52204"/>
              </a:avLst>
            </a:prstGeom>
            <a:solidFill>
              <a:srgbClr val="CAE2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831" name="AutoShape 181"/>
            <p:cNvSpPr>
              <a:spLocks noChangeArrowheads="1"/>
            </p:cNvSpPr>
            <p:nvPr/>
          </p:nvSpPr>
          <p:spPr bwMode="auto">
            <a:xfrm>
              <a:off x="4083" y="317"/>
              <a:ext cx="272" cy="2132"/>
            </a:xfrm>
            <a:prstGeom prst="triangle">
              <a:avLst>
                <a:gd name="adj" fmla="val 52204"/>
              </a:avLst>
            </a:prstGeom>
            <a:solidFill>
              <a:srgbClr val="70B7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832" name="AutoShape 182"/>
            <p:cNvSpPr>
              <a:spLocks noChangeArrowheads="1"/>
            </p:cNvSpPr>
            <p:nvPr/>
          </p:nvSpPr>
          <p:spPr bwMode="auto">
            <a:xfrm>
              <a:off x="4536" y="635"/>
              <a:ext cx="272" cy="1814"/>
            </a:xfrm>
            <a:prstGeom prst="triangle">
              <a:avLst>
                <a:gd name="adj" fmla="val 52204"/>
              </a:avLst>
            </a:prstGeom>
            <a:solidFill>
              <a:srgbClr val="70B7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833" name="Freeform 183"/>
            <p:cNvSpPr>
              <a:spLocks noChangeArrowheads="1"/>
            </p:cNvSpPr>
            <p:nvPr/>
          </p:nvSpPr>
          <p:spPr bwMode="auto">
            <a:xfrm>
              <a:off x="590" y="180"/>
              <a:ext cx="4082" cy="1860"/>
            </a:xfrm>
            <a:custGeom>
              <a:avLst/>
              <a:gdLst>
                <a:gd name="T0" fmla="*/ 0 w 4082"/>
                <a:gd name="T1" fmla="*/ 1452 h 1860"/>
                <a:gd name="T2" fmla="*/ 454 w 4082"/>
                <a:gd name="T3" fmla="*/ 1860 h 1860"/>
                <a:gd name="T4" fmla="*/ 907 w 4082"/>
                <a:gd name="T5" fmla="*/ 998 h 1860"/>
                <a:gd name="T6" fmla="*/ 1361 w 4082"/>
                <a:gd name="T7" fmla="*/ 0 h 1860"/>
                <a:gd name="T8" fmla="*/ 1814 w 4082"/>
                <a:gd name="T9" fmla="*/ 1588 h 1860"/>
                <a:gd name="T10" fmla="*/ 2268 w 4082"/>
                <a:gd name="T11" fmla="*/ 1316 h 1860"/>
                <a:gd name="T12" fmla="*/ 2721 w 4082"/>
                <a:gd name="T13" fmla="*/ 1815 h 1860"/>
                <a:gd name="T14" fmla="*/ 3175 w 4082"/>
                <a:gd name="T15" fmla="*/ 1361 h 1860"/>
                <a:gd name="T16" fmla="*/ 3629 w 4082"/>
                <a:gd name="T17" fmla="*/ 136 h 1860"/>
                <a:gd name="T18" fmla="*/ 4082 w 4082"/>
                <a:gd name="T19" fmla="*/ 454 h 186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082"/>
                <a:gd name="T31" fmla="*/ 0 h 1860"/>
                <a:gd name="T32" fmla="*/ 4082 w 4082"/>
                <a:gd name="T33" fmla="*/ 1860 h 186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082" h="1860">
                  <a:moveTo>
                    <a:pt x="0" y="1452"/>
                  </a:moveTo>
                  <a:lnTo>
                    <a:pt x="454" y="1860"/>
                  </a:lnTo>
                  <a:lnTo>
                    <a:pt x="907" y="998"/>
                  </a:lnTo>
                  <a:lnTo>
                    <a:pt x="1361" y="0"/>
                  </a:lnTo>
                  <a:lnTo>
                    <a:pt x="1814" y="1588"/>
                  </a:lnTo>
                  <a:lnTo>
                    <a:pt x="2268" y="1316"/>
                  </a:lnTo>
                  <a:lnTo>
                    <a:pt x="2721" y="1815"/>
                  </a:lnTo>
                  <a:lnTo>
                    <a:pt x="3175" y="1361"/>
                  </a:lnTo>
                  <a:lnTo>
                    <a:pt x="3629" y="136"/>
                  </a:lnTo>
                  <a:lnTo>
                    <a:pt x="4082" y="454"/>
                  </a:lnTo>
                </a:path>
              </a:pathLst>
            </a:custGeom>
            <a:noFill/>
            <a:ln w="31750" cap="rnd">
              <a:solidFill>
                <a:srgbClr val="7F7F7F"/>
              </a:solidFill>
              <a:prstDash val="sysDot"/>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30834" name="Oval 184"/>
            <p:cNvSpPr>
              <a:spLocks noChangeArrowheads="1"/>
            </p:cNvSpPr>
            <p:nvPr/>
          </p:nvSpPr>
          <p:spPr bwMode="auto">
            <a:xfrm>
              <a:off x="545" y="1588"/>
              <a:ext cx="90" cy="90"/>
            </a:xfrm>
            <a:prstGeom prst="ellipse">
              <a:avLst/>
            </a:prstGeom>
            <a:gradFill rotWithShape="1">
              <a:gsLst>
                <a:gs pos="0">
                  <a:srgbClr val="E4B01C"/>
                </a:gs>
                <a:gs pos="100000">
                  <a:srgbClr val="6A510D"/>
                </a:gs>
              </a:gsLst>
              <a:path path="shape">
                <a:fillToRect l="50000" t="50000" r="50000" b="50000"/>
              </a:path>
            </a:gradFill>
            <a:ln w="9525">
              <a:solidFill>
                <a:srgbClr val="FFFFFF"/>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835" name="Oval 185"/>
            <p:cNvSpPr>
              <a:spLocks noChangeArrowheads="1"/>
            </p:cNvSpPr>
            <p:nvPr/>
          </p:nvSpPr>
          <p:spPr bwMode="auto">
            <a:xfrm>
              <a:off x="1905" y="136"/>
              <a:ext cx="90" cy="90"/>
            </a:xfrm>
            <a:prstGeom prst="ellipse">
              <a:avLst/>
            </a:prstGeom>
            <a:gradFill rotWithShape="1">
              <a:gsLst>
                <a:gs pos="0">
                  <a:srgbClr val="FF0000"/>
                </a:gs>
                <a:gs pos="100000">
                  <a:srgbClr val="760000"/>
                </a:gs>
              </a:gsLst>
              <a:path path="shape">
                <a:fillToRect l="50000" t="50000" r="50000" b="50000"/>
              </a:path>
            </a:gradFill>
            <a:ln w="9525">
              <a:solidFill>
                <a:srgbClr val="FFFFFF"/>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836" name="Oval 186"/>
            <p:cNvSpPr>
              <a:spLocks noChangeArrowheads="1"/>
            </p:cNvSpPr>
            <p:nvPr/>
          </p:nvSpPr>
          <p:spPr bwMode="auto">
            <a:xfrm>
              <a:off x="4173" y="272"/>
              <a:ext cx="90" cy="90"/>
            </a:xfrm>
            <a:prstGeom prst="ellipse">
              <a:avLst/>
            </a:prstGeom>
            <a:gradFill rotWithShape="1">
              <a:gsLst>
                <a:gs pos="0">
                  <a:srgbClr val="FF0000"/>
                </a:gs>
                <a:gs pos="100000">
                  <a:srgbClr val="760000"/>
                </a:gs>
              </a:gsLst>
              <a:path path="shape">
                <a:fillToRect l="50000" t="50000" r="50000" b="50000"/>
              </a:path>
            </a:gradFill>
            <a:ln w="9525">
              <a:solidFill>
                <a:srgbClr val="FFFFFF"/>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837" name="Oval 187"/>
            <p:cNvSpPr>
              <a:spLocks noChangeArrowheads="1"/>
            </p:cNvSpPr>
            <p:nvPr/>
          </p:nvSpPr>
          <p:spPr bwMode="auto">
            <a:xfrm>
              <a:off x="4627" y="590"/>
              <a:ext cx="90" cy="90"/>
            </a:xfrm>
            <a:prstGeom prst="ellipse">
              <a:avLst/>
            </a:prstGeom>
            <a:gradFill rotWithShape="1">
              <a:gsLst>
                <a:gs pos="0">
                  <a:srgbClr val="FF0000"/>
                </a:gs>
                <a:gs pos="100000">
                  <a:srgbClr val="760000"/>
                </a:gs>
              </a:gsLst>
              <a:path path="shape">
                <a:fillToRect l="50000" t="50000" r="50000" b="50000"/>
              </a:path>
            </a:gradFill>
            <a:ln w="9525">
              <a:solidFill>
                <a:srgbClr val="FFFFFF"/>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838" name="Oval 188"/>
            <p:cNvSpPr>
              <a:spLocks noChangeArrowheads="1"/>
            </p:cNvSpPr>
            <p:nvPr/>
          </p:nvSpPr>
          <p:spPr bwMode="auto">
            <a:xfrm>
              <a:off x="999" y="1996"/>
              <a:ext cx="90" cy="90"/>
            </a:xfrm>
            <a:prstGeom prst="ellipse">
              <a:avLst/>
            </a:prstGeom>
            <a:gradFill rotWithShape="1">
              <a:gsLst>
                <a:gs pos="0">
                  <a:srgbClr val="E4B01C"/>
                </a:gs>
                <a:gs pos="100000">
                  <a:srgbClr val="6A510D"/>
                </a:gs>
              </a:gsLst>
              <a:path path="shape">
                <a:fillToRect l="50000" t="50000" r="50000" b="50000"/>
              </a:path>
            </a:gradFill>
            <a:ln w="9525">
              <a:solidFill>
                <a:srgbClr val="FFFFFF"/>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839" name="Oval 189"/>
            <p:cNvSpPr>
              <a:spLocks noChangeArrowheads="1"/>
            </p:cNvSpPr>
            <p:nvPr/>
          </p:nvSpPr>
          <p:spPr bwMode="auto">
            <a:xfrm>
              <a:off x="1452" y="1135"/>
              <a:ext cx="90" cy="90"/>
            </a:xfrm>
            <a:prstGeom prst="ellipse">
              <a:avLst/>
            </a:prstGeom>
            <a:gradFill rotWithShape="1">
              <a:gsLst>
                <a:gs pos="0">
                  <a:srgbClr val="E4B01C"/>
                </a:gs>
                <a:gs pos="100000">
                  <a:srgbClr val="6A510D"/>
                </a:gs>
              </a:gsLst>
              <a:path path="shape">
                <a:fillToRect l="50000" t="50000" r="50000" b="50000"/>
              </a:path>
            </a:gradFill>
            <a:ln w="9525">
              <a:solidFill>
                <a:srgbClr val="FFFFFF"/>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840" name="Oval 190"/>
            <p:cNvSpPr>
              <a:spLocks noChangeArrowheads="1"/>
            </p:cNvSpPr>
            <p:nvPr/>
          </p:nvSpPr>
          <p:spPr bwMode="auto">
            <a:xfrm>
              <a:off x="2359" y="1724"/>
              <a:ext cx="90" cy="90"/>
            </a:xfrm>
            <a:prstGeom prst="ellipse">
              <a:avLst/>
            </a:prstGeom>
            <a:gradFill rotWithShape="1">
              <a:gsLst>
                <a:gs pos="0">
                  <a:srgbClr val="E4B01C"/>
                </a:gs>
                <a:gs pos="100000">
                  <a:srgbClr val="6A510D"/>
                </a:gs>
              </a:gsLst>
              <a:path path="shape">
                <a:fillToRect l="50000" t="50000" r="50000" b="50000"/>
              </a:path>
            </a:gradFill>
            <a:ln w="9525">
              <a:solidFill>
                <a:srgbClr val="FFFFFF"/>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841" name="Oval 191"/>
            <p:cNvSpPr>
              <a:spLocks noChangeArrowheads="1"/>
            </p:cNvSpPr>
            <p:nvPr/>
          </p:nvSpPr>
          <p:spPr bwMode="auto">
            <a:xfrm>
              <a:off x="2813" y="1451"/>
              <a:ext cx="90" cy="90"/>
            </a:xfrm>
            <a:prstGeom prst="ellipse">
              <a:avLst/>
            </a:prstGeom>
            <a:gradFill rotWithShape="1">
              <a:gsLst>
                <a:gs pos="0">
                  <a:srgbClr val="E4B01C"/>
                </a:gs>
                <a:gs pos="100000">
                  <a:srgbClr val="6A510D"/>
                </a:gs>
              </a:gsLst>
              <a:path path="shape">
                <a:fillToRect l="50000" t="50000" r="50000" b="50000"/>
              </a:path>
            </a:gradFill>
            <a:ln w="9525">
              <a:solidFill>
                <a:srgbClr val="FFFFFF"/>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842" name="Oval 192"/>
            <p:cNvSpPr>
              <a:spLocks noChangeArrowheads="1"/>
            </p:cNvSpPr>
            <p:nvPr/>
          </p:nvSpPr>
          <p:spPr bwMode="auto">
            <a:xfrm>
              <a:off x="3266" y="1950"/>
              <a:ext cx="90" cy="90"/>
            </a:xfrm>
            <a:prstGeom prst="ellipse">
              <a:avLst/>
            </a:prstGeom>
            <a:gradFill rotWithShape="1">
              <a:gsLst>
                <a:gs pos="0">
                  <a:srgbClr val="E4B01C"/>
                </a:gs>
                <a:gs pos="100000">
                  <a:srgbClr val="6A510D"/>
                </a:gs>
              </a:gsLst>
              <a:path path="shape">
                <a:fillToRect l="50000" t="50000" r="50000" b="50000"/>
              </a:path>
            </a:gradFill>
            <a:ln w="9525">
              <a:solidFill>
                <a:srgbClr val="FFFFFF"/>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sp>
          <p:nvSpPr>
            <p:cNvPr id="30843" name="Oval 193"/>
            <p:cNvSpPr>
              <a:spLocks noChangeArrowheads="1"/>
            </p:cNvSpPr>
            <p:nvPr/>
          </p:nvSpPr>
          <p:spPr bwMode="auto">
            <a:xfrm>
              <a:off x="3720" y="1497"/>
              <a:ext cx="90" cy="90"/>
            </a:xfrm>
            <a:prstGeom prst="ellipse">
              <a:avLst/>
            </a:prstGeom>
            <a:gradFill rotWithShape="1">
              <a:gsLst>
                <a:gs pos="0">
                  <a:srgbClr val="E4B01C"/>
                </a:gs>
                <a:gs pos="100000">
                  <a:srgbClr val="6A510D"/>
                </a:gs>
              </a:gsLst>
              <a:path path="shape">
                <a:fillToRect l="50000" t="50000" r="50000" b="50000"/>
              </a:path>
            </a:gradFill>
            <a:ln w="9525">
              <a:solidFill>
                <a:srgbClr val="FFFFFF"/>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buFont typeface="Arial" panose="020B0604020202020204" pitchFamily="34" charset="0"/>
                <a:buNone/>
              </a:pPr>
              <a:endParaRPr lang="zh-CN" altLang="zh-CN" b="1" i="1">
                <a:solidFill>
                  <a:srgbClr val="000000"/>
                </a:solidFill>
                <a:latin typeface="Gulim" panose="020B0600000101010101" pitchFamily="34" charset="-127"/>
                <a:ea typeface="Gulim" panose="020B0600000101010101" pitchFamily="34" charset="-127"/>
                <a:sym typeface="Gulim" panose="020B0600000101010101" pitchFamily="34" charset="-127"/>
              </a:endParaRPr>
            </a:p>
          </p:txBody>
        </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内页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700" y="4168777"/>
            <a:ext cx="12201525"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2"/>
          <p:cNvGrpSpPr>
            <a:grpSpLocks/>
          </p:cNvGrpSpPr>
          <p:nvPr/>
        </p:nvGrpSpPr>
        <p:grpSpPr bwMode="auto">
          <a:xfrm>
            <a:off x="6778626" y="2076452"/>
            <a:ext cx="3552825" cy="2366963"/>
            <a:chOff x="0" y="0"/>
            <a:chExt cx="3553141" cy="2367260"/>
          </a:xfrm>
        </p:grpSpPr>
        <p:sp>
          <p:nvSpPr>
            <p:cNvPr id="31766" name="任意多边形 3"/>
            <p:cNvSpPr>
              <a:spLocks noChangeArrowheads="1"/>
            </p:cNvSpPr>
            <p:nvPr/>
          </p:nvSpPr>
          <p:spPr bwMode="auto">
            <a:xfrm flipH="1">
              <a:off x="0" y="0"/>
              <a:ext cx="1187556" cy="252444"/>
            </a:xfrm>
            <a:custGeom>
              <a:avLst/>
              <a:gdLst>
                <a:gd name="T0" fmla="*/ 1022668 w 1248228"/>
                <a:gd name="T1" fmla="*/ 0 h 290286"/>
                <a:gd name="T2" fmla="*/ 380528 w 1248228"/>
                <a:gd name="T3" fmla="*/ 0 h 290286"/>
                <a:gd name="T4" fmla="*/ 0 w 1248228"/>
                <a:gd name="T5" fmla="*/ 166028 h 290286"/>
                <a:gd name="T6" fmla="*/ 0 60000 65536"/>
                <a:gd name="T7" fmla="*/ 0 60000 65536"/>
                <a:gd name="T8" fmla="*/ 0 60000 65536"/>
                <a:gd name="T9" fmla="*/ 0 w 1248228"/>
                <a:gd name="T10" fmla="*/ 0 h 290286"/>
                <a:gd name="T11" fmla="*/ 1248228 w 1248228"/>
                <a:gd name="T12" fmla="*/ 290286 h 290286"/>
              </a:gdLst>
              <a:ahLst/>
              <a:cxnLst>
                <a:cxn ang="T6">
                  <a:pos x="T0" y="T1"/>
                </a:cxn>
                <a:cxn ang="T7">
                  <a:pos x="T2" y="T3"/>
                </a:cxn>
                <a:cxn ang="T8">
                  <a:pos x="T4" y="T5"/>
                </a:cxn>
              </a:cxnLst>
              <a:rect l="T9" t="T10" r="T11" b="T12"/>
              <a:pathLst>
                <a:path w="1248228" h="290286">
                  <a:moveTo>
                    <a:pt x="1248228" y="0"/>
                  </a:moveTo>
                  <a:lnTo>
                    <a:pt x="464457" y="0"/>
                  </a:lnTo>
                  <a:lnTo>
                    <a:pt x="0" y="290286"/>
                  </a:lnTo>
                </a:path>
              </a:pathLst>
            </a:custGeom>
            <a:noFill/>
            <a:ln w="25400">
              <a:solidFill>
                <a:srgbClr val="C00000"/>
              </a:solidFill>
              <a:bevel/>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31767" name="任意多边形 4"/>
            <p:cNvSpPr>
              <a:spLocks noChangeArrowheads="1"/>
            </p:cNvSpPr>
            <p:nvPr/>
          </p:nvSpPr>
          <p:spPr bwMode="auto">
            <a:xfrm flipH="1" flipV="1">
              <a:off x="0" y="2114816"/>
              <a:ext cx="1187556" cy="252444"/>
            </a:xfrm>
            <a:custGeom>
              <a:avLst/>
              <a:gdLst>
                <a:gd name="T0" fmla="*/ 1022668 w 1248228"/>
                <a:gd name="T1" fmla="*/ 0 h 290286"/>
                <a:gd name="T2" fmla="*/ 380528 w 1248228"/>
                <a:gd name="T3" fmla="*/ 0 h 290286"/>
                <a:gd name="T4" fmla="*/ 0 w 1248228"/>
                <a:gd name="T5" fmla="*/ 166028 h 290286"/>
                <a:gd name="T6" fmla="*/ 0 60000 65536"/>
                <a:gd name="T7" fmla="*/ 0 60000 65536"/>
                <a:gd name="T8" fmla="*/ 0 60000 65536"/>
                <a:gd name="T9" fmla="*/ 0 w 1248228"/>
                <a:gd name="T10" fmla="*/ 0 h 290286"/>
                <a:gd name="T11" fmla="*/ 1248228 w 1248228"/>
                <a:gd name="T12" fmla="*/ 290286 h 290286"/>
              </a:gdLst>
              <a:ahLst/>
              <a:cxnLst>
                <a:cxn ang="T6">
                  <a:pos x="T0" y="T1"/>
                </a:cxn>
                <a:cxn ang="T7">
                  <a:pos x="T2" y="T3"/>
                </a:cxn>
                <a:cxn ang="T8">
                  <a:pos x="T4" y="T5"/>
                </a:cxn>
              </a:cxnLst>
              <a:rect l="T9" t="T10" r="T11" b="T12"/>
              <a:pathLst>
                <a:path w="1248228" h="290286">
                  <a:moveTo>
                    <a:pt x="1248228" y="0"/>
                  </a:moveTo>
                  <a:lnTo>
                    <a:pt x="464457" y="0"/>
                  </a:lnTo>
                  <a:lnTo>
                    <a:pt x="0" y="290286"/>
                  </a:lnTo>
                </a:path>
              </a:pathLst>
            </a:custGeom>
            <a:noFill/>
            <a:ln w="25400">
              <a:solidFill>
                <a:srgbClr val="A6A6A6"/>
              </a:solidFill>
              <a:bevel/>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31768" name="直接连接符 5"/>
            <p:cNvSpPr>
              <a:spLocks noChangeShapeType="1"/>
            </p:cNvSpPr>
            <p:nvPr/>
          </p:nvSpPr>
          <p:spPr bwMode="auto">
            <a:xfrm rot="300000">
              <a:off x="541386" y="831955"/>
              <a:ext cx="647758" cy="1"/>
            </a:xfrm>
            <a:prstGeom prst="line">
              <a:avLst/>
            </a:prstGeom>
            <a:noFill/>
            <a:ln w="25400">
              <a:solidFill>
                <a:srgbClr val="A6A6A6"/>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31769" name="直接连接符 6"/>
            <p:cNvSpPr>
              <a:spLocks noChangeShapeType="1"/>
            </p:cNvSpPr>
            <p:nvPr/>
          </p:nvSpPr>
          <p:spPr bwMode="auto">
            <a:xfrm rot="-300000">
              <a:off x="541386" y="1621041"/>
              <a:ext cx="647758" cy="1"/>
            </a:xfrm>
            <a:prstGeom prst="line">
              <a:avLst/>
            </a:prstGeom>
            <a:noFill/>
            <a:ln w="25400">
              <a:solidFill>
                <a:srgbClr val="A6A6A6"/>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31770" name="TextBox 146"/>
            <p:cNvSpPr>
              <a:spLocks noChangeArrowheads="1"/>
            </p:cNvSpPr>
            <p:nvPr/>
          </p:nvSpPr>
          <p:spPr bwMode="auto">
            <a:xfrm>
              <a:off x="1171875" y="82321"/>
              <a:ext cx="238126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en-US" altLang="zh-CN" sz="1400" b="1" i="1">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20% </a:t>
              </a:r>
              <a:r>
                <a:rPr lang="zh-CN" altLang="en-US" sz="1400" b="1" i="1">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单击添加文本</a:t>
              </a:r>
              <a:endParaRPr lang="en-US" sz="1400" b="1" i="1">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771" name="TextBox 146"/>
            <p:cNvSpPr>
              <a:spLocks noChangeArrowheads="1"/>
            </p:cNvSpPr>
            <p:nvPr/>
          </p:nvSpPr>
          <p:spPr bwMode="auto">
            <a:xfrm>
              <a:off x="1171679" y="706526"/>
              <a:ext cx="2381462" cy="308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en-US" altLang="zh-CN" sz="1400" b="1" i="1">
                  <a:solidFill>
                    <a:srgbClr val="404040"/>
                  </a:solidFill>
                  <a:latin typeface="微软雅黑" panose="020B0503020204020204" pitchFamily="34" charset="-122"/>
                  <a:ea typeface="微软雅黑" panose="020B0503020204020204" pitchFamily="34" charset="-122"/>
                  <a:sym typeface="微软雅黑" panose="020B0503020204020204" pitchFamily="34" charset="-122"/>
                </a:rPr>
                <a:t>6% </a:t>
              </a:r>
              <a:r>
                <a:rPr lang="zh-CN" altLang="en-US" sz="1400" b="1" i="1">
                  <a:solidFill>
                    <a:srgbClr val="404040"/>
                  </a:solidFill>
                  <a:latin typeface="微软雅黑" panose="020B0503020204020204" pitchFamily="34" charset="-122"/>
                  <a:ea typeface="微软雅黑" panose="020B0503020204020204" pitchFamily="34" charset="-122"/>
                  <a:sym typeface="微软雅黑" panose="020B0503020204020204" pitchFamily="34" charset="-122"/>
                </a:rPr>
                <a:t>单击添加文本</a:t>
              </a:r>
              <a:endParaRPr lang="en-US" sz="1400" b="1" i="1">
                <a:solidFill>
                  <a:srgbClr val="40404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772" name="TextBox 146"/>
            <p:cNvSpPr>
              <a:spLocks noChangeArrowheads="1"/>
            </p:cNvSpPr>
            <p:nvPr/>
          </p:nvSpPr>
          <p:spPr bwMode="auto">
            <a:xfrm>
              <a:off x="1171679" y="1438456"/>
              <a:ext cx="2381462" cy="308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en-US" altLang="zh-CN" sz="1400" b="1" i="1">
                  <a:solidFill>
                    <a:srgbClr val="404040"/>
                  </a:solidFill>
                  <a:latin typeface="微软雅黑" panose="020B0503020204020204" pitchFamily="34" charset="-122"/>
                  <a:ea typeface="微软雅黑" panose="020B0503020204020204" pitchFamily="34" charset="-122"/>
                  <a:sym typeface="微软雅黑" panose="020B0503020204020204" pitchFamily="34" charset="-122"/>
                </a:rPr>
                <a:t>11% </a:t>
              </a:r>
              <a:r>
                <a:rPr lang="zh-CN" altLang="en-US" sz="1400" b="1" i="1">
                  <a:solidFill>
                    <a:srgbClr val="404040"/>
                  </a:solidFill>
                  <a:latin typeface="微软雅黑" panose="020B0503020204020204" pitchFamily="34" charset="-122"/>
                  <a:ea typeface="微软雅黑" panose="020B0503020204020204" pitchFamily="34" charset="-122"/>
                  <a:sym typeface="微软雅黑" panose="020B0503020204020204" pitchFamily="34" charset="-122"/>
                </a:rPr>
                <a:t>单击添加文本</a:t>
              </a:r>
              <a:endParaRPr lang="en-US" sz="1400" b="1" i="1">
                <a:solidFill>
                  <a:srgbClr val="40404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773" name="TextBox 146"/>
            <p:cNvSpPr>
              <a:spLocks noChangeArrowheads="1"/>
            </p:cNvSpPr>
            <p:nvPr/>
          </p:nvSpPr>
          <p:spPr bwMode="auto">
            <a:xfrm>
              <a:off x="1171679" y="1971923"/>
              <a:ext cx="2381462" cy="308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en-US" altLang="zh-CN" sz="1400" b="1" i="1">
                  <a:solidFill>
                    <a:srgbClr val="404040"/>
                  </a:solidFill>
                  <a:latin typeface="微软雅黑" panose="020B0503020204020204" pitchFamily="34" charset="-122"/>
                  <a:ea typeface="微软雅黑" panose="020B0503020204020204" pitchFamily="34" charset="-122"/>
                  <a:sym typeface="微软雅黑" panose="020B0503020204020204" pitchFamily="34" charset="-122"/>
                </a:rPr>
                <a:t>12% </a:t>
              </a:r>
              <a:r>
                <a:rPr lang="zh-CN" altLang="en-US" sz="1400" b="1" i="1">
                  <a:solidFill>
                    <a:srgbClr val="404040"/>
                  </a:solidFill>
                  <a:latin typeface="微软雅黑" panose="020B0503020204020204" pitchFamily="34" charset="-122"/>
                  <a:ea typeface="微软雅黑" panose="020B0503020204020204" pitchFamily="34" charset="-122"/>
                  <a:sym typeface="微软雅黑" panose="020B0503020204020204" pitchFamily="34" charset="-122"/>
                </a:rPr>
                <a:t>单击添加文本</a:t>
              </a:r>
              <a:endParaRPr lang="en-US" sz="1400" b="1" i="1">
                <a:solidFill>
                  <a:srgbClr val="40404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3" name="Group 11"/>
          <p:cNvGrpSpPr>
            <a:grpSpLocks/>
          </p:cNvGrpSpPr>
          <p:nvPr/>
        </p:nvGrpSpPr>
        <p:grpSpPr bwMode="auto">
          <a:xfrm>
            <a:off x="1973263" y="2192340"/>
            <a:ext cx="3562351" cy="2206625"/>
            <a:chOff x="0" y="0"/>
            <a:chExt cx="3561792" cy="2207606"/>
          </a:xfrm>
        </p:grpSpPr>
        <p:sp>
          <p:nvSpPr>
            <p:cNvPr id="31760" name="任意多边形 1"/>
            <p:cNvSpPr>
              <a:spLocks noChangeArrowheads="1"/>
            </p:cNvSpPr>
            <p:nvPr/>
          </p:nvSpPr>
          <p:spPr bwMode="auto">
            <a:xfrm>
              <a:off x="2374528" y="0"/>
              <a:ext cx="1187264" cy="252525"/>
            </a:xfrm>
            <a:custGeom>
              <a:avLst/>
              <a:gdLst>
                <a:gd name="T0" fmla="*/ 1021663 w 1248228"/>
                <a:gd name="T1" fmla="*/ 0 h 290286"/>
                <a:gd name="T2" fmla="*/ 380154 w 1248228"/>
                <a:gd name="T3" fmla="*/ 0 h 290286"/>
                <a:gd name="T4" fmla="*/ 0 w 1248228"/>
                <a:gd name="T5" fmla="*/ 166241 h 290286"/>
                <a:gd name="T6" fmla="*/ 0 60000 65536"/>
                <a:gd name="T7" fmla="*/ 0 60000 65536"/>
                <a:gd name="T8" fmla="*/ 0 60000 65536"/>
                <a:gd name="T9" fmla="*/ 0 w 1248228"/>
                <a:gd name="T10" fmla="*/ 0 h 290286"/>
                <a:gd name="T11" fmla="*/ 1248228 w 1248228"/>
                <a:gd name="T12" fmla="*/ 290286 h 290286"/>
              </a:gdLst>
              <a:ahLst/>
              <a:cxnLst>
                <a:cxn ang="T6">
                  <a:pos x="T0" y="T1"/>
                </a:cxn>
                <a:cxn ang="T7">
                  <a:pos x="T2" y="T3"/>
                </a:cxn>
                <a:cxn ang="T8">
                  <a:pos x="T4" y="T5"/>
                </a:cxn>
              </a:cxnLst>
              <a:rect l="T9" t="T10" r="T11" b="T12"/>
              <a:pathLst>
                <a:path w="1248228" h="290286">
                  <a:moveTo>
                    <a:pt x="1248228" y="0"/>
                  </a:moveTo>
                  <a:lnTo>
                    <a:pt x="464457" y="0"/>
                  </a:lnTo>
                  <a:lnTo>
                    <a:pt x="0" y="290286"/>
                  </a:lnTo>
                </a:path>
              </a:pathLst>
            </a:custGeom>
            <a:noFill/>
            <a:ln w="25400">
              <a:solidFill>
                <a:srgbClr val="A6A6A6"/>
              </a:solidFill>
              <a:bevel/>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31761" name="任意多边形 2"/>
            <p:cNvSpPr>
              <a:spLocks noChangeArrowheads="1"/>
            </p:cNvSpPr>
            <p:nvPr/>
          </p:nvSpPr>
          <p:spPr bwMode="auto">
            <a:xfrm flipV="1">
              <a:off x="2374528" y="1955082"/>
              <a:ext cx="1187264" cy="252524"/>
            </a:xfrm>
            <a:custGeom>
              <a:avLst/>
              <a:gdLst>
                <a:gd name="T0" fmla="*/ 1021663 w 1248228"/>
                <a:gd name="T1" fmla="*/ 0 h 290286"/>
                <a:gd name="T2" fmla="*/ 380154 w 1248228"/>
                <a:gd name="T3" fmla="*/ 0 h 290286"/>
                <a:gd name="T4" fmla="*/ 0 w 1248228"/>
                <a:gd name="T5" fmla="*/ 166239 h 290286"/>
                <a:gd name="T6" fmla="*/ 0 60000 65536"/>
                <a:gd name="T7" fmla="*/ 0 60000 65536"/>
                <a:gd name="T8" fmla="*/ 0 60000 65536"/>
                <a:gd name="T9" fmla="*/ 0 w 1248228"/>
                <a:gd name="T10" fmla="*/ 0 h 290286"/>
                <a:gd name="T11" fmla="*/ 1248228 w 1248228"/>
                <a:gd name="T12" fmla="*/ 290286 h 290286"/>
              </a:gdLst>
              <a:ahLst/>
              <a:cxnLst>
                <a:cxn ang="T6">
                  <a:pos x="T0" y="T1"/>
                </a:cxn>
                <a:cxn ang="T7">
                  <a:pos x="T2" y="T3"/>
                </a:cxn>
                <a:cxn ang="T8">
                  <a:pos x="T4" y="T5"/>
                </a:cxn>
              </a:cxnLst>
              <a:rect l="T9" t="T10" r="T11" b="T12"/>
              <a:pathLst>
                <a:path w="1248228" h="290286">
                  <a:moveTo>
                    <a:pt x="1248228" y="0"/>
                  </a:moveTo>
                  <a:lnTo>
                    <a:pt x="464457" y="0"/>
                  </a:lnTo>
                  <a:lnTo>
                    <a:pt x="0" y="290286"/>
                  </a:lnTo>
                </a:path>
              </a:pathLst>
            </a:custGeom>
            <a:noFill/>
            <a:ln w="25400">
              <a:solidFill>
                <a:srgbClr val="A6A6A6"/>
              </a:solidFill>
              <a:bevel/>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31762" name="直接连接符 7"/>
            <p:cNvSpPr>
              <a:spLocks noChangeShapeType="1"/>
            </p:cNvSpPr>
            <p:nvPr/>
          </p:nvSpPr>
          <p:spPr bwMode="auto">
            <a:xfrm>
              <a:off x="2374528" y="1256271"/>
              <a:ext cx="647599" cy="1"/>
            </a:xfrm>
            <a:prstGeom prst="line">
              <a:avLst/>
            </a:prstGeom>
            <a:noFill/>
            <a:ln w="25400">
              <a:solidFill>
                <a:srgbClr val="A6A6A6"/>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31763" name="TextBox 146"/>
            <p:cNvSpPr>
              <a:spLocks noChangeArrowheads="1"/>
            </p:cNvSpPr>
            <p:nvPr/>
          </p:nvSpPr>
          <p:spPr bwMode="auto">
            <a:xfrm>
              <a:off x="0" y="1797849"/>
              <a:ext cx="2363417" cy="306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eaLnBrk="1" hangingPunct="1">
                <a:buFont typeface="Arial" panose="020B0604020202020204" pitchFamily="34" charset="0"/>
                <a:buNone/>
              </a:pPr>
              <a:r>
                <a:rPr lang="zh-CN" altLang="en-US" sz="1400" b="1" i="1">
                  <a:solidFill>
                    <a:srgbClr val="404040"/>
                  </a:solidFill>
                  <a:latin typeface="微软雅黑" panose="020B0503020204020204" pitchFamily="34" charset="-122"/>
                  <a:ea typeface="微软雅黑" panose="020B0503020204020204" pitchFamily="34" charset="-122"/>
                  <a:sym typeface="微软雅黑" panose="020B0503020204020204" pitchFamily="34" charset="-122"/>
                </a:rPr>
                <a:t>单击添加文本 </a:t>
              </a:r>
              <a:r>
                <a:rPr lang="en-US" altLang="zh-CN" sz="1400" b="1" i="1">
                  <a:solidFill>
                    <a:srgbClr val="404040"/>
                  </a:solidFill>
                  <a:latin typeface="微软雅黑" panose="020B0503020204020204" pitchFamily="34" charset="-122"/>
                  <a:ea typeface="微软雅黑" panose="020B0503020204020204" pitchFamily="34" charset="-122"/>
                  <a:sym typeface="微软雅黑" panose="020B0503020204020204" pitchFamily="34" charset="-122"/>
                </a:rPr>
                <a:t>14%</a:t>
              </a:r>
              <a:endParaRPr lang="zh-CN" altLang="en-US"/>
            </a:p>
          </p:txBody>
        </p:sp>
        <p:sp>
          <p:nvSpPr>
            <p:cNvPr id="31764" name="TextBox 146"/>
            <p:cNvSpPr>
              <a:spLocks noChangeArrowheads="1"/>
            </p:cNvSpPr>
            <p:nvPr/>
          </p:nvSpPr>
          <p:spPr bwMode="auto">
            <a:xfrm>
              <a:off x="0" y="1102215"/>
              <a:ext cx="2363417" cy="306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eaLnBrk="1" hangingPunct="1">
                <a:buFont typeface="Arial" panose="020B0604020202020204" pitchFamily="34" charset="0"/>
                <a:buNone/>
              </a:pPr>
              <a:r>
                <a:rPr lang="zh-CN" altLang="en-US" sz="1400" b="1" i="1">
                  <a:solidFill>
                    <a:srgbClr val="404040"/>
                  </a:solidFill>
                  <a:latin typeface="微软雅黑" panose="020B0503020204020204" pitchFamily="34" charset="-122"/>
                  <a:ea typeface="微软雅黑" panose="020B0503020204020204" pitchFamily="34" charset="-122"/>
                  <a:sym typeface="微软雅黑" panose="020B0503020204020204" pitchFamily="34" charset="-122"/>
                </a:rPr>
                <a:t>单击添加文本 </a:t>
              </a:r>
              <a:r>
                <a:rPr lang="en-US" altLang="zh-CN" sz="1400" b="1" i="1">
                  <a:solidFill>
                    <a:srgbClr val="404040"/>
                  </a:solidFill>
                  <a:latin typeface="微软雅黑" panose="020B0503020204020204" pitchFamily="34" charset="-122"/>
                  <a:ea typeface="微软雅黑" panose="020B0503020204020204" pitchFamily="34" charset="-122"/>
                  <a:sym typeface="微软雅黑" panose="020B0503020204020204" pitchFamily="34" charset="-122"/>
                </a:rPr>
                <a:t>14%</a:t>
              </a:r>
              <a:endParaRPr lang="zh-CN" altLang="en-US"/>
            </a:p>
          </p:txBody>
        </p:sp>
        <p:sp>
          <p:nvSpPr>
            <p:cNvPr id="31765" name="TextBox 146"/>
            <p:cNvSpPr>
              <a:spLocks noChangeArrowheads="1"/>
            </p:cNvSpPr>
            <p:nvPr/>
          </p:nvSpPr>
          <p:spPr bwMode="auto">
            <a:xfrm>
              <a:off x="0" y="84175"/>
              <a:ext cx="2363417" cy="30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eaLnBrk="1" hangingPunct="1">
                <a:buFont typeface="Arial" panose="020B0604020202020204" pitchFamily="34" charset="0"/>
                <a:buNone/>
              </a:pPr>
              <a:r>
                <a:rPr lang="zh-CN" altLang="en-US" sz="1400" b="1" i="1">
                  <a:solidFill>
                    <a:srgbClr val="404040"/>
                  </a:solidFill>
                  <a:latin typeface="微软雅黑" panose="020B0503020204020204" pitchFamily="34" charset="-122"/>
                  <a:ea typeface="微软雅黑" panose="020B0503020204020204" pitchFamily="34" charset="-122"/>
                  <a:sym typeface="微软雅黑" panose="020B0503020204020204" pitchFamily="34" charset="-122"/>
                </a:rPr>
                <a:t>单击添加文本 </a:t>
              </a:r>
              <a:r>
                <a:rPr lang="en-US" altLang="zh-CN" sz="1400" b="1" i="1">
                  <a:solidFill>
                    <a:srgbClr val="404040"/>
                  </a:solidFill>
                  <a:latin typeface="微软雅黑" panose="020B0503020204020204" pitchFamily="34" charset="-122"/>
                  <a:ea typeface="微软雅黑" panose="020B0503020204020204" pitchFamily="34" charset="-122"/>
                  <a:sym typeface="微软雅黑" panose="020B0503020204020204" pitchFamily="34" charset="-122"/>
                </a:rPr>
                <a:t>23%</a:t>
              </a:r>
              <a:endParaRPr lang="zh-CN" altLang="en-US"/>
            </a:p>
          </p:txBody>
        </p:sp>
      </p:grpSp>
      <p:grpSp>
        <p:nvGrpSpPr>
          <p:cNvPr id="4" name="Group 18"/>
          <p:cNvGrpSpPr>
            <a:grpSpLocks noChangeAspect="1"/>
          </p:cNvGrpSpPr>
          <p:nvPr/>
        </p:nvGrpSpPr>
        <p:grpSpPr bwMode="auto">
          <a:xfrm>
            <a:off x="4694239" y="1752602"/>
            <a:ext cx="2987675" cy="2987675"/>
            <a:chOff x="0" y="0"/>
            <a:chExt cx="2988000" cy="2988000"/>
          </a:xfrm>
        </p:grpSpPr>
        <p:sp>
          <p:nvSpPr>
            <p:cNvPr id="31752" name="饼形 15"/>
            <p:cNvSpPr>
              <a:spLocks noChangeAspect="1" noChangeArrowheads="1"/>
            </p:cNvSpPr>
            <p:nvPr/>
          </p:nvSpPr>
          <p:spPr bwMode="auto">
            <a:xfrm>
              <a:off x="144478" y="144478"/>
              <a:ext cx="2699044" cy="2699044"/>
            </a:xfrm>
            <a:custGeom>
              <a:avLst/>
              <a:gdLst>
                <a:gd name="T0" fmla="*/ 2699044 w 2699044"/>
                <a:gd name="T1" fmla="*/ 1349522 h 2699044"/>
                <a:gd name="T2" fmla="*/ 1349522 w 2699044"/>
                <a:gd name="T3" fmla="*/ 2699044 h 2699044"/>
                <a:gd name="T4" fmla="*/ 0 w 2699044"/>
                <a:gd name="T5" fmla="*/ 1349522 h 2699044"/>
                <a:gd name="T6" fmla="*/ 1349522 w 2699044"/>
                <a:gd name="T7" fmla="*/ 0 h 2699044"/>
                <a:gd name="T8" fmla="*/ 0 60000 65536"/>
                <a:gd name="T9" fmla="*/ 0 60000 65536"/>
                <a:gd name="T10" fmla="*/ 0 60000 65536"/>
                <a:gd name="T11" fmla="*/ 0 60000 65536"/>
                <a:gd name="T12" fmla="*/ 0 w 2699044"/>
                <a:gd name="T13" fmla="*/ 0 h 2699044"/>
                <a:gd name="T14" fmla="*/ 2699044 w 2699044"/>
                <a:gd name="T15" fmla="*/ 2699044 h 2699044"/>
              </a:gdLst>
              <a:ahLst/>
              <a:cxnLst>
                <a:cxn ang="T8">
                  <a:pos x="T0" y="T1"/>
                </a:cxn>
                <a:cxn ang="T9">
                  <a:pos x="T2" y="T3"/>
                </a:cxn>
                <a:cxn ang="T10">
                  <a:pos x="T4" y="T5"/>
                </a:cxn>
                <a:cxn ang="T11">
                  <a:pos x="T6" y="T7"/>
                </a:cxn>
              </a:cxnLst>
              <a:rect l="T12" t="T13" r="T14" b="T15"/>
              <a:pathLst>
                <a:path w="2699044" h="2699044">
                  <a:moveTo>
                    <a:pt x="2527784" y="691564"/>
                  </a:moveTo>
                  <a:lnTo>
                    <a:pt x="2527783" y="691564"/>
                  </a:lnTo>
                  <a:cubicBezTo>
                    <a:pt x="2639645" y="891885"/>
                    <a:pt x="2698588" y="1117418"/>
                    <a:pt x="2699041" y="1346855"/>
                  </a:cubicBezTo>
                  <a:lnTo>
                    <a:pt x="1349522" y="1349522"/>
                  </a:lnTo>
                  <a:lnTo>
                    <a:pt x="2527784" y="691564"/>
                  </a:lnTo>
                  <a:close/>
                </a:path>
              </a:pathLst>
            </a:custGeom>
            <a:solidFill>
              <a:srgbClr val="F2F2F2"/>
            </a:solidFill>
            <a:ln w="12700">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31753" name="饼形 16"/>
            <p:cNvSpPr>
              <a:spLocks noChangeAspect="1" noChangeArrowheads="1"/>
            </p:cNvSpPr>
            <p:nvPr/>
          </p:nvSpPr>
          <p:spPr bwMode="auto">
            <a:xfrm>
              <a:off x="144478" y="144478"/>
              <a:ext cx="2699044" cy="2699044"/>
            </a:xfrm>
            <a:custGeom>
              <a:avLst/>
              <a:gdLst>
                <a:gd name="T0" fmla="*/ 2699044 w 2699044"/>
                <a:gd name="T1" fmla="*/ 1349522 h 2699044"/>
                <a:gd name="T2" fmla="*/ 1349522 w 2699044"/>
                <a:gd name="T3" fmla="*/ 2699044 h 2699044"/>
                <a:gd name="T4" fmla="*/ 0 w 2699044"/>
                <a:gd name="T5" fmla="*/ 1349522 h 2699044"/>
                <a:gd name="T6" fmla="*/ 1349522 w 2699044"/>
                <a:gd name="T7" fmla="*/ 0 h 2699044"/>
                <a:gd name="T8" fmla="*/ 0 60000 65536"/>
                <a:gd name="T9" fmla="*/ 0 60000 65536"/>
                <a:gd name="T10" fmla="*/ 0 60000 65536"/>
                <a:gd name="T11" fmla="*/ 0 60000 65536"/>
                <a:gd name="T12" fmla="*/ 0 w 2699044"/>
                <a:gd name="T13" fmla="*/ 0 h 2699044"/>
                <a:gd name="T14" fmla="*/ 2699044 w 2699044"/>
                <a:gd name="T15" fmla="*/ 2699044 h 2699044"/>
              </a:gdLst>
              <a:ahLst/>
              <a:cxnLst>
                <a:cxn ang="T8">
                  <a:pos x="T0" y="T1"/>
                </a:cxn>
                <a:cxn ang="T9">
                  <a:pos x="T2" y="T3"/>
                </a:cxn>
                <a:cxn ang="T10">
                  <a:pos x="T4" y="T5"/>
                </a:cxn>
                <a:cxn ang="T11">
                  <a:pos x="T6" y="T7"/>
                </a:cxn>
              </a:cxnLst>
              <a:rect l="T12" t="T13" r="T14" b="T15"/>
              <a:pathLst>
                <a:path w="2699044" h="2699044">
                  <a:moveTo>
                    <a:pt x="2699042" y="1347120"/>
                  </a:moveTo>
                  <a:lnTo>
                    <a:pt x="2699041" y="1347120"/>
                  </a:lnTo>
                  <a:cubicBezTo>
                    <a:pt x="2699043" y="1347920"/>
                    <a:pt x="2699044" y="1348721"/>
                    <a:pt x="2699044" y="1349522"/>
                  </a:cubicBezTo>
                  <a:cubicBezTo>
                    <a:pt x="2699044" y="1668689"/>
                    <a:pt x="2585922" y="1977527"/>
                    <a:pt x="2379771" y="2221185"/>
                  </a:cubicBezTo>
                  <a:lnTo>
                    <a:pt x="1349522" y="1349522"/>
                  </a:lnTo>
                  <a:lnTo>
                    <a:pt x="2699042" y="1347120"/>
                  </a:lnTo>
                  <a:close/>
                </a:path>
              </a:pathLst>
            </a:custGeom>
            <a:solidFill>
              <a:srgbClr val="D9D9D9"/>
            </a:solidFill>
            <a:ln w="12700">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31754" name="饼形 17"/>
            <p:cNvSpPr>
              <a:spLocks noChangeAspect="1" noChangeArrowheads="1"/>
            </p:cNvSpPr>
            <p:nvPr/>
          </p:nvSpPr>
          <p:spPr bwMode="auto">
            <a:xfrm>
              <a:off x="144478" y="144478"/>
              <a:ext cx="2699044" cy="2699044"/>
            </a:xfrm>
            <a:custGeom>
              <a:avLst/>
              <a:gdLst>
                <a:gd name="T0" fmla="*/ 2699044 w 2699044"/>
                <a:gd name="T1" fmla="*/ 1349522 h 2699044"/>
                <a:gd name="T2" fmla="*/ 1349522 w 2699044"/>
                <a:gd name="T3" fmla="*/ 2699044 h 2699044"/>
                <a:gd name="T4" fmla="*/ 0 w 2699044"/>
                <a:gd name="T5" fmla="*/ 1349522 h 2699044"/>
                <a:gd name="T6" fmla="*/ 1349522 w 2699044"/>
                <a:gd name="T7" fmla="*/ 0 h 2699044"/>
                <a:gd name="T8" fmla="*/ 0 60000 65536"/>
                <a:gd name="T9" fmla="*/ 0 60000 65536"/>
                <a:gd name="T10" fmla="*/ 0 60000 65536"/>
                <a:gd name="T11" fmla="*/ 0 60000 65536"/>
                <a:gd name="T12" fmla="*/ 0 w 2699044"/>
                <a:gd name="T13" fmla="*/ 0 h 2699044"/>
                <a:gd name="T14" fmla="*/ 2699044 w 2699044"/>
                <a:gd name="T15" fmla="*/ 2699044 h 2699044"/>
              </a:gdLst>
              <a:ahLst/>
              <a:cxnLst>
                <a:cxn ang="T8">
                  <a:pos x="T0" y="T1"/>
                </a:cxn>
                <a:cxn ang="T9">
                  <a:pos x="T2" y="T3"/>
                </a:cxn>
                <a:cxn ang="T10">
                  <a:pos x="T4" y="T5"/>
                </a:cxn>
                <a:cxn ang="T11">
                  <a:pos x="T6" y="T7"/>
                </a:cxn>
              </a:cxnLst>
              <a:rect l="T12" t="T13" r="T14" b="T15"/>
              <a:pathLst>
                <a:path w="2699044" h="2699044">
                  <a:moveTo>
                    <a:pt x="2379824" y="2221123"/>
                  </a:moveTo>
                  <a:lnTo>
                    <a:pt x="2379823" y="2221122"/>
                  </a:lnTo>
                  <a:cubicBezTo>
                    <a:pt x="2123408" y="2524225"/>
                    <a:pt x="1746536" y="2699043"/>
                    <a:pt x="1349522" y="2699044"/>
                  </a:cubicBezTo>
                  <a:cubicBezTo>
                    <a:pt x="1346404" y="2699044"/>
                    <a:pt x="1343287" y="2699033"/>
                    <a:pt x="1340171" y="2699011"/>
                  </a:cubicBezTo>
                  <a:lnTo>
                    <a:pt x="1349522" y="1349522"/>
                  </a:lnTo>
                  <a:lnTo>
                    <a:pt x="2379824" y="2221123"/>
                  </a:lnTo>
                  <a:close/>
                </a:path>
              </a:pathLst>
            </a:custGeom>
            <a:solidFill>
              <a:srgbClr val="BFBFBF"/>
            </a:solidFill>
            <a:ln w="12700">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31755" name="饼形 18"/>
            <p:cNvSpPr>
              <a:spLocks noChangeAspect="1" noChangeArrowheads="1"/>
            </p:cNvSpPr>
            <p:nvPr/>
          </p:nvSpPr>
          <p:spPr bwMode="auto">
            <a:xfrm>
              <a:off x="144478" y="144478"/>
              <a:ext cx="2699044" cy="2699044"/>
            </a:xfrm>
            <a:custGeom>
              <a:avLst/>
              <a:gdLst>
                <a:gd name="T0" fmla="*/ 2699044 w 2699044"/>
                <a:gd name="T1" fmla="*/ 1349522 h 2699044"/>
                <a:gd name="T2" fmla="*/ 1349522 w 2699044"/>
                <a:gd name="T3" fmla="*/ 2699044 h 2699044"/>
                <a:gd name="T4" fmla="*/ 0 w 2699044"/>
                <a:gd name="T5" fmla="*/ 1349522 h 2699044"/>
                <a:gd name="T6" fmla="*/ 1349522 w 2699044"/>
                <a:gd name="T7" fmla="*/ 0 h 2699044"/>
                <a:gd name="T8" fmla="*/ 0 60000 65536"/>
                <a:gd name="T9" fmla="*/ 0 60000 65536"/>
                <a:gd name="T10" fmla="*/ 0 60000 65536"/>
                <a:gd name="T11" fmla="*/ 0 60000 65536"/>
                <a:gd name="T12" fmla="*/ 0 w 2699044"/>
                <a:gd name="T13" fmla="*/ 0 h 2699044"/>
                <a:gd name="T14" fmla="*/ 2699044 w 2699044"/>
                <a:gd name="T15" fmla="*/ 2699044 h 2699044"/>
              </a:gdLst>
              <a:ahLst/>
              <a:cxnLst>
                <a:cxn ang="T8">
                  <a:pos x="T0" y="T1"/>
                </a:cxn>
                <a:cxn ang="T9">
                  <a:pos x="T2" y="T3"/>
                </a:cxn>
                <a:cxn ang="T10">
                  <a:pos x="T4" y="T5"/>
                </a:cxn>
                <a:cxn ang="T11">
                  <a:pos x="T6" y="T7"/>
                </a:cxn>
              </a:cxnLst>
              <a:rect l="T12" t="T13" r="T14" b="T15"/>
              <a:pathLst>
                <a:path w="2699044" h="2699044">
                  <a:moveTo>
                    <a:pt x="1343308" y="2699030"/>
                  </a:moveTo>
                  <a:lnTo>
                    <a:pt x="1343308" y="2699029"/>
                  </a:lnTo>
                  <a:cubicBezTo>
                    <a:pt x="917997" y="2697071"/>
                    <a:pt x="518497" y="2494729"/>
                    <a:pt x="265268" y="2153017"/>
                  </a:cubicBezTo>
                  <a:lnTo>
                    <a:pt x="1349522" y="1349522"/>
                  </a:lnTo>
                  <a:lnTo>
                    <a:pt x="1343308" y="2699030"/>
                  </a:lnTo>
                  <a:close/>
                </a:path>
              </a:pathLst>
            </a:custGeom>
            <a:solidFill>
              <a:srgbClr val="A6A6A6"/>
            </a:solidFill>
            <a:ln w="12700">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31756" name="饼形 19"/>
            <p:cNvSpPr>
              <a:spLocks noChangeAspect="1" noChangeArrowheads="1"/>
            </p:cNvSpPr>
            <p:nvPr/>
          </p:nvSpPr>
          <p:spPr bwMode="auto">
            <a:xfrm>
              <a:off x="144478" y="144478"/>
              <a:ext cx="2699044" cy="2699044"/>
            </a:xfrm>
            <a:custGeom>
              <a:avLst/>
              <a:gdLst>
                <a:gd name="T0" fmla="*/ 2699044 w 2699044"/>
                <a:gd name="T1" fmla="*/ 1349522 h 2699044"/>
                <a:gd name="T2" fmla="*/ 1349522 w 2699044"/>
                <a:gd name="T3" fmla="*/ 2699044 h 2699044"/>
                <a:gd name="T4" fmla="*/ 0 w 2699044"/>
                <a:gd name="T5" fmla="*/ 1349522 h 2699044"/>
                <a:gd name="T6" fmla="*/ 1349522 w 2699044"/>
                <a:gd name="T7" fmla="*/ 0 h 2699044"/>
                <a:gd name="T8" fmla="*/ 0 60000 65536"/>
                <a:gd name="T9" fmla="*/ 0 60000 65536"/>
                <a:gd name="T10" fmla="*/ 0 60000 65536"/>
                <a:gd name="T11" fmla="*/ 0 60000 65536"/>
                <a:gd name="T12" fmla="*/ 0 w 2699044"/>
                <a:gd name="T13" fmla="*/ 0 h 2699044"/>
                <a:gd name="T14" fmla="*/ 2699044 w 2699044"/>
                <a:gd name="T15" fmla="*/ 2699044 h 2699044"/>
              </a:gdLst>
              <a:ahLst/>
              <a:cxnLst>
                <a:cxn ang="T8">
                  <a:pos x="T0" y="T1"/>
                </a:cxn>
                <a:cxn ang="T9">
                  <a:pos x="T2" y="T3"/>
                </a:cxn>
                <a:cxn ang="T10">
                  <a:pos x="T4" y="T5"/>
                </a:cxn>
                <a:cxn ang="T11">
                  <a:pos x="T6" y="T7"/>
                </a:cxn>
              </a:cxnLst>
              <a:rect l="T12" t="T13" r="T14" b="T15"/>
              <a:pathLst>
                <a:path w="2699044" h="2699044">
                  <a:moveTo>
                    <a:pt x="268984" y="2158007"/>
                  </a:moveTo>
                  <a:lnTo>
                    <a:pt x="268984" y="2158006"/>
                  </a:lnTo>
                  <a:cubicBezTo>
                    <a:pt x="94366" y="1924631"/>
                    <a:pt x="0" y="1640993"/>
                    <a:pt x="0" y="1349522"/>
                  </a:cubicBezTo>
                  <a:cubicBezTo>
                    <a:pt x="-1" y="1216463"/>
                    <a:pt x="19678" y="1084136"/>
                    <a:pt x="58395" y="956836"/>
                  </a:cubicBezTo>
                  <a:lnTo>
                    <a:pt x="1349522" y="1349522"/>
                  </a:lnTo>
                  <a:lnTo>
                    <a:pt x="268984" y="2158007"/>
                  </a:lnTo>
                  <a:close/>
                </a:path>
              </a:pathLst>
            </a:custGeom>
            <a:solidFill>
              <a:srgbClr val="FFCC00"/>
            </a:solidFill>
            <a:ln w="12700">
              <a:solidFill>
                <a:srgbClr val="FFFFFF"/>
              </a:solidFill>
              <a:bevel/>
              <a:headEnd/>
              <a:tailEnd/>
            </a:ln>
          </p:spPr>
          <p:txBody>
            <a:bodyPr wrap="none" lIns="90170" tIns="46990" rIns="90170" bIns="469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31757" name="饼形 20"/>
            <p:cNvSpPr>
              <a:spLocks noChangeAspect="1" noChangeArrowheads="1"/>
            </p:cNvSpPr>
            <p:nvPr/>
          </p:nvSpPr>
          <p:spPr bwMode="auto">
            <a:xfrm>
              <a:off x="144478" y="144478"/>
              <a:ext cx="2699044" cy="2699044"/>
            </a:xfrm>
            <a:custGeom>
              <a:avLst/>
              <a:gdLst>
                <a:gd name="T0" fmla="*/ 2699044 w 2699044"/>
                <a:gd name="T1" fmla="*/ 1349522 h 2699044"/>
                <a:gd name="T2" fmla="*/ 1349522 w 2699044"/>
                <a:gd name="T3" fmla="*/ 2699044 h 2699044"/>
                <a:gd name="T4" fmla="*/ 0 w 2699044"/>
                <a:gd name="T5" fmla="*/ 1349522 h 2699044"/>
                <a:gd name="T6" fmla="*/ 1349522 w 2699044"/>
                <a:gd name="T7" fmla="*/ 0 h 2699044"/>
                <a:gd name="T8" fmla="*/ 0 60000 65536"/>
                <a:gd name="T9" fmla="*/ 0 60000 65536"/>
                <a:gd name="T10" fmla="*/ 0 60000 65536"/>
                <a:gd name="T11" fmla="*/ 0 60000 65536"/>
                <a:gd name="T12" fmla="*/ 0 w 2699044"/>
                <a:gd name="T13" fmla="*/ 0 h 2699044"/>
                <a:gd name="T14" fmla="*/ 2699044 w 2699044"/>
                <a:gd name="T15" fmla="*/ 2699044 h 2699044"/>
              </a:gdLst>
              <a:ahLst/>
              <a:cxnLst>
                <a:cxn ang="T8">
                  <a:pos x="T0" y="T1"/>
                </a:cxn>
                <a:cxn ang="T9">
                  <a:pos x="T2" y="T3"/>
                </a:cxn>
                <a:cxn ang="T10">
                  <a:pos x="T4" y="T5"/>
                </a:cxn>
                <a:cxn ang="T11">
                  <a:pos x="T6" y="T7"/>
                </a:cxn>
              </a:cxnLst>
              <a:rect l="T12" t="T13" r="T14" b="T15"/>
              <a:pathLst>
                <a:path w="2699044" h="2699044">
                  <a:moveTo>
                    <a:pt x="60010" y="951566"/>
                  </a:moveTo>
                  <a:lnTo>
                    <a:pt x="60010" y="951566"/>
                  </a:lnTo>
                  <a:cubicBezTo>
                    <a:pt x="234591" y="385863"/>
                    <a:pt x="757493" y="-1"/>
                    <a:pt x="1349522" y="0"/>
                  </a:cubicBezTo>
                  <a:cubicBezTo>
                    <a:pt x="1349522" y="0"/>
                    <a:pt x="1349522" y="0"/>
                    <a:pt x="1349522" y="0"/>
                  </a:cubicBezTo>
                  <a:lnTo>
                    <a:pt x="1349522" y="1349522"/>
                  </a:lnTo>
                  <a:lnTo>
                    <a:pt x="60010" y="951566"/>
                  </a:lnTo>
                  <a:close/>
                </a:path>
              </a:pathLst>
            </a:custGeom>
            <a:solidFill>
              <a:srgbClr val="99CC00"/>
            </a:solidFill>
            <a:ln w="12700">
              <a:solidFill>
                <a:srgbClr val="FFFFFF"/>
              </a:solidFill>
              <a:bevel/>
              <a:headEnd/>
              <a:tailEnd/>
            </a:ln>
          </p:spPr>
          <p:txBody>
            <a:bodyPr lIns="90170" tIns="46990" rIns="90170" bIns="469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31758" name="饼形 21"/>
            <p:cNvSpPr>
              <a:spLocks noChangeAspect="1" noChangeArrowheads="1"/>
            </p:cNvSpPr>
            <p:nvPr/>
          </p:nvSpPr>
          <p:spPr bwMode="auto">
            <a:xfrm>
              <a:off x="144478" y="144478"/>
              <a:ext cx="2699044" cy="2699044"/>
            </a:xfrm>
            <a:custGeom>
              <a:avLst/>
              <a:gdLst>
                <a:gd name="T0" fmla="*/ 2699044 w 2699044"/>
                <a:gd name="T1" fmla="*/ 1349522 h 2699044"/>
                <a:gd name="T2" fmla="*/ 1349522 w 2699044"/>
                <a:gd name="T3" fmla="*/ 2699044 h 2699044"/>
                <a:gd name="T4" fmla="*/ 0 w 2699044"/>
                <a:gd name="T5" fmla="*/ 1349522 h 2699044"/>
                <a:gd name="T6" fmla="*/ 1349522 w 2699044"/>
                <a:gd name="T7" fmla="*/ 0 h 2699044"/>
                <a:gd name="T8" fmla="*/ 0 60000 65536"/>
                <a:gd name="T9" fmla="*/ 0 60000 65536"/>
                <a:gd name="T10" fmla="*/ 0 60000 65536"/>
                <a:gd name="T11" fmla="*/ 0 60000 65536"/>
                <a:gd name="T12" fmla="*/ 0 w 2699044"/>
                <a:gd name="T13" fmla="*/ 0 h 2699044"/>
                <a:gd name="T14" fmla="*/ 2699044 w 2699044"/>
                <a:gd name="T15" fmla="*/ 2699044 h 2699044"/>
              </a:gdLst>
              <a:ahLst/>
              <a:cxnLst>
                <a:cxn ang="T8">
                  <a:pos x="T0" y="T1"/>
                </a:cxn>
                <a:cxn ang="T9">
                  <a:pos x="T2" y="T3"/>
                </a:cxn>
                <a:cxn ang="T10">
                  <a:pos x="T4" y="T5"/>
                </a:cxn>
                <a:cxn ang="T11">
                  <a:pos x="T6" y="T7"/>
                </a:cxn>
              </a:cxnLst>
              <a:rect l="T12" t="T13" r="T14" b="T15"/>
              <a:pathLst>
                <a:path w="2699044" h="2699044">
                  <a:moveTo>
                    <a:pt x="1348283" y="1"/>
                  </a:moveTo>
                  <a:lnTo>
                    <a:pt x="1348282" y="0"/>
                  </a:lnTo>
                  <a:cubicBezTo>
                    <a:pt x="1348695" y="0"/>
                    <a:pt x="1349108" y="-1"/>
                    <a:pt x="1349522" y="0"/>
                  </a:cubicBezTo>
                  <a:cubicBezTo>
                    <a:pt x="1839980" y="0"/>
                    <a:pt x="2291827" y="266092"/>
                    <a:pt x="2529699" y="695005"/>
                  </a:cubicBezTo>
                  <a:lnTo>
                    <a:pt x="1349522" y="1349522"/>
                  </a:lnTo>
                  <a:lnTo>
                    <a:pt x="1348283" y="1"/>
                  </a:lnTo>
                  <a:close/>
                </a:path>
              </a:pathLst>
            </a:custGeom>
            <a:solidFill>
              <a:srgbClr val="C00000">
                <a:alpha val="78038"/>
              </a:srgbClr>
            </a:solidFill>
            <a:ln w="12700">
              <a:solidFill>
                <a:srgbClr val="FFFFFF"/>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31759" name="椭圆 22"/>
            <p:cNvSpPr>
              <a:spLocks noChangeAspect="1" noChangeArrowheads="1"/>
            </p:cNvSpPr>
            <p:nvPr/>
          </p:nvSpPr>
          <p:spPr bwMode="auto">
            <a:xfrm>
              <a:off x="0" y="0"/>
              <a:ext cx="2988000" cy="2988000"/>
            </a:xfrm>
            <a:prstGeom prst="ellipse">
              <a:avLst/>
            </a:prstGeom>
            <a:noFill/>
            <a:ln w="12700">
              <a:solidFill>
                <a:srgbClr val="7F7F7F"/>
              </a:solidFill>
              <a:prstDash val="sysDash"/>
              <a:miter lim="800000"/>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ctr" hangingPunct="1">
                <a:buClr>
                  <a:srgbClr val="FF0000"/>
                </a:buClr>
                <a:buSzPct val="70000"/>
                <a:buFont typeface="Arial" panose="020B0604020202020204" pitchFamily="34" charset="0"/>
                <a:buNone/>
              </a:pPr>
              <a:endParaRPr lang="zh-CN" altLang="zh-CN" b="1" i="1">
                <a:solidFill>
                  <a:srgbClr val="000000"/>
                </a:solidFill>
                <a:latin typeface="Calibri" panose="020F0502020204030204" pitchFamily="34" charset="0"/>
                <a:sym typeface="Calibri" panose="020F0502020204030204" pitchFamily="34" charset="0"/>
              </a:endParaRPr>
            </a:p>
          </p:txBody>
        </p:sp>
      </p:grpSp>
      <p:sp>
        <p:nvSpPr>
          <p:cNvPr id="19485" name="TextBox 146"/>
          <p:cNvSpPr>
            <a:spLocks noChangeArrowheads="1"/>
          </p:cNvSpPr>
          <p:nvPr/>
        </p:nvSpPr>
        <p:spPr bwMode="auto">
          <a:xfrm>
            <a:off x="4564064" y="1109663"/>
            <a:ext cx="3248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2000">
                <a:solidFill>
                  <a:srgbClr val="404040"/>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en-US" sz="2000">
              <a:solidFill>
                <a:srgbClr val="404040"/>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9485"/>
                                        </p:tgtEl>
                                        <p:attrNameLst>
                                          <p:attrName>style.visibility</p:attrName>
                                        </p:attrNameLst>
                                      </p:cBhvr>
                                      <p:to>
                                        <p:strVal val="visible"/>
                                      </p:to>
                                    </p:set>
                                    <p:anim calcmode="lin" valueType="num">
                                      <p:cBhvr>
                                        <p:cTn id="7" dur="500" fill="hold"/>
                                        <p:tgtEl>
                                          <p:spTgt spid="19485"/>
                                        </p:tgtEl>
                                        <p:attrNameLst>
                                          <p:attrName>ppt_x</p:attrName>
                                        </p:attrNameLst>
                                      </p:cBhvr>
                                      <p:tavLst>
                                        <p:tav tm="0">
                                          <p:val>
                                            <p:strVal val="#ppt_x"/>
                                          </p:val>
                                        </p:tav>
                                        <p:tav tm="100000">
                                          <p:val>
                                            <p:strVal val="#ppt_x"/>
                                          </p:val>
                                        </p:tav>
                                      </p:tavLst>
                                    </p:anim>
                                    <p:anim calcmode="lin" valueType="num">
                                      <p:cBhvr>
                                        <p:cTn id="8" dur="500" fill="hold"/>
                                        <p:tgtEl>
                                          <p:spTgt spid="19485"/>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47"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nodeType="afterGroup">
                            <p:stCondLst>
                              <p:cond delay="1500"/>
                            </p:stCondLst>
                            <p:childTnLst>
                              <p:par>
                                <p:cTn id="16" presetID="22" presetClass="entr" presetSubtype="2"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p:cBhvr>
                                        <p:cTn id="18" dur="500"/>
                                        <p:tgtEl>
                                          <p:spTgt spid="3"/>
                                        </p:tgtEl>
                                      </p:cBhvr>
                                    </p:animEffect>
                                  </p:childTnLst>
                                </p:cTn>
                              </p:par>
                              <p:par>
                                <p:cTn id="19" presetID="22" presetClass="entr" presetSubtype="8" fill="hold" nodeType="withEffect">
                                  <p:stCondLst>
                                    <p:cond delay="0"/>
                                  </p:stCondLst>
                                  <p:childTnLst>
                                    <p:set>
                                      <p:cBhvr>
                                        <p:cTn id="20" dur="1" fill="hold">
                                          <p:stCondLst>
                                            <p:cond delay="0"/>
                                          </p:stCondLst>
                                        </p:cTn>
                                        <p:tgtEl>
                                          <p:spTgt spid="2"/>
                                        </p:tgtEl>
                                        <p:attrNameLst>
                                          <p:attrName>style.visibility</p:attrName>
                                        </p:attrNameLst>
                                      </p:cBhvr>
                                      <p:to>
                                        <p:strVal val="visible"/>
                                      </p:to>
                                    </p:set>
                                    <p:animEffect>
                                      <p:cBhvr>
                                        <p:cTn id="2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85" grpId="0" bldLvl="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内页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700" y="4168777"/>
            <a:ext cx="12201525"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2772" name="Group 3"/>
          <p:cNvGrpSpPr>
            <a:grpSpLocks/>
          </p:cNvGrpSpPr>
          <p:nvPr/>
        </p:nvGrpSpPr>
        <p:grpSpPr bwMode="auto">
          <a:xfrm>
            <a:off x="4489451" y="1044577"/>
            <a:ext cx="3762375" cy="4162425"/>
            <a:chOff x="0" y="0"/>
            <a:chExt cx="2370" cy="2622"/>
          </a:xfrm>
        </p:grpSpPr>
        <p:sp>
          <p:nvSpPr>
            <p:cNvPr id="32789" name="AutoShape 4"/>
            <p:cNvSpPr>
              <a:spLocks noChangeArrowheads="1"/>
            </p:cNvSpPr>
            <p:nvPr/>
          </p:nvSpPr>
          <p:spPr bwMode="auto">
            <a:xfrm rot="10800000">
              <a:off x="793" y="1959"/>
              <a:ext cx="751" cy="663"/>
            </a:xfrm>
            <a:prstGeom prst="triangle">
              <a:avLst>
                <a:gd name="adj" fmla="val 50000"/>
              </a:avLst>
            </a:prstGeom>
            <a:solidFill>
              <a:srgbClr val="FF9600">
                <a:alpha val="50195"/>
              </a:srgbClr>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zh-CN" b="1" i="1">
                <a:solidFill>
                  <a:srgbClr val="000000"/>
                </a:solidFill>
              </a:endParaRPr>
            </a:p>
          </p:txBody>
        </p:sp>
        <p:sp>
          <p:nvSpPr>
            <p:cNvPr id="32790" name="AutoShape 5"/>
            <p:cNvSpPr>
              <a:spLocks noChangeArrowheads="1"/>
            </p:cNvSpPr>
            <p:nvPr/>
          </p:nvSpPr>
          <p:spPr bwMode="auto">
            <a:xfrm>
              <a:off x="804" y="0"/>
              <a:ext cx="751" cy="663"/>
            </a:xfrm>
            <a:prstGeom prst="triangle">
              <a:avLst>
                <a:gd name="adj" fmla="val 50000"/>
              </a:avLst>
            </a:prstGeom>
            <a:solidFill>
              <a:srgbClr val="EBD531">
                <a:alpha val="50195"/>
              </a:srgbClr>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zh-CN" b="1" i="1">
                <a:solidFill>
                  <a:srgbClr val="000000"/>
                </a:solidFill>
              </a:endParaRPr>
            </a:p>
          </p:txBody>
        </p:sp>
        <p:sp>
          <p:nvSpPr>
            <p:cNvPr id="32791" name="AutoShape 6"/>
            <p:cNvSpPr>
              <a:spLocks noChangeArrowheads="1"/>
            </p:cNvSpPr>
            <p:nvPr/>
          </p:nvSpPr>
          <p:spPr bwMode="auto">
            <a:xfrm rot="7186656">
              <a:off x="1663" y="1458"/>
              <a:ext cx="752" cy="663"/>
            </a:xfrm>
            <a:prstGeom prst="triangle">
              <a:avLst>
                <a:gd name="adj" fmla="val 50000"/>
              </a:avLst>
            </a:prstGeom>
            <a:solidFill>
              <a:srgbClr val="EBD531">
                <a:alpha val="50195"/>
              </a:srgbClr>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zh-CN" b="1" i="1">
                <a:solidFill>
                  <a:srgbClr val="000000"/>
                </a:solidFill>
              </a:endParaRPr>
            </a:p>
          </p:txBody>
        </p:sp>
        <p:sp>
          <p:nvSpPr>
            <p:cNvPr id="32792" name="AutoShape 7"/>
            <p:cNvSpPr>
              <a:spLocks noChangeArrowheads="1"/>
            </p:cNvSpPr>
            <p:nvPr/>
          </p:nvSpPr>
          <p:spPr bwMode="auto">
            <a:xfrm rot="3597399">
              <a:off x="1659" y="494"/>
              <a:ext cx="751" cy="662"/>
            </a:xfrm>
            <a:prstGeom prst="triangle">
              <a:avLst>
                <a:gd name="adj" fmla="val 50000"/>
              </a:avLst>
            </a:prstGeom>
            <a:solidFill>
              <a:srgbClr val="FF9600">
                <a:alpha val="50195"/>
              </a:srgbClr>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zh-CN" b="1" i="1">
                <a:solidFill>
                  <a:srgbClr val="000000"/>
                </a:solidFill>
              </a:endParaRPr>
            </a:p>
          </p:txBody>
        </p:sp>
        <p:sp>
          <p:nvSpPr>
            <p:cNvPr id="32793" name="AutoShape 8"/>
            <p:cNvSpPr>
              <a:spLocks noChangeArrowheads="1"/>
            </p:cNvSpPr>
            <p:nvPr/>
          </p:nvSpPr>
          <p:spPr bwMode="auto">
            <a:xfrm rot="-7225481">
              <a:off x="-44" y="1464"/>
              <a:ext cx="751" cy="663"/>
            </a:xfrm>
            <a:prstGeom prst="triangle">
              <a:avLst>
                <a:gd name="adj" fmla="val 50000"/>
              </a:avLst>
            </a:prstGeom>
            <a:solidFill>
              <a:srgbClr val="EBD531">
                <a:alpha val="50195"/>
              </a:srgbClr>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zh-CN" b="1" i="1">
                <a:solidFill>
                  <a:srgbClr val="000000"/>
                </a:solidFill>
              </a:endParaRPr>
            </a:p>
          </p:txBody>
        </p:sp>
        <p:sp>
          <p:nvSpPr>
            <p:cNvPr id="32794" name="AutoShape 9"/>
            <p:cNvSpPr>
              <a:spLocks noChangeArrowheads="1"/>
            </p:cNvSpPr>
            <p:nvPr/>
          </p:nvSpPr>
          <p:spPr bwMode="auto">
            <a:xfrm rot="-3614670">
              <a:off x="-41" y="489"/>
              <a:ext cx="752" cy="663"/>
            </a:xfrm>
            <a:prstGeom prst="triangle">
              <a:avLst>
                <a:gd name="adj" fmla="val 50000"/>
              </a:avLst>
            </a:prstGeom>
            <a:solidFill>
              <a:srgbClr val="FF9600">
                <a:alpha val="50195"/>
              </a:srgbClr>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zh-CN" b="1" i="1">
                <a:solidFill>
                  <a:srgbClr val="000000"/>
                </a:solidFill>
              </a:endParaRPr>
            </a:p>
          </p:txBody>
        </p:sp>
        <p:sp>
          <p:nvSpPr>
            <p:cNvPr id="32795" name="Line 10"/>
            <p:cNvSpPr>
              <a:spLocks noChangeShapeType="1"/>
            </p:cNvSpPr>
            <p:nvPr/>
          </p:nvSpPr>
          <p:spPr bwMode="auto">
            <a:xfrm>
              <a:off x="379" y="2202"/>
              <a:ext cx="745" cy="1"/>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sp>
        <p:nvSpPr>
          <p:cNvPr id="32773" name="Rectangle 11"/>
          <p:cNvSpPr>
            <a:spLocks noChangeArrowheads="1"/>
          </p:cNvSpPr>
          <p:nvPr/>
        </p:nvSpPr>
        <p:spPr bwMode="auto">
          <a:xfrm>
            <a:off x="3633834" y="4397376"/>
            <a:ext cx="148104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1400">
                <a:solidFill>
                  <a:srgbClr val="1C1C1C"/>
                </a:solidFill>
              </a:rPr>
              <a:t>Your text in here</a:t>
            </a:r>
            <a:endParaRPr lang="zh-CN" altLang="en-US"/>
          </a:p>
        </p:txBody>
      </p:sp>
      <p:sp>
        <p:nvSpPr>
          <p:cNvPr id="32774" name="Rectangle 12"/>
          <p:cNvSpPr>
            <a:spLocks noChangeArrowheads="1"/>
          </p:cNvSpPr>
          <p:nvPr/>
        </p:nvSpPr>
        <p:spPr bwMode="auto">
          <a:xfrm>
            <a:off x="2555921" y="2244726"/>
            <a:ext cx="148104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1400">
                <a:solidFill>
                  <a:srgbClr val="1C1C1C"/>
                </a:solidFill>
              </a:rPr>
              <a:t>Your text in here</a:t>
            </a:r>
            <a:endParaRPr lang="zh-CN" altLang="en-US"/>
          </a:p>
        </p:txBody>
      </p:sp>
      <p:sp>
        <p:nvSpPr>
          <p:cNvPr id="32775" name="Rectangle 13"/>
          <p:cNvSpPr>
            <a:spLocks noChangeArrowheads="1"/>
          </p:cNvSpPr>
          <p:nvPr/>
        </p:nvSpPr>
        <p:spPr bwMode="auto">
          <a:xfrm>
            <a:off x="2555921" y="3667126"/>
            <a:ext cx="148104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1400">
                <a:solidFill>
                  <a:srgbClr val="1C1C1C"/>
                </a:solidFill>
              </a:rPr>
              <a:t>Your text in here</a:t>
            </a:r>
            <a:endParaRPr lang="zh-CN" altLang="en-US"/>
          </a:p>
        </p:txBody>
      </p:sp>
      <p:sp>
        <p:nvSpPr>
          <p:cNvPr id="32776" name="Rectangle 14"/>
          <p:cNvSpPr>
            <a:spLocks noChangeArrowheads="1"/>
          </p:cNvSpPr>
          <p:nvPr/>
        </p:nvSpPr>
        <p:spPr bwMode="auto">
          <a:xfrm>
            <a:off x="8910685" y="2244726"/>
            <a:ext cx="148104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1400">
                <a:solidFill>
                  <a:srgbClr val="1C1C1C"/>
                </a:solidFill>
              </a:rPr>
              <a:t>Your text in here</a:t>
            </a:r>
            <a:endParaRPr lang="zh-CN" altLang="en-US"/>
          </a:p>
        </p:txBody>
      </p:sp>
      <p:sp>
        <p:nvSpPr>
          <p:cNvPr id="32777" name="Rectangle 15"/>
          <p:cNvSpPr>
            <a:spLocks noChangeArrowheads="1"/>
          </p:cNvSpPr>
          <p:nvPr/>
        </p:nvSpPr>
        <p:spPr bwMode="auto">
          <a:xfrm>
            <a:off x="8910685" y="3616326"/>
            <a:ext cx="148104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1400">
                <a:solidFill>
                  <a:srgbClr val="1C1C1C"/>
                </a:solidFill>
              </a:rPr>
              <a:t>Your text in here</a:t>
            </a:r>
            <a:endParaRPr lang="zh-CN" altLang="en-US"/>
          </a:p>
        </p:txBody>
      </p:sp>
      <p:sp>
        <p:nvSpPr>
          <p:cNvPr id="32778" name="Rectangle 16"/>
          <p:cNvSpPr>
            <a:spLocks noChangeArrowheads="1"/>
          </p:cNvSpPr>
          <p:nvPr/>
        </p:nvSpPr>
        <p:spPr bwMode="auto">
          <a:xfrm>
            <a:off x="7681960" y="1390651"/>
            <a:ext cx="148104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1400">
                <a:solidFill>
                  <a:srgbClr val="1C1C1C"/>
                </a:solidFill>
              </a:rPr>
              <a:t>Your text in here</a:t>
            </a:r>
            <a:endParaRPr lang="zh-CN" altLang="en-US"/>
          </a:p>
        </p:txBody>
      </p:sp>
      <p:sp>
        <p:nvSpPr>
          <p:cNvPr id="32779" name="AutoShape 17"/>
          <p:cNvSpPr>
            <a:spLocks noChangeArrowheads="1"/>
          </p:cNvSpPr>
          <p:nvPr/>
        </p:nvSpPr>
        <p:spPr bwMode="auto">
          <a:xfrm>
            <a:off x="5346701" y="2190750"/>
            <a:ext cx="2093913" cy="1811338"/>
          </a:xfrm>
          <a:prstGeom prst="hexagon">
            <a:avLst>
              <a:gd name="adj" fmla="val 28895"/>
              <a:gd name="vf" fmla="val 115470"/>
            </a:avLst>
          </a:prstGeom>
          <a:solidFill>
            <a:srgbClr val="C0C0C0">
              <a:alpha val="0"/>
            </a:srgbClr>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zh-CN">
              <a:solidFill>
                <a:srgbClr val="000000"/>
              </a:solidFill>
            </a:endParaRPr>
          </a:p>
        </p:txBody>
      </p:sp>
      <p:sp>
        <p:nvSpPr>
          <p:cNvPr id="32780" name="Line 18"/>
          <p:cNvSpPr>
            <a:spLocks noChangeShapeType="1"/>
          </p:cNvSpPr>
          <p:nvPr/>
        </p:nvSpPr>
        <p:spPr bwMode="auto">
          <a:xfrm>
            <a:off x="5116514" y="4568825"/>
            <a:ext cx="1228725" cy="0"/>
          </a:xfrm>
          <a:prstGeom prst="line">
            <a:avLst/>
          </a:prstGeom>
          <a:noFill/>
          <a:ln w="9525">
            <a:solidFill>
              <a:srgbClr val="5F5F5F"/>
            </a:solidFill>
            <a:miter lim="800000"/>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2781" name="Line 19"/>
          <p:cNvSpPr>
            <a:spLocks noChangeShapeType="1"/>
          </p:cNvSpPr>
          <p:nvPr/>
        </p:nvSpPr>
        <p:spPr bwMode="auto">
          <a:xfrm flipH="1">
            <a:off x="6451600" y="1562100"/>
            <a:ext cx="1228725" cy="0"/>
          </a:xfrm>
          <a:prstGeom prst="line">
            <a:avLst/>
          </a:prstGeom>
          <a:noFill/>
          <a:ln w="9525">
            <a:solidFill>
              <a:srgbClr val="5F5F5F"/>
            </a:solidFill>
            <a:miter lim="800000"/>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2782" name="Text Box 20"/>
          <p:cNvSpPr>
            <a:spLocks noChangeArrowheads="1"/>
          </p:cNvSpPr>
          <p:nvPr/>
        </p:nvSpPr>
        <p:spPr bwMode="auto">
          <a:xfrm>
            <a:off x="5308601" y="2930526"/>
            <a:ext cx="211296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20650" indent="-120650">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60000"/>
              </a:lnSpc>
              <a:spcBef>
                <a:spcPct val="50000"/>
              </a:spcBef>
              <a:buFont typeface="Arial" panose="020B0604020202020204" pitchFamily="34" charset="0"/>
              <a:buNone/>
            </a:pPr>
            <a:r>
              <a:rPr lang="en-US" altLang="zh-CN" sz="2000" b="1">
                <a:solidFill>
                  <a:srgbClr val="1C1C1C"/>
                </a:solidFill>
              </a:rPr>
              <a:t>Text in here</a:t>
            </a:r>
            <a:endParaRPr lang="zh-CN" altLang="en-US"/>
          </a:p>
        </p:txBody>
      </p:sp>
      <p:sp>
        <p:nvSpPr>
          <p:cNvPr id="32783" name="Line 21"/>
          <p:cNvSpPr>
            <a:spLocks noChangeShapeType="1"/>
          </p:cNvSpPr>
          <p:nvPr/>
        </p:nvSpPr>
        <p:spPr bwMode="auto">
          <a:xfrm>
            <a:off x="4038600" y="2397125"/>
            <a:ext cx="1228725" cy="0"/>
          </a:xfrm>
          <a:prstGeom prst="line">
            <a:avLst/>
          </a:prstGeom>
          <a:noFill/>
          <a:ln w="9525">
            <a:solidFill>
              <a:srgbClr val="5F5F5F"/>
            </a:solidFill>
            <a:miter lim="800000"/>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2784" name="Line 22"/>
          <p:cNvSpPr>
            <a:spLocks noChangeShapeType="1"/>
          </p:cNvSpPr>
          <p:nvPr/>
        </p:nvSpPr>
        <p:spPr bwMode="auto">
          <a:xfrm>
            <a:off x="4038600" y="3816350"/>
            <a:ext cx="1228725" cy="0"/>
          </a:xfrm>
          <a:prstGeom prst="line">
            <a:avLst/>
          </a:prstGeom>
          <a:noFill/>
          <a:ln w="9525">
            <a:solidFill>
              <a:srgbClr val="5F5F5F"/>
            </a:solidFill>
            <a:miter lim="800000"/>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2785" name="Line 23"/>
          <p:cNvSpPr>
            <a:spLocks noChangeShapeType="1"/>
          </p:cNvSpPr>
          <p:nvPr/>
        </p:nvSpPr>
        <p:spPr bwMode="auto">
          <a:xfrm flipH="1">
            <a:off x="7680326" y="2413000"/>
            <a:ext cx="1228725" cy="1588"/>
          </a:xfrm>
          <a:prstGeom prst="line">
            <a:avLst/>
          </a:prstGeom>
          <a:noFill/>
          <a:ln w="9525">
            <a:solidFill>
              <a:srgbClr val="5F5F5F"/>
            </a:solidFill>
            <a:miter lim="800000"/>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2786" name="Line 24"/>
          <p:cNvSpPr>
            <a:spLocks noChangeShapeType="1"/>
          </p:cNvSpPr>
          <p:nvPr/>
        </p:nvSpPr>
        <p:spPr bwMode="auto">
          <a:xfrm flipH="1">
            <a:off x="7680326" y="3784600"/>
            <a:ext cx="1228725" cy="1588"/>
          </a:xfrm>
          <a:prstGeom prst="line">
            <a:avLst/>
          </a:prstGeom>
          <a:noFill/>
          <a:ln w="9525">
            <a:solidFill>
              <a:srgbClr val="5F5F5F"/>
            </a:solidFill>
            <a:miter lim="800000"/>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2787" name="AutoShape 25"/>
          <p:cNvSpPr>
            <a:spLocks noChangeArrowheads="1"/>
          </p:cNvSpPr>
          <p:nvPr/>
        </p:nvSpPr>
        <p:spPr bwMode="auto">
          <a:xfrm>
            <a:off x="2468563" y="635000"/>
            <a:ext cx="3352800" cy="381000"/>
          </a:xfrm>
          <a:prstGeom prst="roundRect">
            <a:avLst>
              <a:gd name="adj" fmla="val 7569"/>
            </a:avLst>
          </a:prstGeom>
          <a:solidFill>
            <a:srgbClr val="FFFFFF"/>
          </a:solidFill>
          <a:ln w="28575" cap="rnd">
            <a:solidFill>
              <a:srgbClr val="C0C0C0"/>
            </a:solidFill>
            <a:prstDash val="sysDot"/>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Wingdings" panose="05000000000000000000" pitchFamily="2" charset="2"/>
              <a:buChar char="§"/>
            </a:pPr>
            <a:r>
              <a:rPr lang="zh-CN" altLang="en-US" sz="1400" b="1" i="1">
                <a:solidFill>
                  <a:srgbClr val="04884E"/>
                </a:solidFill>
              </a:rPr>
              <a:t> </a:t>
            </a:r>
            <a:r>
              <a:rPr lang="en-US" altLang="zh-CN" sz="1400" b="1" i="1">
                <a:solidFill>
                  <a:srgbClr val="04884E"/>
                </a:solidFill>
              </a:rPr>
              <a:t>Add your text in here</a:t>
            </a:r>
            <a:endParaRPr lang="zh-CN" altLang="en-US"/>
          </a:p>
        </p:txBody>
      </p:sp>
      <p:sp>
        <p:nvSpPr>
          <p:cNvPr id="32788" name="AutoShape 26"/>
          <p:cNvSpPr>
            <a:spLocks noChangeArrowheads="1"/>
          </p:cNvSpPr>
          <p:nvPr/>
        </p:nvSpPr>
        <p:spPr bwMode="auto">
          <a:xfrm>
            <a:off x="2468563" y="1092200"/>
            <a:ext cx="3352800" cy="381000"/>
          </a:xfrm>
          <a:prstGeom prst="roundRect">
            <a:avLst>
              <a:gd name="adj" fmla="val 7569"/>
            </a:avLst>
          </a:prstGeom>
          <a:solidFill>
            <a:srgbClr val="FFFFFF"/>
          </a:solidFill>
          <a:ln w="28575" cap="rnd">
            <a:solidFill>
              <a:srgbClr val="C0C0C0"/>
            </a:solidFill>
            <a:prstDash val="sysDot"/>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Wingdings" panose="05000000000000000000" pitchFamily="2" charset="2"/>
              <a:buChar char="§"/>
            </a:pPr>
            <a:r>
              <a:rPr lang="zh-CN" altLang="en-US" sz="1400" b="1" i="1">
                <a:solidFill>
                  <a:srgbClr val="66B13D"/>
                </a:solidFill>
              </a:rPr>
              <a:t> </a:t>
            </a:r>
            <a:r>
              <a:rPr lang="en-US" altLang="zh-CN" sz="1400" b="1" i="1">
                <a:solidFill>
                  <a:srgbClr val="66B13D"/>
                </a:solidFill>
              </a:rPr>
              <a:t>Add your text in here</a:t>
            </a:r>
            <a:endParaRPr lang="zh-CN" alt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内页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700" y="4168777"/>
            <a:ext cx="12201525"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6" name="AutoShape 4"/>
          <p:cNvSpPr>
            <a:spLocks noChangeArrowheads="1"/>
          </p:cNvSpPr>
          <p:nvPr/>
        </p:nvSpPr>
        <p:spPr bwMode="auto">
          <a:xfrm>
            <a:off x="5440363" y="3130550"/>
            <a:ext cx="1731963" cy="1731963"/>
          </a:xfrm>
          <a:prstGeom prst="flowChartMerge">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3797" name="AutoShape 5"/>
          <p:cNvSpPr>
            <a:spLocks noChangeArrowheads="1"/>
          </p:cNvSpPr>
          <p:nvPr/>
        </p:nvSpPr>
        <p:spPr bwMode="auto">
          <a:xfrm flipV="1">
            <a:off x="6337301" y="3130550"/>
            <a:ext cx="1731963" cy="1731963"/>
          </a:xfrm>
          <a:prstGeom prst="flowChartMerge">
            <a:avLst/>
          </a:prstGeom>
          <a:solidFill>
            <a:srgbClr val="003366"/>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3798" name="AutoShape 6"/>
          <p:cNvSpPr>
            <a:spLocks noChangeArrowheads="1"/>
          </p:cNvSpPr>
          <p:nvPr/>
        </p:nvSpPr>
        <p:spPr bwMode="auto">
          <a:xfrm flipV="1">
            <a:off x="4538663" y="3130550"/>
            <a:ext cx="1731963" cy="1731963"/>
          </a:xfrm>
          <a:prstGeom prst="flowChartMerge">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3799" name="AutoShape 7"/>
          <p:cNvSpPr>
            <a:spLocks noChangeArrowheads="1"/>
          </p:cNvSpPr>
          <p:nvPr/>
        </p:nvSpPr>
        <p:spPr bwMode="auto">
          <a:xfrm flipV="1">
            <a:off x="5454651" y="1366838"/>
            <a:ext cx="1731963" cy="1731962"/>
          </a:xfrm>
          <a:prstGeom prst="flowChartMerge">
            <a:avLst/>
          </a:prstGeom>
          <a:solidFill>
            <a:srgbClr val="0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grpSp>
        <p:nvGrpSpPr>
          <p:cNvPr id="33800" name="组合 7"/>
          <p:cNvGrpSpPr>
            <a:grpSpLocks/>
          </p:cNvGrpSpPr>
          <p:nvPr/>
        </p:nvGrpSpPr>
        <p:grpSpPr bwMode="auto">
          <a:xfrm>
            <a:off x="-576263" y="-1025525"/>
            <a:ext cx="12374563" cy="2468563"/>
            <a:chOff x="-576827" y="-1026183"/>
            <a:chExt cx="12375766" cy="2469918"/>
          </a:xfrm>
        </p:grpSpPr>
        <p:sp>
          <p:nvSpPr>
            <p:cNvPr id="33801" name="任意多边形 8"/>
            <p:cNvSpPr>
              <a:spLocks/>
            </p:cNvSpPr>
            <p:nvPr/>
          </p:nvSpPr>
          <p:spPr bwMode="auto">
            <a:xfrm>
              <a:off x="-323499" y="-932203"/>
              <a:ext cx="11890659" cy="2375938"/>
            </a:xfrm>
            <a:custGeom>
              <a:avLst/>
              <a:gdLst>
                <a:gd name="T0" fmla="*/ 0 w 8065826"/>
                <a:gd name="T1" fmla="*/ 1518015 h 1884850"/>
                <a:gd name="T2" fmla="*/ 4745647 w 8065826"/>
                <a:gd name="T3" fmla="*/ 2949287 h 1884850"/>
                <a:gd name="T4" fmla="*/ 17529238 w 8065826"/>
                <a:gd name="T5" fmla="*/ 0 h 1884850"/>
                <a:gd name="T6" fmla="*/ 0 60000 65536"/>
                <a:gd name="T7" fmla="*/ 0 60000 65536"/>
                <a:gd name="T8" fmla="*/ 0 60000 65536"/>
                <a:gd name="T9" fmla="*/ 0 w 8065826"/>
                <a:gd name="T10" fmla="*/ 0 h 1884850"/>
                <a:gd name="T11" fmla="*/ 8065826 w 8065826"/>
                <a:gd name="T12" fmla="*/ 1884850 h 1884850"/>
              </a:gdLst>
              <a:ahLst/>
              <a:cxnLst>
                <a:cxn ang="T6">
                  <a:pos x="T0" y="T1"/>
                </a:cxn>
                <a:cxn ang="T7">
                  <a:pos x="T2" y="T3"/>
                </a:cxn>
                <a:cxn ang="T8">
                  <a:pos x="T4" y="T5"/>
                </a:cxn>
              </a:cxnLst>
              <a:rect l="T9" t="T10" r="T11" b="T12"/>
              <a:pathLst>
                <a:path w="8065826" h="1884850">
                  <a:moveTo>
                    <a:pt x="0" y="955343"/>
                  </a:moveTo>
                  <a:cubicBezTo>
                    <a:pt x="419668" y="1485331"/>
                    <a:pt x="839337" y="2015320"/>
                    <a:pt x="2183641" y="1856096"/>
                  </a:cubicBezTo>
                  <a:cubicBezTo>
                    <a:pt x="3527945" y="1696872"/>
                    <a:pt x="7206017" y="489045"/>
                    <a:pt x="8065826" y="0"/>
                  </a:cubicBezTo>
                </a:path>
              </a:pathLst>
            </a:custGeom>
            <a:solidFill>
              <a:srgbClr val="202562"/>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33802" name="任意多边形 9"/>
            <p:cNvSpPr>
              <a:spLocks/>
            </p:cNvSpPr>
            <p:nvPr/>
          </p:nvSpPr>
          <p:spPr bwMode="auto">
            <a:xfrm>
              <a:off x="-441959" y="-1026183"/>
              <a:ext cx="12240898" cy="2297933"/>
            </a:xfrm>
            <a:custGeom>
              <a:avLst/>
              <a:gdLst>
                <a:gd name="T0" fmla="*/ 0 w 8065826"/>
                <a:gd name="T1" fmla="*/ 1419975 h 1884850"/>
                <a:gd name="T2" fmla="*/ 5029331 w 8065826"/>
                <a:gd name="T3" fmla="*/ 2758808 h 1884850"/>
                <a:gd name="T4" fmla="*/ 18577094 w 8065826"/>
                <a:gd name="T5" fmla="*/ 0 h 1884850"/>
                <a:gd name="T6" fmla="*/ 0 60000 65536"/>
                <a:gd name="T7" fmla="*/ 0 60000 65536"/>
                <a:gd name="T8" fmla="*/ 0 60000 65536"/>
                <a:gd name="T9" fmla="*/ 0 w 8065826"/>
                <a:gd name="T10" fmla="*/ 0 h 1884850"/>
                <a:gd name="T11" fmla="*/ 8065826 w 8065826"/>
                <a:gd name="T12" fmla="*/ 1884850 h 1884850"/>
              </a:gdLst>
              <a:ahLst/>
              <a:cxnLst>
                <a:cxn ang="T6">
                  <a:pos x="T0" y="T1"/>
                </a:cxn>
                <a:cxn ang="T7">
                  <a:pos x="T2" y="T3"/>
                </a:cxn>
                <a:cxn ang="T8">
                  <a:pos x="T4" y="T5"/>
                </a:cxn>
              </a:cxnLst>
              <a:rect l="T9" t="T10" r="T11" b="T12"/>
              <a:pathLst>
                <a:path w="8065826" h="1884850">
                  <a:moveTo>
                    <a:pt x="0" y="955343"/>
                  </a:moveTo>
                  <a:cubicBezTo>
                    <a:pt x="419668" y="1485331"/>
                    <a:pt x="839337" y="2015320"/>
                    <a:pt x="2183641" y="1856096"/>
                  </a:cubicBezTo>
                  <a:cubicBezTo>
                    <a:pt x="3527945" y="1696872"/>
                    <a:pt x="7206017" y="489045"/>
                    <a:pt x="8065826" y="0"/>
                  </a:cubicBezTo>
                </a:path>
              </a:pathLst>
            </a:custGeom>
            <a:solidFill>
              <a:srgbClr val="B6D62B">
                <a:alpha val="81175"/>
              </a:srgbClr>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33803" name="任意多边形 10"/>
            <p:cNvSpPr>
              <a:spLocks/>
            </p:cNvSpPr>
            <p:nvPr/>
          </p:nvSpPr>
          <p:spPr bwMode="auto">
            <a:xfrm>
              <a:off x="-576827" y="-930811"/>
              <a:ext cx="12037307" cy="1884850"/>
            </a:xfrm>
            <a:custGeom>
              <a:avLst/>
              <a:gdLst>
                <a:gd name="T0" fmla="*/ 0 w 8065826"/>
                <a:gd name="T1" fmla="*/ 955343 h 1884850"/>
                <a:gd name="T2" fmla="*/ 4863426 w 8065826"/>
                <a:gd name="T3" fmla="*/ 1856096 h 1884850"/>
                <a:gd name="T4" fmla="*/ 17964282 w 8065826"/>
                <a:gd name="T5" fmla="*/ 0 h 1884850"/>
                <a:gd name="T6" fmla="*/ 0 60000 65536"/>
                <a:gd name="T7" fmla="*/ 0 60000 65536"/>
                <a:gd name="T8" fmla="*/ 0 60000 65536"/>
                <a:gd name="T9" fmla="*/ 0 w 8065826"/>
                <a:gd name="T10" fmla="*/ 0 h 1884850"/>
                <a:gd name="T11" fmla="*/ 8065826 w 8065826"/>
                <a:gd name="T12" fmla="*/ 1884850 h 1884850"/>
              </a:gdLst>
              <a:ahLst/>
              <a:cxnLst>
                <a:cxn ang="T6">
                  <a:pos x="T0" y="T1"/>
                </a:cxn>
                <a:cxn ang="T7">
                  <a:pos x="T2" y="T3"/>
                </a:cxn>
                <a:cxn ang="T8">
                  <a:pos x="T4" y="T5"/>
                </a:cxn>
              </a:cxnLst>
              <a:rect l="T9" t="T10" r="T11" b="T12"/>
              <a:pathLst>
                <a:path w="8065826" h="1884850">
                  <a:moveTo>
                    <a:pt x="0" y="955343"/>
                  </a:moveTo>
                  <a:cubicBezTo>
                    <a:pt x="419668" y="1485331"/>
                    <a:pt x="839337" y="2015320"/>
                    <a:pt x="2183641" y="1856096"/>
                  </a:cubicBezTo>
                  <a:cubicBezTo>
                    <a:pt x="3527945" y="1696872"/>
                    <a:pt x="7206017" y="489045"/>
                    <a:pt x="8065826" y="0"/>
                  </a:cubicBezTo>
                </a:path>
              </a:pathLst>
            </a:custGeom>
            <a:solidFill>
              <a:srgbClr val="F8EC1E"/>
            </a:solidFill>
            <a:ln w="9525" algn="ctr">
              <a:solidFill>
                <a:srgbClr val="F8EC1F"/>
              </a:solidFill>
              <a:round/>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p>
          </p:txBody>
        </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内页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700" y="4168777"/>
            <a:ext cx="12201525"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0" name="Line 4"/>
          <p:cNvSpPr>
            <a:spLocks noChangeShapeType="1"/>
          </p:cNvSpPr>
          <p:nvPr/>
        </p:nvSpPr>
        <p:spPr bwMode="auto">
          <a:xfrm>
            <a:off x="1101725" y="728665"/>
            <a:ext cx="8456613" cy="1587"/>
          </a:xfrm>
          <a:prstGeom prst="line">
            <a:avLst/>
          </a:prstGeom>
          <a:noFill/>
          <a:ln w="50800">
            <a:solidFill>
              <a:srgbClr val="FFFF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4821" name="AutoShape 5"/>
          <p:cNvSpPr>
            <a:spLocks noChangeArrowheads="1"/>
          </p:cNvSpPr>
          <p:nvPr/>
        </p:nvSpPr>
        <p:spPr bwMode="auto">
          <a:xfrm rot="5400000">
            <a:off x="1361282" y="1723233"/>
            <a:ext cx="3665538" cy="1774825"/>
          </a:xfrm>
          <a:prstGeom prst="homePlate">
            <a:avLst>
              <a:gd name="adj" fmla="val 51632"/>
            </a:avLst>
          </a:prstGeom>
          <a:solidFill>
            <a:srgbClr val="339966">
              <a:alpha val="79999"/>
            </a:srgbClr>
          </a:solidFill>
          <a:ln w="19050">
            <a:solidFill>
              <a:srgbClr val="008000"/>
            </a:solidFill>
            <a:prstDash val="dash"/>
            <a:miter lim="800000"/>
            <a:headEnd/>
            <a:tailEnd/>
          </a:ln>
        </p:spPr>
        <p:txBody>
          <a:bodyPr rot="10800000" vert="eaVert"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a:solidFill>
                  <a:schemeClr val="bg1"/>
                </a:solidFill>
                <a:ea typeface="微软雅黑 Light" panose="020B0502040204020203" pitchFamily="34" charset="-122"/>
              </a:rPr>
              <a:t>在此输入文本</a:t>
            </a:r>
          </a:p>
          <a:p>
            <a:pPr algn="ctr" eaLnBrk="1" hangingPunct="1">
              <a:buFont typeface="Arial" panose="020B0604020202020204" pitchFamily="34" charset="0"/>
              <a:buNone/>
            </a:pPr>
            <a:r>
              <a:rPr lang="zh-CN" altLang="en-US">
                <a:solidFill>
                  <a:schemeClr val="bg1"/>
                </a:solidFill>
                <a:ea typeface="微软雅黑 Light" panose="020B0502040204020203" pitchFamily="34" charset="-122"/>
              </a:rPr>
              <a:t>在此输入文本</a:t>
            </a:r>
          </a:p>
          <a:p>
            <a:pPr algn="ctr" eaLnBrk="1" hangingPunct="1">
              <a:buFont typeface="Arial" panose="020B0604020202020204" pitchFamily="34" charset="0"/>
              <a:buNone/>
            </a:pPr>
            <a:r>
              <a:rPr lang="zh-CN" altLang="en-US">
                <a:solidFill>
                  <a:schemeClr val="bg1"/>
                </a:solidFill>
                <a:ea typeface="微软雅黑 Light" panose="020B0502040204020203" pitchFamily="34" charset="-122"/>
              </a:rPr>
              <a:t>在此输入文本</a:t>
            </a:r>
          </a:p>
          <a:p>
            <a:pPr algn="ctr" eaLnBrk="1" hangingPunct="1">
              <a:buFont typeface="Arial" panose="020B0604020202020204" pitchFamily="34" charset="0"/>
              <a:buNone/>
            </a:pPr>
            <a:r>
              <a:rPr lang="zh-CN" altLang="en-US">
                <a:solidFill>
                  <a:schemeClr val="bg1"/>
                </a:solidFill>
                <a:ea typeface="微软雅黑 Light" panose="020B0502040204020203" pitchFamily="34" charset="-122"/>
              </a:rPr>
              <a:t>在此输入文本</a:t>
            </a:r>
          </a:p>
          <a:p>
            <a:pPr algn="ctr" eaLnBrk="1" hangingPunct="1">
              <a:buFont typeface="Arial" panose="020B0604020202020204" pitchFamily="34" charset="0"/>
              <a:buNone/>
            </a:pPr>
            <a:r>
              <a:rPr lang="zh-CN" altLang="en-US">
                <a:solidFill>
                  <a:schemeClr val="bg1"/>
                </a:solidFill>
                <a:ea typeface="微软雅黑 Light" panose="020B0502040204020203" pitchFamily="34" charset="-122"/>
              </a:rPr>
              <a:t>在此输入文本</a:t>
            </a:r>
          </a:p>
          <a:p>
            <a:pPr algn="ctr" eaLnBrk="1" hangingPunct="1">
              <a:buFont typeface="Arial" panose="020B0604020202020204" pitchFamily="34" charset="0"/>
              <a:buNone/>
            </a:pPr>
            <a:r>
              <a:rPr lang="zh-CN" altLang="en-US">
                <a:solidFill>
                  <a:schemeClr val="bg1"/>
                </a:solidFill>
                <a:ea typeface="微软雅黑 Light" panose="020B0502040204020203" pitchFamily="34" charset="-122"/>
              </a:rPr>
              <a:t>在此输入文本</a:t>
            </a:r>
          </a:p>
          <a:p>
            <a:pPr algn="ctr" eaLnBrk="1" hangingPunct="1">
              <a:buFont typeface="Arial" panose="020B0604020202020204" pitchFamily="34" charset="0"/>
              <a:buNone/>
            </a:pPr>
            <a:r>
              <a:rPr lang="zh-CN" altLang="en-US">
                <a:solidFill>
                  <a:schemeClr val="bg1"/>
                </a:solidFill>
                <a:ea typeface="微软雅黑 Light" panose="020B0502040204020203" pitchFamily="34" charset="-122"/>
              </a:rPr>
              <a:t>在此</a:t>
            </a:r>
            <a:r>
              <a:rPr lang="zh-CN" altLang="en-US">
                <a:solidFill>
                  <a:schemeClr val="bg1"/>
                </a:solidFill>
                <a:ea typeface="微软雅黑 Light" panose="020B0502040204020203" pitchFamily="34" charset="-122"/>
                <a:sym typeface="Arial" panose="020B0604020202020204" pitchFamily="34" charset="0"/>
              </a:rPr>
              <a:t>输入</a:t>
            </a:r>
            <a:r>
              <a:rPr lang="zh-CN" altLang="en-US">
                <a:solidFill>
                  <a:schemeClr val="bg1"/>
                </a:solidFill>
                <a:ea typeface="微软雅黑 Light" panose="020B0502040204020203" pitchFamily="34" charset="-122"/>
              </a:rPr>
              <a:t>文本</a:t>
            </a:r>
          </a:p>
        </p:txBody>
      </p:sp>
      <p:sp>
        <p:nvSpPr>
          <p:cNvPr id="34822" name="AutoShape 6"/>
          <p:cNvSpPr>
            <a:spLocks noChangeArrowheads="1"/>
          </p:cNvSpPr>
          <p:nvPr/>
        </p:nvSpPr>
        <p:spPr bwMode="auto">
          <a:xfrm rot="5400000">
            <a:off x="3667921" y="1721645"/>
            <a:ext cx="3665537" cy="1774825"/>
          </a:xfrm>
          <a:prstGeom prst="homePlate">
            <a:avLst>
              <a:gd name="adj" fmla="val 51632"/>
            </a:avLst>
          </a:prstGeom>
          <a:solidFill>
            <a:srgbClr val="FFCC00">
              <a:alpha val="70195"/>
            </a:srgbClr>
          </a:solidFill>
          <a:ln w="19050">
            <a:solidFill>
              <a:srgbClr val="FF6600"/>
            </a:solidFill>
            <a:prstDash val="dash"/>
            <a:bevel/>
            <a:headEnd/>
            <a:tailEnd/>
          </a:ln>
        </p:spPr>
        <p:txBody>
          <a:bodyPr rot="10800000" vert="eaVert"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solidFill>
                  <a:schemeClr val="bg1"/>
                </a:solidFill>
                <a:ea typeface="微软雅黑 Light" panose="020B0502040204020203" pitchFamily="34" charset="-122"/>
              </a:rPr>
              <a:t>在此输入文本</a:t>
            </a:r>
          </a:p>
          <a:p>
            <a:pPr algn="ctr" eaLnBrk="1" hangingPunct="1">
              <a:buFont typeface="Arial" panose="020B0604020202020204" pitchFamily="34" charset="0"/>
              <a:buNone/>
            </a:pPr>
            <a:r>
              <a:rPr lang="zh-CN">
                <a:solidFill>
                  <a:schemeClr val="bg1"/>
                </a:solidFill>
                <a:ea typeface="微软雅黑 Light" panose="020B0502040204020203" pitchFamily="34" charset="-122"/>
              </a:rPr>
              <a:t>在此输入文本</a:t>
            </a:r>
          </a:p>
          <a:p>
            <a:pPr algn="ctr" eaLnBrk="1" hangingPunct="1">
              <a:buFont typeface="Arial" panose="020B0604020202020204" pitchFamily="34" charset="0"/>
              <a:buNone/>
            </a:pPr>
            <a:r>
              <a:rPr lang="zh-CN">
                <a:solidFill>
                  <a:schemeClr val="bg1"/>
                </a:solidFill>
                <a:ea typeface="微软雅黑 Light" panose="020B0502040204020203" pitchFamily="34" charset="-122"/>
              </a:rPr>
              <a:t>在此输入文本</a:t>
            </a:r>
          </a:p>
          <a:p>
            <a:pPr algn="ctr" eaLnBrk="1" hangingPunct="1">
              <a:buFont typeface="Arial" panose="020B0604020202020204" pitchFamily="34" charset="0"/>
              <a:buNone/>
            </a:pPr>
            <a:r>
              <a:rPr lang="zh-CN">
                <a:solidFill>
                  <a:schemeClr val="bg1"/>
                </a:solidFill>
                <a:ea typeface="微软雅黑 Light" panose="020B0502040204020203" pitchFamily="34" charset="-122"/>
              </a:rPr>
              <a:t>在此输入文本</a:t>
            </a:r>
          </a:p>
          <a:p>
            <a:pPr algn="ctr" eaLnBrk="1" hangingPunct="1">
              <a:buFont typeface="Arial" panose="020B0604020202020204" pitchFamily="34" charset="0"/>
              <a:buNone/>
            </a:pPr>
            <a:r>
              <a:rPr lang="zh-CN">
                <a:solidFill>
                  <a:schemeClr val="bg1"/>
                </a:solidFill>
                <a:ea typeface="微软雅黑 Light" panose="020B0502040204020203" pitchFamily="34" charset="-122"/>
              </a:rPr>
              <a:t>在此输入文本</a:t>
            </a:r>
          </a:p>
          <a:p>
            <a:pPr algn="ctr" eaLnBrk="1" hangingPunct="1">
              <a:buFont typeface="Arial" panose="020B0604020202020204" pitchFamily="34" charset="0"/>
              <a:buNone/>
            </a:pPr>
            <a:r>
              <a:rPr lang="zh-CN">
                <a:solidFill>
                  <a:schemeClr val="bg1"/>
                </a:solidFill>
                <a:ea typeface="微软雅黑 Light" panose="020B0502040204020203" pitchFamily="34" charset="-122"/>
              </a:rPr>
              <a:t>在此输入文本</a:t>
            </a:r>
          </a:p>
          <a:p>
            <a:pPr algn="ctr" eaLnBrk="1" hangingPunct="1">
              <a:buFont typeface="Arial" panose="020B0604020202020204" pitchFamily="34" charset="0"/>
              <a:buNone/>
            </a:pPr>
            <a:r>
              <a:rPr lang="zh-CN">
                <a:solidFill>
                  <a:schemeClr val="bg1"/>
                </a:solidFill>
                <a:ea typeface="微软雅黑 Light" panose="020B0502040204020203" pitchFamily="34" charset="-122"/>
              </a:rPr>
              <a:t>在此输入文本</a:t>
            </a:r>
          </a:p>
        </p:txBody>
      </p:sp>
      <p:sp>
        <p:nvSpPr>
          <p:cNvPr id="34823" name="AutoShape 7"/>
          <p:cNvSpPr>
            <a:spLocks noChangeArrowheads="1"/>
          </p:cNvSpPr>
          <p:nvPr/>
        </p:nvSpPr>
        <p:spPr bwMode="auto">
          <a:xfrm rot="5400000">
            <a:off x="6034884" y="1705769"/>
            <a:ext cx="3665537" cy="1774825"/>
          </a:xfrm>
          <a:prstGeom prst="homePlate">
            <a:avLst>
              <a:gd name="adj" fmla="val 51632"/>
            </a:avLst>
          </a:prstGeom>
          <a:solidFill>
            <a:srgbClr val="808080">
              <a:alpha val="79999"/>
            </a:srgbClr>
          </a:solidFill>
          <a:ln w="19050">
            <a:solidFill>
              <a:srgbClr val="CCFFCC"/>
            </a:solidFill>
            <a:prstDash val="dash"/>
            <a:bevel/>
            <a:headEnd/>
            <a:tailEnd/>
          </a:ln>
        </p:spPr>
        <p:txBody>
          <a:bodyPr rot="10800000" vert="eaVert"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solidFill>
                  <a:schemeClr val="bg1"/>
                </a:solidFill>
                <a:ea typeface="微软雅黑 Light" panose="020B0502040204020203" pitchFamily="34" charset="-122"/>
              </a:rPr>
              <a:t>在此输入文本</a:t>
            </a:r>
          </a:p>
          <a:p>
            <a:pPr algn="ctr" eaLnBrk="1" hangingPunct="1">
              <a:buFont typeface="Arial" panose="020B0604020202020204" pitchFamily="34" charset="0"/>
              <a:buNone/>
            </a:pPr>
            <a:r>
              <a:rPr lang="zh-CN">
                <a:solidFill>
                  <a:schemeClr val="bg1"/>
                </a:solidFill>
                <a:ea typeface="微软雅黑 Light" panose="020B0502040204020203" pitchFamily="34" charset="-122"/>
              </a:rPr>
              <a:t>在此输入文本</a:t>
            </a:r>
          </a:p>
          <a:p>
            <a:pPr algn="ctr" eaLnBrk="1" hangingPunct="1">
              <a:buFont typeface="Arial" panose="020B0604020202020204" pitchFamily="34" charset="0"/>
              <a:buNone/>
            </a:pPr>
            <a:r>
              <a:rPr lang="zh-CN">
                <a:solidFill>
                  <a:schemeClr val="bg1"/>
                </a:solidFill>
                <a:ea typeface="微软雅黑 Light" panose="020B0502040204020203" pitchFamily="34" charset="-122"/>
              </a:rPr>
              <a:t>在此输入文本</a:t>
            </a:r>
          </a:p>
          <a:p>
            <a:pPr algn="ctr" eaLnBrk="1" hangingPunct="1">
              <a:buFont typeface="Arial" panose="020B0604020202020204" pitchFamily="34" charset="0"/>
              <a:buNone/>
            </a:pPr>
            <a:r>
              <a:rPr lang="zh-CN">
                <a:solidFill>
                  <a:schemeClr val="bg1"/>
                </a:solidFill>
                <a:ea typeface="微软雅黑 Light" panose="020B0502040204020203" pitchFamily="34" charset="-122"/>
              </a:rPr>
              <a:t>在此输入文本</a:t>
            </a:r>
          </a:p>
          <a:p>
            <a:pPr algn="ctr" eaLnBrk="1" hangingPunct="1">
              <a:buFont typeface="Arial" panose="020B0604020202020204" pitchFamily="34" charset="0"/>
              <a:buNone/>
            </a:pPr>
            <a:r>
              <a:rPr lang="zh-CN">
                <a:solidFill>
                  <a:schemeClr val="bg1"/>
                </a:solidFill>
                <a:ea typeface="微软雅黑 Light" panose="020B0502040204020203" pitchFamily="34" charset="-122"/>
              </a:rPr>
              <a:t>在此输入文本</a:t>
            </a:r>
          </a:p>
          <a:p>
            <a:pPr algn="ctr" eaLnBrk="1" hangingPunct="1">
              <a:buFont typeface="Arial" panose="020B0604020202020204" pitchFamily="34" charset="0"/>
              <a:buNone/>
            </a:pPr>
            <a:r>
              <a:rPr lang="zh-CN">
                <a:solidFill>
                  <a:schemeClr val="bg1"/>
                </a:solidFill>
                <a:ea typeface="微软雅黑 Light" panose="020B0502040204020203" pitchFamily="34" charset="-122"/>
              </a:rPr>
              <a:t>在此输入文本</a:t>
            </a:r>
          </a:p>
          <a:p>
            <a:pPr algn="ctr" eaLnBrk="1" hangingPunct="1">
              <a:buFont typeface="Arial" panose="020B0604020202020204" pitchFamily="34" charset="0"/>
              <a:buNone/>
            </a:pPr>
            <a:r>
              <a:rPr lang="zh-CN">
                <a:solidFill>
                  <a:schemeClr val="bg1"/>
                </a:solidFill>
                <a:ea typeface="微软雅黑 Light" panose="020B0502040204020203" pitchFamily="34" charset="-122"/>
              </a:rPr>
              <a:t>在此输入文本</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5362" name="文本框 3"/>
          <p:cNvSpPr>
            <a:spLocks noChangeArrowheads="1"/>
          </p:cNvSpPr>
          <p:nvPr/>
        </p:nvSpPr>
        <p:spPr bwMode="auto">
          <a:xfrm>
            <a:off x="1912938" y="1420814"/>
            <a:ext cx="8648521"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6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一场不容精彩错过的赛事</a:t>
            </a:r>
          </a:p>
        </p:txBody>
      </p:sp>
      <p:sp>
        <p:nvSpPr>
          <p:cNvPr id="5123" name="文本框 4"/>
          <p:cNvSpPr>
            <a:spLocks noChangeArrowheads="1"/>
          </p:cNvSpPr>
          <p:nvPr/>
        </p:nvSpPr>
        <p:spPr bwMode="auto">
          <a:xfrm>
            <a:off x="2911475" y="2827339"/>
            <a:ext cx="6362639" cy="461665"/>
          </a:xfrm>
          <a:prstGeom prst="rect">
            <a:avLst/>
          </a:prstGeom>
          <a:noFill/>
          <a:ln>
            <a:noFill/>
          </a:ln>
          <a:extLst/>
        </p:spPr>
        <p:txBody>
          <a:bodyPr wrap="none">
            <a:spAutoFit/>
          </a:bodyPr>
          <a:lstStyle/>
          <a:p>
            <a:pPr eaLnBrk="1" hangingPunct="1">
              <a:buFont typeface="Arial" panose="020B0604020202020204" pitchFamily="34" charset="0"/>
              <a:buNone/>
              <a:defRPr/>
            </a:pPr>
            <a:r>
              <a:rPr lang="zh-CN" altLang="en-US" sz="2400"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历时</a:t>
            </a:r>
            <a:r>
              <a:rPr lang="en-US" sz="2400"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1</a:t>
            </a:r>
            <a:r>
              <a:rPr lang="zh-CN" altLang="en-US" sz="2400"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个月，</a:t>
            </a:r>
            <a:r>
              <a:rPr lang="en-US" sz="2400"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32</a:t>
            </a:r>
            <a:r>
              <a:rPr lang="zh-CN" altLang="en-US" sz="2400"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支球队，64场角逐，轰动全场</a:t>
            </a:r>
          </a:p>
        </p:txBody>
      </p:sp>
      <p:sp>
        <p:nvSpPr>
          <p:cNvPr id="5124" name="文本框 5"/>
          <p:cNvSpPr>
            <a:spLocks noChangeArrowheads="1"/>
          </p:cNvSpPr>
          <p:nvPr/>
        </p:nvSpPr>
        <p:spPr bwMode="auto">
          <a:xfrm>
            <a:off x="4914900" y="3449638"/>
            <a:ext cx="3262432" cy="461665"/>
          </a:xfrm>
          <a:prstGeom prst="rect">
            <a:avLst/>
          </a:prstGeom>
          <a:noFill/>
          <a:ln>
            <a:noFill/>
          </a:ln>
          <a:extLst/>
        </p:spPr>
        <p:txBody>
          <a:bodyPr wrap="none">
            <a:spAutoFit/>
          </a:bodyPr>
          <a:lstStyle/>
          <a:p>
            <a:pPr eaLnBrk="1" hangingPunct="1">
              <a:buFont typeface="Arial" panose="020B0604020202020204" pitchFamily="34" charset="0"/>
              <a:buNone/>
              <a:defRPr/>
            </a:pPr>
            <a:r>
              <a:rPr lang="zh-CN" altLang="en-US" sz="2400" b="1">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这是个激情呐喊的夏天</a:t>
            </a:r>
            <a:endParaRPr lang="zh-CN" altLang="en-US">
              <a:solidFill>
                <a:schemeClr val="tx1">
                  <a:lumMod val="65000"/>
                  <a:lumOff val="35000"/>
                </a:schemeClr>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图片 1"/>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588"/>
            <a:ext cx="12195175" cy="685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3"/>
          <p:cNvSpPr/>
          <p:nvPr/>
        </p:nvSpPr>
        <p:spPr>
          <a:xfrm>
            <a:off x="1" y="2674938"/>
            <a:ext cx="8383588" cy="2692400"/>
          </a:xfrm>
          <a:custGeom>
            <a:avLst/>
            <a:gdLst>
              <a:gd name="connsiteX0" fmla="*/ 0 w 8435662"/>
              <a:gd name="connsiteY0" fmla="*/ 0 h 2704563"/>
              <a:gd name="connsiteX1" fmla="*/ 8435662 w 8435662"/>
              <a:gd name="connsiteY1" fmla="*/ 0 h 2704563"/>
              <a:gd name="connsiteX2" fmla="*/ 8435662 w 8435662"/>
              <a:gd name="connsiteY2" fmla="*/ 2704563 h 2704563"/>
              <a:gd name="connsiteX3" fmla="*/ 0 w 8435662"/>
              <a:gd name="connsiteY3" fmla="*/ 2704563 h 2704563"/>
              <a:gd name="connsiteX4" fmla="*/ 0 w 8435662"/>
              <a:gd name="connsiteY4" fmla="*/ 0 h 2704563"/>
              <a:gd name="connsiteX0" fmla="*/ 0 w 8435662"/>
              <a:gd name="connsiteY0" fmla="*/ 0 h 2704563"/>
              <a:gd name="connsiteX1" fmla="*/ 8435662 w 8435662"/>
              <a:gd name="connsiteY1" fmla="*/ 0 h 2704563"/>
              <a:gd name="connsiteX2" fmla="*/ 6581104 w 8435662"/>
              <a:gd name="connsiteY2" fmla="*/ 2691684 h 2704563"/>
              <a:gd name="connsiteX3" fmla="*/ 0 w 8435662"/>
              <a:gd name="connsiteY3" fmla="*/ 2704563 h 2704563"/>
              <a:gd name="connsiteX4" fmla="*/ 0 w 8435662"/>
              <a:gd name="connsiteY4" fmla="*/ 0 h 2704563"/>
              <a:gd name="connsiteX0" fmla="*/ 0 w 8435662"/>
              <a:gd name="connsiteY0" fmla="*/ 0 h 2704563"/>
              <a:gd name="connsiteX1" fmla="*/ 8435662 w 8435662"/>
              <a:gd name="connsiteY1" fmla="*/ 0 h 2704563"/>
              <a:gd name="connsiteX2" fmla="*/ 6581104 w 8435662"/>
              <a:gd name="connsiteY2" fmla="*/ 2691684 h 2704563"/>
              <a:gd name="connsiteX3" fmla="*/ 0 w 8435662"/>
              <a:gd name="connsiteY3" fmla="*/ 2704563 h 2704563"/>
              <a:gd name="connsiteX4" fmla="*/ 0 w 8435662"/>
              <a:gd name="connsiteY4" fmla="*/ 0 h 2704563"/>
              <a:gd name="connsiteX0" fmla="*/ 0 w 8435662"/>
              <a:gd name="connsiteY0" fmla="*/ 0 h 2704563"/>
              <a:gd name="connsiteX1" fmla="*/ 8435662 w 8435662"/>
              <a:gd name="connsiteY1" fmla="*/ 0 h 2704563"/>
              <a:gd name="connsiteX2" fmla="*/ 6581104 w 8435662"/>
              <a:gd name="connsiteY2" fmla="*/ 2691684 h 2704563"/>
              <a:gd name="connsiteX3" fmla="*/ 0 w 8435662"/>
              <a:gd name="connsiteY3" fmla="*/ 2704563 h 2704563"/>
              <a:gd name="connsiteX4" fmla="*/ 0 w 8435662"/>
              <a:gd name="connsiteY4" fmla="*/ 0 h 2704563"/>
              <a:gd name="connsiteX0" fmla="*/ 0 w 8435662"/>
              <a:gd name="connsiteY0" fmla="*/ 0 h 2704563"/>
              <a:gd name="connsiteX1" fmla="*/ 8435662 w 8435662"/>
              <a:gd name="connsiteY1" fmla="*/ 0 h 2704563"/>
              <a:gd name="connsiteX2" fmla="*/ 6581104 w 8435662"/>
              <a:gd name="connsiteY2" fmla="*/ 2691684 h 2704563"/>
              <a:gd name="connsiteX3" fmla="*/ 0 w 8435662"/>
              <a:gd name="connsiteY3" fmla="*/ 2704563 h 2704563"/>
              <a:gd name="connsiteX4" fmla="*/ 0 w 8435662"/>
              <a:gd name="connsiteY4" fmla="*/ 0 h 2704563"/>
              <a:gd name="connsiteX0" fmla="*/ 0 w 8435662"/>
              <a:gd name="connsiteY0" fmla="*/ 0 h 2704563"/>
              <a:gd name="connsiteX1" fmla="*/ 8435662 w 8435662"/>
              <a:gd name="connsiteY1" fmla="*/ 0 h 2704563"/>
              <a:gd name="connsiteX2" fmla="*/ 6581104 w 8435662"/>
              <a:gd name="connsiteY2" fmla="*/ 2691684 h 2704563"/>
              <a:gd name="connsiteX3" fmla="*/ 0 w 8435662"/>
              <a:gd name="connsiteY3" fmla="*/ 2704563 h 2704563"/>
              <a:gd name="connsiteX4" fmla="*/ 0 w 8435662"/>
              <a:gd name="connsiteY4" fmla="*/ 0 h 2704563"/>
              <a:gd name="connsiteX0" fmla="*/ 0 w 8435662"/>
              <a:gd name="connsiteY0" fmla="*/ 0 h 2704563"/>
              <a:gd name="connsiteX1" fmla="*/ 8435662 w 8435662"/>
              <a:gd name="connsiteY1" fmla="*/ 0 h 2704563"/>
              <a:gd name="connsiteX2" fmla="*/ 6581104 w 8435662"/>
              <a:gd name="connsiteY2" fmla="*/ 2691684 h 2704563"/>
              <a:gd name="connsiteX3" fmla="*/ 0 w 8435662"/>
              <a:gd name="connsiteY3" fmla="*/ 2704563 h 2704563"/>
              <a:gd name="connsiteX4" fmla="*/ 0 w 8435662"/>
              <a:gd name="connsiteY4" fmla="*/ 0 h 2704563"/>
              <a:gd name="connsiteX0" fmla="*/ 0 w 8435662"/>
              <a:gd name="connsiteY0" fmla="*/ 0 h 2704563"/>
              <a:gd name="connsiteX1" fmla="*/ 8435662 w 8435662"/>
              <a:gd name="connsiteY1" fmla="*/ 0 h 2704563"/>
              <a:gd name="connsiteX2" fmla="*/ 6581104 w 8435662"/>
              <a:gd name="connsiteY2" fmla="*/ 2691684 h 2704563"/>
              <a:gd name="connsiteX3" fmla="*/ 0 w 8435662"/>
              <a:gd name="connsiteY3" fmla="*/ 2704563 h 2704563"/>
              <a:gd name="connsiteX4" fmla="*/ 0 w 8435662"/>
              <a:gd name="connsiteY4" fmla="*/ 0 h 2704563"/>
              <a:gd name="connsiteX0" fmla="*/ 0 w 8435662"/>
              <a:gd name="connsiteY0" fmla="*/ 0 h 2704563"/>
              <a:gd name="connsiteX1" fmla="*/ 8435662 w 8435662"/>
              <a:gd name="connsiteY1" fmla="*/ 0 h 2704563"/>
              <a:gd name="connsiteX2" fmla="*/ 6581104 w 8435662"/>
              <a:gd name="connsiteY2" fmla="*/ 2691684 h 2704563"/>
              <a:gd name="connsiteX3" fmla="*/ 0 w 8435662"/>
              <a:gd name="connsiteY3" fmla="*/ 2704563 h 2704563"/>
              <a:gd name="connsiteX4" fmla="*/ 0 w 8435662"/>
              <a:gd name="connsiteY4" fmla="*/ 0 h 2704563"/>
              <a:gd name="connsiteX0" fmla="*/ 0 w 8435662"/>
              <a:gd name="connsiteY0" fmla="*/ 0 h 2704563"/>
              <a:gd name="connsiteX1" fmla="*/ 8435662 w 8435662"/>
              <a:gd name="connsiteY1" fmla="*/ 0 h 2704563"/>
              <a:gd name="connsiteX2" fmla="*/ 6581104 w 8435662"/>
              <a:gd name="connsiteY2" fmla="*/ 2691684 h 2704563"/>
              <a:gd name="connsiteX3" fmla="*/ 0 w 8435662"/>
              <a:gd name="connsiteY3" fmla="*/ 2704563 h 2704563"/>
              <a:gd name="connsiteX4" fmla="*/ 0 w 8435662"/>
              <a:gd name="connsiteY4" fmla="*/ 0 h 2704563"/>
              <a:gd name="connsiteX0" fmla="*/ 0 w 8435662"/>
              <a:gd name="connsiteY0" fmla="*/ 0 h 2704563"/>
              <a:gd name="connsiteX1" fmla="*/ 8435662 w 8435662"/>
              <a:gd name="connsiteY1" fmla="*/ 0 h 2704563"/>
              <a:gd name="connsiteX2" fmla="*/ 6581104 w 8435662"/>
              <a:gd name="connsiteY2" fmla="*/ 2691684 h 2704563"/>
              <a:gd name="connsiteX3" fmla="*/ 0 w 8435662"/>
              <a:gd name="connsiteY3" fmla="*/ 2704563 h 2704563"/>
              <a:gd name="connsiteX4" fmla="*/ 0 w 8435662"/>
              <a:gd name="connsiteY4" fmla="*/ 0 h 2704563"/>
              <a:gd name="connsiteX0" fmla="*/ 0 w 8435662"/>
              <a:gd name="connsiteY0" fmla="*/ 0 h 2704563"/>
              <a:gd name="connsiteX1" fmla="*/ 8435662 w 8435662"/>
              <a:gd name="connsiteY1" fmla="*/ 0 h 2704563"/>
              <a:gd name="connsiteX2" fmla="*/ 6581104 w 8435662"/>
              <a:gd name="connsiteY2" fmla="*/ 2691684 h 2704563"/>
              <a:gd name="connsiteX3" fmla="*/ 0 w 8435662"/>
              <a:gd name="connsiteY3" fmla="*/ 2704563 h 2704563"/>
              <a:gd name="connsiteX4" fmla="*/ 0 w 8435662"/>
              <a:gd name="connsiteY4" fmla="*/ 0 h 27045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35662" h="2704563">
                <a:moveTo>
                  <a:pt x="0" y="0"/>
                </a:moveTo>
                <a:lnTo>
                  <a:pt x="8435662" y="0"/>
                </a:lnTo>
                <a:cubicBezTo>
                  <a:pt x="8025443" y="107859"/>
                  <a:pt x="6273440" y="249054"/>
                  <a:pt x="6581104" y="2691684"/>
                </a:cubicBezTo>
                <a:lnTo>
                  <a:pt x="0" y="2704563"/>
                </a:lnTo>
                <a:lnTo>
                  <a:pt x="0" y="0"/>
                </a:lnTo>
                <a:close/>
              </a:path>
            </a:pathLst>
          </a:custGeom>
          <a:solidFill>
            <a:schemeClr val="tx1">
              <a:alpha val="44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eaLnBrk="1" hangingPunct="1">
              <a:buFont typeface="Arial" panose="020B0604020202020204" pitchFamily="34" charset="0"/>
              <a:buNone/>
              <a:defRPr/>
            </a:pPr>
            <a:endParaRPr lang="zh-CN" altLang="en-US" dirty="0"/>
          </a:p>
        </p:txBody>
      </p:sp>
      <p:sp>
        <p:nvSpPr>
          <p:cNvPr id="35844" name="文本框 6"/>
          <p:cNvSpPr txBox="1">
            <a:spLocks noChangeArrowheads="1"/>
          </p:cNvSpPr>
          <p:nvPr/>
        </p:nvSpPr>
        <p:spPr bwMode="auto">
          <a:xfrm>
            <a:off x="989014" y="3235325"/>
            <a:ext cx="5109091"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9600" b="1">
                <a:solidFill>
                  <a:schemeClr val="bg1"/>
                </a:solidFill>
                <a:latin typeface="微软雅黑" panose="020B0503020204020204" pitchFamily="34" charset="-122"/>
                <a:ea typeface="微软雅黑" panose="020B0503020204020204" pitchFamily="34" charset="-122"/>
              </a:rPr>
              <a:t>谢谢观赏</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5" y="4437117"/>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eaLnBrk="1" fontAlgn="auto" hangingPunct="1">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21"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9"/>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435101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内页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700" y="4168777"/>
            <a:ext cx="12201525"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6" name="Rectangle 445"/>
          <p:cNvSpPr>
            <a:spLocks noChangeArrowheads="1"/>
          </p:cNvSpPr>
          <p:nvPr/>
        </p:nvSpPr>
        <p:spPr bwMode="auto">
          <a:xfrm>
            <a:off x="1857375" y="2489200"/>
            <a:ext cx="704851" cy="457200"/>
          </a:xfrm>
          <a:prstGeom prst="rect">
            <a:avLst/>
          </a:prstGeom>
          <a:solidFill>
            <a:srgbClr val="D8D8D8"/>
          </a:solidFill>
          <a:ln w="19050">
            <a:solidFill>
              <a:schemeClr val="bg1"/>
            </a:solidFill>
            <a:miter lim="800000"/>
            <a:headEnd/>
            <a:tailEnd/>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b="1">
                <a:solidFill>
                  <a:srgbClr val="000000"/>
                </a:solidFill>
                <a:latin typeface="Calibri" panose="020F0502020204030204" pitchFamily="34" charset="0"/>
                <a:sym typeface="Calibri" panose="020F0502020204030204" pitchFamily="34" charset="0"/>
              </a:rPr>
              <a:t>A组</a:t>
            </a:r>
          </a:p>
        </p:txBody>
      </p:sp>
      <p:sp>
        <p:nvSpPr>
          <p:cNvPr id="18437" name="Rectangle 445"/>
          <p:cNvSpPr>
            <a:spLocks noChangeArrowheads="1"/>
          </p:cNvSpPr>
          <p:nvPr/>
        </p:nvSpPr>
        <p:spPr bwMode="auto">
          <a:xfrm>
            <a:off x="2549524" y="2489200"/>
            <a:ext cx="704851" cy="457200"/>
          </a:xfrm>
          <a:prstGeom prst="rect">
            <a:avLst/>
          </a:prstGeom>
          <a:solidFill>
            <a:srgbClr val="D8D8D8"/>
          </a:solidFill>
          <a:ln w="19050">
            <a:solidFill>
              <a:schemeClr val="bg1"/>
            </a:solidFill>
            <a:miter lim="800000"/>
            <a:headEnd/>
            <a:tailEnd/>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b="1">
                <a:solidFill>
                  <a:srgbClr val="000000"/>
                </a:solidFill>
                <a:latin typeface="Calibri" panose="020F0502020204030204" pitchFamily="34" charset="0"/>
                <a:sym typeface="Calibri" panose="020F0502020204030204" pitchFamily="34" charset="0"/>
              </a:rPr>
              <a:t>B组</a:t>
            </a:r>
          </a:p>
        </p:txBody>
      </p:sp>
      <p:sp>
        <p:nvSpPr>
          <p:cNvPr id="18438" name="Rectangle 445"/>
          <p:cNvSpPr>
            <a:spLocks noChangeArrowheads="1"/>
          </p:cNvSpPr>
          <p:nvPr/>
        </p:nvSpPr>
        <p:spPr bwMode="auto">
          <a:xfrm>
            <a:off x="3244850" y="2489200"/>
            <a:ext cx="701675" cy="457200"/>
          </a:xfrm>
          <a:prstGeom prst="rect">
            <a:avLst/>
          </a:prstGeom>
          <a:solidFill>
            <a:srgbClr val="538CD5"/>
          </a:solidFill>
          <a:ln w="19050">
            <a:solidFill>
              <a:schemeClr val="bg1"/>
            </a:solidFill>
            <a:miter lim="800000"/>
            <a:headEnd/>
            <a:tailEnd/>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b="1">
              <a:solidFill>
                <a:schemeClr val="bg1"/>
              </a:solidFill>
              <a:latin typeface="Calibri" panose="020F0502020204030204" pitchFamily="34" charset="0"/>
              <a:sym typeface="Calibri" panose="020F0502020204030204" pitchFamily="34" charset="0"/>
            </a:endParaRPr>
          </a:p>
        </p:txBody>
      </p:sp>
      <p:sp>
        <p:nvSpPr>
          <p:cNvPr id="18439" name="Rectangle 445"/>
          <p:cNvSpPr>
            <a:spLocks noChangeArrowheads="1"/>
          </p:cNvSpPr>
          <p:nvPr/>
        </p:nvSpPr>
        <p:spPr bwMode="auto">
          <a:xfrm>
            <a:off x="3949700" y="2489200"/>
            <a:ext cx="704851" cy="457200"/>
          </a:xfrm>
          <a:prstGeom prst="rect">
            <a:avLst/>
          </a:prstGeom>
          <a:solidFill>
            <a:srgbClr val="D8D8D8"/>
          </a:solidFill>
          <a:ln w="19050">
            <a:solidFill>
              <a:schemeClr val="bg1"/>
            </a:solidFill>
            <a:miter lim="800000"/>
            <a:headEnd/>
            <a:tailEnd/>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b="1">
                <a:solidFill>
                  <a:srgbClr val="000000"/>
                </a:solidFill>
                <a:latin typeface="Calibri" panose="020F0502020204030204" pitchFamily="34" charset="0"/>
                <a:sym typeface="Calibri" panose="020F0502020204030204" pitchFamily="34" charset="0"/>
              </a:rPr>
              <a:t>C组</a:t>
            </a:r>
          </a:p>
        </p:txBody>
      </p:sp>
      <p:sp>
        <p:nvSpPr>
          <p:cNvPr id="18440" name="Rectangle 445"/>
          <p:cNvSpPr>
            <a:spLocks noChangeArrowheads="1"/>
          </p:cNvSpPr>
          <p:nvPr/>
        </p:nvSpPr>
        <p:spPr bwMode="auto">
          <a:xfrm>
            <a:off x="4645025" y="2489200"/>
            <a:ext cx="704851" cy="457200"/>
          </a:xfrm>
          <a:prstGeom prst="rect">
            <a:avLst/>
          </a:prstGeom>
          <a:solidFill>
            <a:srgbClr val="D8D8D8"/>
          </a:solidFill>
          <a:ln w="19050">
            <a:solidFill>
              <a:schemeClr val="bg1"/>
            </a:solidFill>
            <a:miter lim="800000"/>
            <a:headEnd/>
            <a:tailEnd/>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b="1">
                <a:solidFill>
                  <a:srgbClr val="000000"/>
                </a:solidFill>
                <a:latin typeface="Calibri" panose="020F0502020204030204" pitchFamily="34" charset="0"/>
                <a:sym typeface="Calibri" panose="020F0502020204030204" pitchFamily="34" charset="0"/>
              </a:rPr>
              <a:t>D组</a:t>
            </a:r>
          </a:p>
        </p:txBody>
      </p:sp>
      <p:sp>
        <p:nvSpPr>
          <p:cNvPr id="18441" name="Rectangle 445"/>
          <p:cNvSpPr>
            <a:spLocks noChangeArrowheads="1"/>
          </p:cNvSpPr>
          <p:nvPr/>
        </p:nvSpPr>
        <p:spPr bwMode="auto">
          <a:xfrm>
            <a:off x="5349875" y="2489200"/>
            <a:ext cx="704851" cy="457200"/>
          </a:xfrm>
          <a:prstGeom prst="rect">
            <a:avLst/>
          </a:prstGeom>
          <a:solidFill>
            <a:srgbClr val="92D050"/>
          </a:solidFill>
          <a:ln w="19050">
            <a:solidFill>
              <a:schemeClr val="bg1"/>
            </a:solidFill>
            <a:miter lim="800000"/>
            <a:headEnd/>
            <a:tailEnd/>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b="1">
              <a:solidFill>
                <a:schemeClr val="bg1"/>
              </a:solidFill>
              <a:latin typeface="Calibri" panose="020F0502020204030204" pitchFamily="34" charset="0"/>
              <a:sym typeface="Calibri" panose="020F0502020204030204" pitchFamily="34" charset="0"/>
            </a:endParaRPr>
          </a:p>
        </p:txBody>
      </p:sp>
      <p:sp>
        <p:nvSpPr>
          <p:cNvPr id="18442" name="Rectangle 445"/>
          <p:cNvSpPr>
            <a:spLocks noChangeArrowheads="1"/>
          </p:cNvSpPr>
          <p:nvPr/>
        </p:nvSpPr>
        <p:spPr bwMode="auto">
          <a:xfrm>
            <a:off x="6051549" y="2489200"/>
            <a:ext cx="704851" cy="457200"/>
          </a:xfrm>
          <a:prstGeom prst="rect">
            <a:avLst/>
          </a:prstGeom>
          <a:solidFill>
            <a:srgbClr val="D8D8D8"/>
          </a:solidFill>
          <a:ln w="19050">
            <a:solidFill>
              <a:schemeClr val="bg1"/>
            </a:solidFill>
            <a:miter lim="800000"/>
            <a:headEnd/>
            <a:tailEnd/>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b="1">
                <a:solidFill>
                  <a:srgbClr val="000000"/>
                </a:solidFill>
                <a:latin typeface="Calibri" panose="020F0502020204030204" pitchFamily="34" charset="0"/>
                <a:sym typeface="Calibri" panose="020F0502020204030204" pitchFamily="34" charset="0"/>
              </a:rPr>
              <a:t>E组</a:t>
            </a:r>
          </a:p>
        </p:txBody>
      </p:sp>
      <p:sp>
        <p:nvSpPr>
          <p:cNvPr id="18443" name="Rectangle 445"/>
          <p:cNvSpPr>
            <a:spLocks noChangeArrowheads="1"/>
          </p:cNvSpPr>
          <p:nvPr/>
        </p:nvSpPr>
        <p:spPr bwMode="auto">
          <a:xfrm>
            <a:off x="6750049" y="2489200"/>
            <a:ext cx="704851" cy="457200"/>
          </a:xfrm>
          <a:prstGeom prst="rect">
            <a:avLst/>
          </a:prstGeom>
          <a:solidFill>
            <a:srgbClr val="D8D8D8"/>
          </a:solidFill>
          <a:ln w="19050">
            <a:solidFill>
              <a:schemeClr val="bg1"/>
            </a:solidFill>
            <a:miter lim="800000"/>
            <a:headEnd/>
            <a:tailEnd/>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b="1">
                <a:solidFill>
                  <a:srgbClr val="000000"/>
                </a:solidFill>
                <a:latin typeface="Calibri" panose="020F0502020204030204" pitchFamily="34" charset="0"/>
                <a:sym typeface="Calibri" panose="020F0502020204030204" pitchFamily="34" charset="0"/>
              </a:rPr>
              <a:t>F组</a:t>
            </a:r>
          </a:p>
        </p:txBody>
      </p:sp>
      <p:sp>
        <p:nvSpPr>
          <p:cNvPr id="18444" name="Rectangle 445"/>
          <p:cNvSpPr>
            <a:spLocks noChangeArrowheads="1"/>
          </p:cNvSpPr>
          <p:nvPr/>
        </p:nvSpPr>
        <p:spPr bwMode="auto">
          <a:xfrm>
            <a:off x="7445374" y="2489200"/>
            <a:ext cx="704851" cy="457200"/>
          </a:xfrm>
          <a:prstGeom prst="rect">
            <a:avLst/>
          </a:prstGeom>
          <a:solidFill>
            <a:srgbClr val="FF6600"/>
          </a:solidFill>
          <a:ln w="19050">
            <a:solidFill>
              <a:schemeClr val="bg1"/>
            </a:solidFill>
            <a:miter lim="800000"/>
            <a:headEnd/>
            <a:tailEnd/>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b="1">
              <a:solidFill>
                <a:schemeClr val="bg1"/>
              </a:solidFill>
              <a:latin typeface="Calibri" panose="020F0502020204030204" pitchFamily="34" charset="0"/>
              <a:sym typeface="Calibri" panose="020F0502020204030204" pitchFamily="34" charset="0"/>
            </a:endParaRPr>
          </a:p>
        </p:txBody>
      </p:sp>
      <p:sp>
        <p:nvSpPr>
          <p:cNvPr id="18445" name="Rectangle 445"/>
          <p:cNvSpPr>
            <a:spLocks noChangeArrowheads="1"/>
          </p:cNvSpPr>
          <p:nvPr/>
        </p:nvSpPr>
        <p:spPr bwMode="auto">
          <a:xfrm>
            <a:off x="8150225" y="2489200"/>
            <a:ext cx="704851" cy="457200"/>
          </a:xfrm>
          <a:prstGeom prst="rect">
            <a:avLst/>
          </a:prstGeom>
          <a:solidFill>
            <a:srgbClr val="D8D8D8"/>
          </a:solidFill>
          <a:ln w="19050">
            <a:solidFill>
              <a:schemeClr val="bg1"/>
            </a:solidFill>
            <a:miter lim="800000"/>
            <a:headEnd/>
            <a:tailEnd/>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b="1">
                <a:solidFill>
                  <a:srgbClr val="000000"/>
                </a:solidFill>
                <a:latin typeface="Calibri" panose="020F0502020204030204" pitchFamily="34" charset="0"/>
                <a:sym typeface="Calibri" panose="020F0502020204030204" pitchFamily="34" charset="0"/>
              </a:rPr>
              <a:t>G组</a:t>
            </a:r>
          </a:p>
        </p:txBody>
      </p:sp>
      <p:sp>
        <p:nvSpPr>
          <p:cNvPr id="18446" name="Rectangle 445"/>
          <p:cNvSpPr>
            <a:spLocks noChangeArrowheads="1"/>
          </p:cNvSpPr>
          <p:nvPr/>
        </p:nvSpPr>
        <p:spPr bwMode="auto">
          <a:xfrm>
            <a:off x="8845549" y="2489200"/>
            <a:ext cx="704851" cy="457200"/>
          </a:xfrm>
          <a:prstGeom prst="rect">
            <a:avLst/>
          </a:prstGeom>
          <a:solidFill>
            <a:srgbClr val="D8D8D8"/>
          </a:solidFill>
          <a:ln w="19050">
            <a:solidFill>
              <a:schemeClr val="bg1"/>
            </a:solidFill>
            <a:miter lim="800000"/>
            <a:headEnd/>
            <a:tailEnd/>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b="1">
                <a:solidFill>
                  <a:srgbClr val="000000"/>
                </a:solidFill>
                <a:latin typeface="Calibri" panose="020F0502020204030204" pitchFamily="34" charset="0"/>
                <a:sym typeface="Calibri" panose="020F0502020204030204" pitchFamily="34" charset="0"/>
              </a:rPr>
              <a:t>H组</a:t>
            </a:r>
          </a:p>
        </p:txBody>
      </p:sp>
      <p:sp>
        <p:nvSpPr>
          <p:cNvPr id="18447" name="Rectangle 445"/>
          <p:cNvSpPr>
            <a:spLocks noChangeArrowheads="1"/>
          </p:cNvSpPr>
          <p:nvPr/>
        </p:nvSpPr>
        <p:spPr bwMode="auto">
          <a:xfrm>
            <a:off x="9537700" y="2489200"/>
            <a:ext cx="701675" cy="457200"/>
          </a:xfrm>
          <a:prstGeom prst="rect">
            <a:avLst/>
          </a:prstGeom>
          <a:solidFill>
            <a:srgbClr val="FFCC00"/>
          </a:solidFill>
          <a:ln w="19050">
            <a:solidFill>
              <a:schemeClr val="bg1"/>
            </a:solidFill>
            <a:miter lim="800000"/>
            <a:headEnd/>
            <a:tailEnd/>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b="1">
              <a:solidFill>
                <a:schemeClr val="bg1"/>
              </a:solidFill>
              <a:latin typeface="Calibri" panose="020F0502020204030204" pitchFamily="34" charset="0"/>
              <a:sym typeface="Calibri" panose="020F0502020204030204" pitchFamily="34" charset="0"/>
            </a:endParaRPr>
          </a:p>
        </p:txBody>
      </p:sp>
      <p:sp>
        <p:nvSpPr>
          <p:cNvPr id="18448" name="Line 17"/>
          <p:cNvSpPr>
            <a:spLocks noChangeShapeType="1"/>
          </p:cNvSpPr>
          <p:nvPr/>
        </p:nvSpPr>
        <p:spPr bwMode="auto">
          <a:xfrm flipV="1">
            <a:off x="2009775" y="463552"/>
            <a:ext cx="1588" cy="1979613"/>
          </a:xfrm>
          <a:prstGeom prst="line">
            <a:avLst/>
          </a:prstGeom>
          <a:noFill/>
          <a:ln w="38100" cap="rnd">
            <a:solidFill>
              <a:srgbClr val="A5A5A5"/>
            </a:solidFill>
            <a:miter lim="800000"/>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18449" name="Text Box 22"/>
          <p:cNvSpPr>
            <a:spLocks noChangeArrowheads="1"/>
          </p:cNvSpPr>
          <p:nvPr/>
        </p:nvSpPr>
        <p:spPr bwMode="auto">
          <a:xfrm>
            <a:off x="2032000" y="354014"/>
            <a:ext cx="2311400"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600" b="1">
                <a:latin typeface="微软雅黑" panose="020B0503020204020204" pitchFamily="34" charset="-122"/>
                <a:ea typeface="微软雅黑" panose="020B0503020204020204" pitchFamily="34" charset="-122"/>
                <a:sym typeface="微软雅黑" panose="020B0503020204020204" pitchFamily="34" charset="-122"/>
              </a:rPr>
              <a:t>A组</a:t>
            </a:r>
            <a:endParaRPr lang="en-US" sz="1600" b="1">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a:p>
            <a:pP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Mexico vs Cameron</a:t>
            </a:r>
          </a:p>
          <a:p>
            <a:pP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Mexico</a:t>
            </a:r>
          </a:p>
          <a:p>
            <a:pP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Cameron vs Croatia</a:t>
            </a:r>
          </a:p>
          <a:p>
            <a:pP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Cameron vs Brazil</a:t>
            </a:r>
          </a:p>
          <a:p>
            <a:pP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Croatia vs Mexico</a:t>
            </a:r>
          </a:p>
        </p:txBody>
      </p:sp>
      <p:sp>
        <p:nvSpPr>
          <p:cNvPr id="18450" name="Line 17"/>
          <p:cNvSpPr>
            <a:spLocks noChangeShapeType="1"/>
          </p:cNvSpPr>
          <p:nvPr/>
        </p:nvSpPr>
        <p:spPr bwMode="auto">
          <a:xfrm>
            <a:off x="3152775" y="3006725"/>
            <a:ext cx="1588" cy="1981200"/>
          </a:xfrm>
          <a:prstGeom prst="line">
            <a:avLst/>
          </a:prstGeom>
          <a:noFill/>
          <a:ln w="38100" cap="rnd">
            <a:solidFill>
              <a:srgbClr val="A5A5A5"/>
            </a:solidFill>
            <a:miter lim="800000"/>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18451" name="Text Box 22"/>
          <p:cNvSpPr>
            <a:spLocks noChangeArrowheads="1"/>
          </p:cNvSpPr>
          <p:nvPr/>
        </p:nvSpPr>
        <p:spPr bwMode="auto">
          <a:xfrm>
            <a:off x="1247775" y="3179764"/>
            <a:ext cx="1860551"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eaLnBrk="1" hangingPunct="1">
              <a:buFont typeface="Arial" panose="020B0604020202020204" pitchFamily="34" charset="0"/>
              <a:buNone/>
            </a:pPr>
            <a:r>
              <a:rPr lang="zh-CN" altLang="en-US" sz="1600" b="1">
                <a:latin typeface="微软雅黑" panose="020B0503020204020204" pitchFamily="34" charset="-122"/>
                <a:ea typeface="微软雅黑" panose="020B0503020204020204" pitchFamily="34" charset="-122"/>
                <a:sym typeface="微软雅黑" panose="020B0503020204020204" pitchFamily="34" charset="-122"/>
              </a:rPr>
              <a:t>B组</a:t>
            </a:r>
            <a:endParaRPr lang="en-US" sz="1600" b="1">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a:p>
            <a:pPr algn="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a:p>
            <a:pPr algn="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a:p>
            <a:pPr algn="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a:p>
            <a:pPr algn="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a:p>
            <a:pPr algn="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a:p>
            <a:pPr algn="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Arial" panose="020B0604020202020204" pitchFamily="34" charset="0"/>
              </a:rPr>
              <a:t>.</a:t>
            </a:r>
            <a:endParaRPr lang="zh-CN" altLang="en-US" sz="160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452" name="Line 17"/>
          <p:cNvSpPr>
            <a:spLocks noChangeShapeType="1"/>
          </p:cNvSpPr>
          <p:nvPr/>
        </p:nvSpPr>
        <p:spPr bwMode="auto">
          <a:xfrm flipV="1">
            <a:off x="4070351" y="463552"/>
            <a:ext cx="0" cy="1979613"/>
          </a:xfrm>
          <a:prstGeom prst="line">
            <a:avLst/>
          </a:prstGeom>
          <a:noFill/>
          <a:ln w="38100" cap="rnd">
            <a:solidFill>
              <a:srgbClr val="A5A5A5"/>
            </a:solidFill>
            <a:miter lim="800000"/>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18453" name="Text Box 22"/>
          <p:cNvSpPr>
            <a:spLocks noChangeArrowheads="1"/>
          </p:cNvSpPr>
          <p:nvPr/>
        </p:nvSpPr>
        <p:spPr bwMode="auto">
          <a:xfrm>
            <a:off x="4192589" y="352426"/>
            <a:ext cx="1876425"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600" b="1">
                <a:latin typeface="微软雅黑" panose="020B0503020204020204" pitchFamily="34" charset="-122"/>
                <a:ea typeface="微软雅黑" panose="020B0503020204020204" pitchFamily="34" charset="-122"/>
                <a:sym typeface="微软雅黑" panose="020B0503020204020204" pitchFamily="34" charset="-122"/>
              </a:rPr>
              <a:t>C组</a:t>
            </a:r>
          </a:p>
          <a:p>
            <a:pP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a:p>
            <a:pP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a:p>
            <a:pP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a:p>
            <a:pP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a:p>
            <a:pP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a:p>
            <a:pP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a:p>
            <a:pPr eaLnBrk="1" hangingPunct="1">
              <a:buFont typeface="Arial" panose="020B0604020202020204" pitchFamily="34" charset="0"/>
              <a:buNone/>
            </a:pPr>
            <a:endParaRPr lang="zh-CN" altLang="en-US" sz="160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454" name="Line 17"/>
          <p:cNvSpPr>
            <a:spLocks noChangeShapeType="1"/>
          </p:cNvSpPr>
          <p:nvPr/>
        </p:nvSpPr>
        <p:spPr bwMode="auto">
          <a:xfrm flipV="1">
            <a:off x="6137275" y="461963"/>
            <a:ext cx="1588" cy="1979612"/>
          </a:xfrm>
          <a:prstGeom prst="line">
            <a:avLst/>
          </a:prstGeom>
          <a:noFill/>
          <a:ln w="38100" cap="rnd">
            <a:solidFill>
              <a:srgbClr val="A5A5A5"/>
            </a:solidFill>
            <a:miter lim="800000"/>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18455" name="Text Box 22"/>
          <p:cNvSpPr>
            <a:spLocks noChangeArrowheads="1"/>
          </p:cNvSpPr>
          <p:nvPr/>
        </p:nvSpPr>
        <p:spPr bwMode="auto">
          <a:xfrm>
            <a:off x="6169026" y="352426"/>
            <a:ext cx="2035175"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600" b="1">
                <a:latin typeface="微软雅黑" panose="020B0503020204020204" pitchFamily="34" charset="-122"/>
                <a:ea typeface="微软雅黑" panose="020B0503020204020204" pitchFamily="34" charset="-122"/>
                <a:sym typeface="微软雅黑" panose="020B0503020204020204" pitchFamily="34" charset="-122"/>
              </a:rPr>
              <a:t>E组</a:t>
            </a:r>
            <a:endParaRPr lang="en-US" sz="1600" b="1">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a:p>
            <a:pP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a:p>
            <a:pP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a:p>
            <a:pP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a:p>
            <a:pP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a:p>
            <a:pP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p:txBody>
      </p:sp>
      <p:sp>
        <p:nvSpPr>
          <p:cNvPr id="18456" name="Line 17"/>
          <p:cNvSpPr>
            <a:spLocks noChangeShapeType="1"/>
          </p:cNvSpPr>
          <p:nvPr/>
        </p:nvSpPr>
        <p:spPr bwMode="auto">
          <a:xfrm flipV="1">
            <a:off x="8234363" y="461963"/>
            <a:ext cx="0" cy="1979612"/>
          </a:xfrm>
          <a:prstGeom prst="line">
            <a:avLst/>
          </a:prstGeom>
          <a:noFill/>
          <a:ln w="38100" cap="rnd">
            <a:solidFill>
              <a:srgbClr val="A5A5A5"/>
            </a:solidFill>
            <a:miter lim="800000"/>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18457" name="Text Box 22"/>
          <p:cNvSpPr>
            <a:spLocks noChangeArrowheads="1"/>
          </p:cNvSpPr>
          <p:nvPr/>
        </p:nvSpPr>
        <p:spPr bwMode="auto">
          <a:xfrm>
            <a:off x="8378825" y="352426"/>
            <a:ext cx="1919288"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600" b="1">
                <a:latin typeface="微软雅黑" panose="020B0503020204020204" pitchFamily="34" charset="-122"/>
                <a:ea typeface="微软雅黑" panose="020B0503020204020204" pitchFamily="34" charset="-122"/>
                <a:sym typeface="微软雅黑" panose="020B0503020204020204" pitchFamily="34" charset="-122"/>
              </a:rPr>
              <a:t>G组</a:t>
            </a:r>
            <a:endParaRPr lang="en-US" sz="1600" b="1">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a:p>
            <a:pP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a:p>
            <a:pP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a:p>
            <a:pP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a:p>
            <a:pP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a:p>
            <a:pP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p:txBody>
      </p:sp>
      <p:sp>
        <p:nvSpPr>
          <p:cNvPr id="18458" name="Line 17"/>
          <p:cNvSpPr>
            <a:spLocks noChangeShapeType="1"/>
          </p:cNvSpPr>
          <p:nvPr/>
        </p:nvSpPr>
        <p:spPr bwMode="auto">
          <a:xfrm>
            <a:off x="5251451" y="2998788"/>
            <a:ext cx="0" cy="1981200"/>
          </a:xfrm>
          <a:prstGeom prst="line">
            <a:avLst/>
          </a:prstGeom>
          <a:noFill/>
          <a:ln w="38100" cap="rnd">
            <a:solidFill>
              <a:srgbClr val="A5A5A5"/>
            </a:solidFill>
            <a:miter lim="800000"/>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18459" name="Text Box 22"/>
          <p:cNvSpPr>
            <a:spLocks noChangeArrowheads="1"/>
          </p:cNvSpPr>
          <p:nvPr/>
        </p:nvSpPr>
        <p:spPr bwMode="auto">
          <a:xfrm>
            <a:off x="3467100" y="3179764"/>
            <a:ext cx="1801813"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eaLnBrk="1" hangingPunct="1">
              <a:buFont typeface="Arial" panose="020B0604020202020204" pitchFamily="34" charset="0"/>
              <a:buNone/>
            </a:pPr>
            <a:r>
              <a:rPr lang="zh-CN" altLang="en-US" sz="1600" b="1">
                <a:latin typeface="微软雅黑" panose="020B0503020204020204" pitchFamily="34" charset="-122"/>
                <a:ea typeface="微软雅黑" panose="020B0503020204020204" pitchFamily="34" charset="-122"/>
                <a:sym typeface="微软雅黑" panose="020B0503020204020204" pitchFamily="34" charset="-122"/>
              </a:rPr>
              <a:t>D组</a:t>
            </a:r>
            <a:endParaRPr lang="en-US" sz="1600" b="1">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a:p>
            <a:pPr algn="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a:p>
            <a:pPr algn="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a:p>
            <a:pPr algn="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a:p>
            <a:pPr algn="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a:p>
            <a:pPr algn="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p:txBody>
      </p:sp>
      <p:sp>
        <p:nvSpPr>
          <p:cNvPr id="18460" name="Line 17"/>
          <p:cNvSpPr>
            <a:spLocks noChangeShapeType="1"/>
          </p:cNvSpPr>
          <p:nvPr/>
        </p:nvSpPr>
        <p:spPr bwMode="auto">
          <a:xfrm>
            <a:off x="7315201" y="3006725"/>
            <a:ext cx="1588" cy="1981200"/>
          </a:xfrm>
          <a:prstGeom prst="line">
            <a:avLst/>
          </a:prstGeom>
          <a:noFill/>
          <a:ln w="38100" cap="rnd">
            <a:solidFill>
              <a:srgbClr val="A5A5A5"/>
            </a:solidFill>
            <a:miter lim="800000"/>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18461" name="Text Box 22"/>
          <p:cNvSpPr>
            <a:spLocks noChangeArrowheads="1"/>
          </p:cNvSpPr>
          <p:nvPr/>
        </p:nvSpPr>
        <p:spPr bwMode="auto">
          <a:xfrm>
            <a:off x="5507039" y="3198814"/>
            <a:ext cx="1766887"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eaLnBrk="1" hangingPunct="1">
              <a:buFont typeface="Arial" panose="020B0604020202020204" pitchFamily="34" charset="0"/>
              <a:buNone/>
            </a:pPr>
            <a:r>
              <a:rPr lang="zh-CN" altLang="en-US" sz="1600" b="1">
                <a:latin typeface="微软雅黑" panose="020B0503020204020204" pitchFamily="34" charset="-122"/>
                <a:ea typeface="微软雅黑" panose="020B0503020204020204" pitchFamily="34" charset="-122"/>
                <a:sym typeface="微软雅黑" panose="020B0503020204020204" pitchFamily="34" charset="-122"/>
              </a:rPr>
              <a:t>F月</a:t>
            </a:r>
            <a:endParaRPr lang="en-US" sz="1600" b="1">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a:p>
            <a:pPr algn="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a:p>
            <a:pPr algn="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a:p>
            <a:pPr algn="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a:p>
            <a:pPr algn="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a:p>
            <a:pPr algn="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p:txBody>
      </p:sp>
      <p:sp>
        <p:nvSpPr>
          <p:cNvPr id="18462" name="Line 17"/>
          <p:cNvSpPr>
            <a:spLocks noChangeShapeType="1"/>
          </p:cNvSpPr>
          <p:nvPr/>
        </p:nvSpPr>
        <p:spPr bwMode="auto">
          <a:xfrm>
            <a:off x="9458325" y="3013077"/>
            <a:ext cx="0" cy="1979613"/>
          </a:xfrm>
          <a:prstGeom prst="line">
            <a:avLst/>
          </a:prstGeom>
          <a:noFill/>
          <a:ln w="38100" cap="rnd">
            <a:solidFill>
              <a:srgbClr val="A5A5A5"/>
            </a:solidFill>
            <a:miter lim="800000"/>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18463" name="Text Box 22"/>
          <p:cNvSpPr>
            <a:spLocks noChangeArrowheads="1"/>
          </p:cNvSpPr>
          <p:nvPr/>
        </p:nvSpPr>
        <p:spPr bwMode="auto">
          <a:xfrm>
            <a:off x="7466014" y="3224215"/>
            <a:ext cx="1927225"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eaLnBrk="1" hangingPunct="1">
              <a:buFont typeface="Arial" panose="020B0604020202020204" pitchFamily="34" charset="0"/>
              <a:buNone/>
            </a:pPr>
            <a:r>
              <a:rPr lang="zh-CN" altLang="en-US" sz="1600" b="1">
                <a:latin typeface="微软雅黑" panose="020B0503020204020204" pitchFamily="34" charset="-122"/>
                <a:ea typeface="微软雅黑" panose="020B0503020204020204" pitchFamily="34" charset="-122"/>
                <a:sym typeface="微软雅黑" panose="020B0503020204020204" pitchFamily="34" charset="-122"/>
              </a:rPr>
              <a:t>H组</a:t>
            </a:r>
            <a:endParaRPr lang="en-US" sz="1600" b="1">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a:p>
            <a:pPr algn="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a:p>
            <a:pPr algn="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a:p>
            <a:pPr algn="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a:p>
            <a:pPr algn="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a:p>
            <a:pPr algn="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p:txBody>
      </p:sp>
      <p:sp>
        <p:nvSpPr>
          <p:cNvPr id="18464" name="Text Box 32"/>
          <p:cNvSpPr txBox="1">
            <a:spLocks noChangeArrowheads="1"/>
          </p:cNvSpPr>
          <p:nvPr/>
        </p:nvSpPr>
        <p:spPr bwMode="auto">
          <a:xfrm>
            <a:off x="459543" y="274638"/>
            <a:ext cx="677108" cy="4067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3200" b="1">
                <a:solidFill>
                  <a:schemeClr val="tx2"/>
                </a:solidFill>
              </a:rPr>
              <a:t>Make up of 32 Team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内页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700" y="4168777"/>
            <a:ext cx="12201525"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0" name="Rectangle 445"/>
          <p:cNvSpPr>
            <a:spLocks noChangeArrowheads="1"/>
          </p:cNvSpPr>
          <p:nvPr/>
        </p:nvSpPr>
        <p:spPr bwMode="auto">
          <a:xfrm>
            <a:off x="1924051" y="2781300"/>
            <a:ext cx="1412875" cy="457200"/>
          </a:xfrm>
          <a:prstGeom prst="rect">
            <a:avLst/>
          </a:prstGeom>
          <a:solidFill>
            <a:srgbClr val="99CC00"/>
          </a:solidFill>
          <a:ln w="19050">
            <a:solidFill>
              <a:schemeClr val="bg1"/>
            </a:solidFill>
            <a:miter lim="800000"/>
            <a:headEnd/>
            <a:tailEnd/>
          </a:ln>
        </p:spPr>
        <p:txBody>
          <a:bodyPr lIns="90170" tIns="46990" rIns="90170" bIns="469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9461" name="Pentagon 104"/>
          <p:cNvSpPr>
            <a:spLocks noChangeArrowheads="1"/>
          </p:cNvSpPr>
          <p:nvPr/>
        </p:nvSpPr>
        <p:spPr bwMode="auto">
          <a:xfrm>
            <a:off x="8942388" y="2781300"/>
            <a:ext cx="1457325" cy="457200"/>
          </a:xfrm>
          <a:prstGeom prst="homePlate">
            <a:avLst>
              <a:gd name="adj" fmla="val 40316"/>
            </a:avLst>
          </a:prstGeom>
          <a:solidFill>
            <a:srgbClr val="99CC00"/>
          </a:solidFill>
          <a:ln w="19050">
            <a:solidFill>
              <a:schemeClr val="bg1"/>
            </a:solidFill>
            <a:miter lim="800000"/>
            <a:headEnd/>
            <a:tailEnd/>
          </a:ln>
        </p:spPr>
        <p:txBody>
          <a:bodyPr lIns="90170" tIns="46990" rIns="90170" bIns="469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9462" name="Rectangle 445"/>
          <p:cNvSpPr>
            <a:spLocks noChangeArrowheads="1"/>
          </p:cNvSpPr>
          <p:nvPr/>
        </p:nvSpPr>
        <p:spPr bwMode="auto">
          <a:xfrm>
            <a:off x="3330576" y="2781300"/>
            <a:ext cx="1412875" cy="457200"/>
          </a:xfrm>
          <a:prstGeom prst="rect">
            <a:avLst/>
          </a:prstGeom>
          <a:solidFill>
            <a:srgbClr val="99CC00"/>
          </a:solidFill>
          <a:ln w="19050">
            <a:solidFill>
              <a:schemeClr val="bg1"/>
            </a:solidFill>
            <a:miter lim="800000"/>
            <a:headEnd/>
            <a:tailEnd/>
          </a:ln>
        </p:spPr>
        <p:txBody>
          <a:bodyPr lIns="90170" tIns="46990" rIns="90170" bIns="469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9463" name="Rectangle 446"/>
          <p:cNvSpPr>
            <a:spLocks noChangeArrowheads="1"/>
          </p:cNvSpPr>
          <p:nvPr/>
        </p:nvSpPr>
        <p:spPr bwMode="auto">
          <a:xfrm>
            <a:off x="4729163" y="2781300"/>
            <a:ext cx="1414463" cy="457200"/>
          </a:xfrm>
          <a:prstGeom prst="rect">
            <a:avLst/>
          </a:prstGeom>
          <a:solidFill>
            <a:srgbClr val="99CC00"/>
          </a:solidFill>
          <a:ln w="19050">
            <a:solidFill>
              <a:schemeClr val="bg1"/>
            </a:solidFill>
            <a:miter lim="800000"/>
            <a:headEnd/>
            <a:tailEnd/>
          </a:ln>
        </p:spPr>
        <p:txBody>
          <a:bodyPr lIns="90170" tIns="46990" rIns="90170" bIns="469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9464" name="Rectangle 447"/>
          <p:cNvSpPr>
            <a:spLocks noChangeArrowheads="1"/>
          </p:cNvSpPr>
          <p:nvPr/>
        </p:nvSpPr>
        <p:spPr bwMode="auto">
          <a:xfrm>
            <a:off x="6129338" y="2781300"/>
            <a:ext cx="1414463" cy="457200"/>
          </a:xfrm>
          <a:prstGeom prst="rect">
            <a:avLst/>
          </a:prstGeom>
          <a:solidFill>
            <a:srgbClr val="99CC00"/>
          </a:solidFill>
          <a:ln w="19050">
            <a:solidFill>
              <a:schemeClr val="bg1"/>
            </a:solidFill>
            <a:miter lim="800000"/>
            <a:headEnd/>
            <a:tailEnd/>
          </a:ln>
        </p:spPr>
        <p:txBody>
          <a:bodyPr lIns="90170" tIns="46990" rIns="90170" bIns="469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9465" name="Rectangle 448"/>
          <p:cNvSpPr>
            <a:spLocks noChangeArrowheads="1"/>
          </p:cNvSpPr>
          <p:nvPr/>
        </p:nvSpPr>
        <p:spPr bwMode="auto">
          <a:xfrm>
            <a:off x="7535863" y="2781300"/>
            <a:ext cx="1414463" cy="457200"/>
          </a:xfrm>
          <a:prstGeom prst="rect">
            <a:avLst/>
          </a:prstGeom>
          <a:solidFill>
            <a:srgbClr val="FF0000"/>
          </a:solidFill>
          <a:ln w="19050">
            <a:solidFill>
              <a:schemeClr val="bg1"/>
            </a:solidFill>
            <a:miter lim="800000"/>
            <a:headEnd/>
            <a:tailEnd/>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p>
        </p:txBody>
      </p:sp>
      <p:sp>
        <p:nvSpPr>
          <p:cNvPr id="19466" name="Rectangle 445"/>
          <p:cNvSpPr>
            <a:spLocks noChangeArrowheads="1"/>
          </p:cNvSpPr>
          <p:nvPr/>
        </p:nvSpPr>
        <p:spPr bwMode="auto">
          <a:xfrm>
            <a:off x="3514725" y="2874965"/>
            <a:ext cx="1031875" cy="29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a:solidFill>
                  <a:schemeClr val="bg1"/>
                </a:solidFill>
                <a:latin typeface="Calibri" panose="020F0502020204030204" pitchFamily="34" charset="0"/>
                <a:sym typeface="Calibri" panose="020F0502020204030204" pitchFamily="34" charset="0"/>
              </a:rPr>
              <a:t>6/14</a:t>
            </a:r>
            <a:endParaRPr lang="zh-CN" altLang="en-US">
              <a:solidFill>
                <a:schemeClr val="bg1"/>
              </a:solidFill>
            </a:endParaRPr>
          </a:p>
        </p:txBody>
      </p:sp>
      <p:sp>
        <p:nvSpPr>
          <p:cNvPr id="19467" name="Rectangle 446"/>
          <p:cNvSpPr>
            <a:spLocks noChangeArrowheads="1"/>
          </p:cNvSpPr>
          <p:nvPr/>
        </p:nvSpPr>
        <p:spPr bwMode="auto">
          <a:xfrm>
            <a:off x="4754563" y="2874965"/>
            <a:ext cx="1111251" cy="30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a:solidFill>
                  <a:schemeClr val="bg1"/>
                </a:solidFill>
                <a:latin typeface="Calibri" panose="020F0502020204030204" pitchFamily="34" charset="0"/>
                <a:sym typeface="Calibri" panose="020F0502020204030204" pitchFamily="34" charset="0"/>
              </a:rPr>
              <a:t>6/15</a:t>
            </a:r>
            <a:endParaRPr lang="zh-CN" altLang="en-US">
              <a:solidFill>
                <a:schemeClr val="bg1"/>
              </a:solidFill>
            </a:endParaRPr>
          </a:p>
        </p:txBody>
      </p:sp>
      <p:sp>
        <p:nvSpPr>
          <p:cNvPr id="19468" name="Rectangle 447"/>
          <p:cNvSpPr>
            <a:spLocks noChangeArrowheads="1"/>
          </p:cNvSpPr>
          <p:nvPr/>
        </p:nvSpPr>
        <p:spPr bwMode="auto">
          <a:xfrm>
            <a:off x="6137275" y="2874965"/>
            <a:ext cx="1143000" cy="30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a:solidFill>
                  <a:schemeClr val="bg1"/>
                </a:solidFill>
                <a:latin typeface="Calibri" panose="020F0502020204030204" pitchFamily="34" charset="0"/>
                <a:sym typeface="Calibri" panose="020F0502020204030204" pitchFamily="34" charset="0"/>
              </a:rPr>
              <a:t>6/16</a:t>
            </a:r>
            <a:endParaRPr lang="zh-CN" altLang="en-US">
              <a:solidFill>
                <a:schemeClr val="bg1"/>
              </a:solidFill>
            </a:endParaRPr>
          </a:p>
        </p:txBody>
      </p:sp>
      <p:sp>
        <p:nvSpPr>
          <p:cNvPr id="19469" name="Rectangle 445"/>
          <p:cNvSpPr>
            <a:spLocks noChangeArrowheads="1"/>
          </p:cNvSpPr>
          <p:nvPr/>
        </p:nvSpPr>
        <p:spPr bwMode="auto">
          <a:xfrm>
            <a:off x="2273301" y="2874965"/>
            <a:ext cx="1003300" cy="29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a:solidFill>
                  <a:schemeClr val="bg1"/>
                </a:solidFill>
                <a:latin typeface="Calibri" panose="020F0502020204030204" pitchFamily="34" charset="0"/>
                <a:sym typeface="Calibri" panose="020F0502020204030204" pitchFamily="34" charset="0"/>
              </a:rPr>
              <a:t>6/13</a:t>
            </a:r>
            <a:endParaRPr lang="zh-CN" altLang="en-US">
              <a:solidFill>
                <a:schemeClr val="bg1"/>
              </a:solidFill>
            </a:endParaRPr>
          </a:p>
        </p:txBody>
      </p:sp>
      <p:sp>
        <p:nvSpPr>
          <p:cNvPr id="19470" name="Rectangle 448"/>
          <p:cNvSpPr>
            <a:spLocks noChangeArrowheads="1"/>
          </p:cNvSpPr>
          <p:nvPr/>
        </p:nvSpPr>
        <p:spPr bwMode="auto">
          <a:xfrm>
            <a:off x="8945563" y="2874965"/>
            <a:ext cx="914400" cy="30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a:solidFill>
                  <a:schemeClr val="bg1"/>
                </a:solidFill>
                <a:latin typeface="Calibri" panose="020F0502020204030204" pitchFamily="34" charset="0"/>
                <a:sym typeface="Calibri" panose="020F0502020204030204" pitchFamily="34" charset="0"/>
              </a:rPr>
              <a:t>6/18</a:t>
            </a:r>
            <a:endParaRPr lang="zh-CN" altLang="en-US">
              <a:solidFill>
                <a:schemeClr val="bg1"/>
              </a:solidFill>
            </a:endParaRPr>
          </a:p>
        </p:txBody>
      </p:sp>
      <p:sp>
        <p:nvSpPr>
          <p:cNvPr id="19471" name="Rektangel 82"/>
          <p:cNvSpPr>
            <a:spLocks noChangeArrowheads="1"/>
          </p:cNvSpPr>
          <p:nvPr/>
        </p:nvSpPr>
        <p:spPr bwMode="auto">
          <a:xfrm>
            <a:off x="1935163" y="1365252"/>
            <a:ext cx="195421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600" b="1">
                <a:solidFill>
                  <a:srgbClr val="080808"/>
                </a:solidFill>
                <a:latin typeface="微软雅黑" panose="020B0503020204020204" pitchFamily="34" charset="-122"/>
                <a:ea typeface="微软雅黑" panose="020B0503020204020204" pitchFamily="34" charset="-122"/>
                <a:sym typeface="微软雅黑" panose="020B0503020204020204" pitchFamily="34" charset="-122"/>
              </a:rPr>
              <a:t>First</a:t>
            </a:r>
          </a:p>
          <a:p>
            <a:pP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a:p>
            <a:pP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p:txBody>
      </p:sp>
      <p:sp>
        <p:nvSpPr>
          <p:cNvPr id="19472" name="Nedadgående pil 90"/>
          <p:cNvSpPr>
            <a:spLocks noChangeArrowheads="1"/>
          </p:cNvSpPr>
          <p:nvPr/>
        </p:nvSpPr>
        <p:spPr bwMode="auto">
          <a:xfrm>
            <a:off x="2528889" y="2325688"/>
            <a:ext cx="250825" cy="538162"/>
          </a:xfrm>
          <a:prstGeom prst="downArrow">
            <a:avLst>
              <a:gd name="adj1" fmla="val 50000"/>
              <a:gd name="adj2" fmla="val 49974"/>
            </a:avLst>
          </a:prstGeom>
          <a:solidFill>
            <a:srgbClr val="FFCC00"/>
          </a:solidFill>
          <a:ln w="9525">
            <a:solidFill>
              <a:srgbClr val="FFCC00"/>
            </a:solidFill>
            <a:bevel/>
            <a:headEnd/>
            <a:tailEnd/>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9473" name="Rektangel 91"/>
          <p:cNvSpPr>
            <a:spLocks noChangeArrowheads="1"/>
          </p:cNvSpPr>
          <p:nvPr/>
        </p:nvSpPr>
        <p:spPr bwMode="auto">
          <a:xfrm>
            <a:off x="4460876" y="1365252"/>
            <a:ext cx="195421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600" b="1">
                <a:solidFill>
                  <a:srgbClr val="080808"/>
                </a:solidFill>
                <a:latin typeface="微软雅黑" panose="020B0503020204020204" pitchFamily="34" charset="-122"/>
                <a:ea typeface="微软雅黑" panose="020B0503020204020204" pitchFamily="34" charset="-122"/>
                <a:sym typeface="微软雅黑" panose="020B0503020204020204" pitchFamily="34" charset="-122"/>
              </a:rPr>
              <a:t>Thirt</a:t>
            </a:r>
          </a:p>
          <a:p>
            <a:pP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a:p>
            <a:pP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p:txBody>
      </p:sp>
      <p:sp>
        <p:nvSpPr>
          <p:cNvPr id="19474" name="Nedadgående pil 92"/>
          <p:cNvSpPr>
            <a:spLocks noChangeArrowheads="1"/>
          </p:cNvSpPr>
          <p:nvPr/>
        </p:nvSpPr>
        <p:spPr bwMode="auto">
          <a:xfrm>
            <a:off x="5153025" y="2325688"/>
            <a:ext cx="249239" cy="538162"/>
          </a:xfrm>
          <a:prstGeom prst="downArrow">
            <a:avLst>
              <a:gd name="adj1" fmla="val 50000"/>
              <a:gd name="adj2" fmla="val 49902"/>
            </a:avLst>
          </a:prstGeom>
          <a:solidFill>
            <a:srgbClr val="FFCC00"/>
          </a:solidFill>
          <a:ln w="9525">
            <a:solidFill>
              <a:srgbClr val="FFCC00"/>
            </a:solidFill>
            <a:bevel/>
            <a:headEnd/>
            <a:tailEnd/>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9475" name="Rektangel 93"/>
          <p:cNvSpPr>
            <a:spLocks noChangeArrowheads="1"/>
          </p:cNvSpPr>
          <p:nvPr/>
        </p:nvSpPr>
        <p:spPr bwMode="auto">
          <a:xfrm>
            <a:off x="7269163" y="1331914"/>
            <a:ext cx="195421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600" b="1">
                <a:solidFill>
                  <a:srgbClr val="080808"/>
                </a:solidFill>
                <a:latin typeface="微软雅黑" panose="020B0503020204020204" pitchFamily="34" charset="-122"/>
                <a:ea typeface="微软雅黑" panose="020B0503020204020204" pitchFamily="34" charset="-122"/>
                <a:sym typeface="微软雅黑" panose="020B0503020204020204" pitchFamily="34" charset="-122"/>
              </a:rPr>
              <a:t>Fifth</a:t>
            </a:r>
          </a:p>
          <a:p>
            <a:pP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a:p>
            <a:pP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p:txBody>
      </p:sp>
      <p:sp>
        <p:nvSpPr>
          <p:cNvPr id="19476" name="Nedadgående pil 94"/>
          <p:cNvSpPr>
            <a:spLocks noChangeArrowheads="1"/>
          </p:cNvSpPr>
          <p:nvPr/>
        </p:nvSpPr>
        <p:spPr bwMode="auto">
          <a:xfrm>
            <a:off x="7961314" y="2292352"/>
            <a:ext cx="249237" cy="538163"/>
          </a:xfrm>
          <a:prstGeom prst="downArrow">
            <a:avLst>
              <a:gd name="adj1" fmla="val 50000"/>
              <a:gd name="adj2" fmla="val 50092"/>
            </a:avLst>
          </a:prstGeom>
          <a:solidFill>
            <a:srgbClr val="FF0000"/>
          </a:solidFill>
          <a:ln w="9525">
            <a:solidFill>
              <a:srgbClr val="FF6600"/>
            </a:solidFill>
            <a:bevel/>
            <a:headEnd/>
            <a:tailEnd/>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9477" name="Rektangel 95"/>
          <p:cNvSpPr>
            <a:spLocks noChangeArrowheads="1"/>
          </p:cNvSpPr>
          <p:nvPr/>
        </p:nvSpPr>
        <p:spPr bwMode="auto">
          <a:xfrm>
            <a:off x="3000376" y="3754439"/>
            <a:ext cx="195421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600" b="1">
                <a:solidFill>
                  <a:srgbClr val="080808"/>
                </a:solidFill>
                <a:latin typeface="微软雅黑" panose="020B0503020204020204" pitchFamily="34" charset="-122"/>
                <a:ea typeface="微软雅黑" panose="020B0503020204020204" pitchFamily="34" charset="-122"/>
                <a:sym typeface="微软雅黑" panose="020B0503020204020204" pitchFamily="34" charset="-122"/>
              </a:rPr>
              <a:t>Second</a:t>
            </a:r>
          </a:p>
          <a:p>
            <a:pP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a:p>
            <a:pP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p:txBody>
      </p:sp>
      <p:sp>
        <p:nvSpPr>
          <p:cNvPr id="19478" name="Nedadgående pil 96"/>
          <p:cNvSpPr>
            <a:spLocks noChangeArrowheads="1"/>
          </p:cNvSpPr>
          <p:nvPr/>
        </p:nvSpPr>
        <p:spPr bwMode="auto">
          <a:xfrm rot="10800000">
            <a:off x="3779839" y="3146427"/>
            <a:ext cx="249237" cy="538163"/>
          </a:xfrm>
          <a:prstGeom prst="downArrow">
            <a:avLst>
              <a:gd name="adj1" fmla="val 50000"/>
              <a:gd name="adj2" fmla="val 50092"/>
            </a:avLst>
          </a:prstGeom>
          <a:solidFill>
            <a:srgbClr val="FFCC00"/>
          </a:solidFill>
          <a:ln w="9525">
            <a:solidFill>
              <a:srgbClr val="FFCC00"/>
            </a:solidFill>
            <a:bevel/>
            <a:headEnd/>
            <a:tailEnd/>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9479" name="Rektangel 98"/>
          <p:cNvSpPr>
            <a:spLocks noChangeArrowheads="1"/>
          </p:cNvSpPr>
          <p:nvPr/>
        </p:nvSpPr>
        <p:spPr bwMode="auto">
          <a:xfrm>
            <a:off x="5819776" y="3776664"/>
            <a:ext cx="195421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600" b="1">
                <a:solidFill>
                  <a:srgbClr val="080808"/>
                </a:solidFill>
                <a:latin typeface="微软雅黑" panose="020B0503020204020204" pitchFamily="34" charset="-122"/>
                <a:ea typeface="微软雅黑" panose="020B0503020204020204" pitchFamily="34" charset="-122"/>
                <a:sym typeface="微软雅黑" panose="020B0503020204020204" pitchFamily="34" charset="-122"/>
              </a:rPr>
              <a:t>Forth</a:t>
            </a:r>
          </a:p>
          <a:p>
            <a:pP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a:p>
            <a:pP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p:txBody>
      </p:sp>
      <p:sp>
        <p:nvSpPr>
          <p:cNvPr id="19480" name="Nedadgående pil 99"/>
          <p:cNvSpPr>
            <a:spLocks noChangeArrowheads="1"/>
          </p:cNvSpPr>
          <p:nvPr/>
        </p:nvSpPr>
        <p:spPr bwMode="auto">
          <a:xfrm rot="10800000">
            <a:off x="6599239" y="3167063"/>
            <a:ext cx="249237" cy="538162"/>
          </a:xfrm>
          <a:prstGeom prst="downArrow">
            <a:avLst>
              <a:gd name="adj1" fmla="val 50000"/>
              <a:gd name="adj2" fmla="val 50032"/>
            </a:avLst>
          </a:prstGeom>
          <a:solidFill>
            <a:srgbClr val="FFCC00"/>
          </a:solidFill>
          <a:ln w="9525">
            <a:solidFill>
              <a:srgbClr val="FFCC00"/>
            </a:solidFill>
            <a:bevel/>
            <a:headEnd/>
            <a:tailEnd/>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9481" name="Rektangel 100"/>
          <p:cNvSpPr>
            <a:spLocks noChangeArrowheads="1"/>
          </p:cNvSpPr>
          <p:nvPr/>
        </p:nvSpPr>
        <p:spPr bwMode="auto">
          <a:xfrm>
            <a:off x="8486776" y="3759202"/>
            <a:ext cx="195421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600" b="1">
                <a:solidFill>
                  <a:srgbClr val="080808"/>
                </a:solidFill>
                <a:latin typeface="微软雅黑" panose="020B0503020204020204" pitchFamily="34" charset="-122"/>
                <a:ea typeface="微软雅黑" panose="020B0503020204020204" pitchFamily="34" charset="-122"/>
                <a:sym typeface="微软雅黑" panose="020B0503020204020204" pitchFamily="34" charset="-122"/>
              </a:rPr>
              <a:t>Sixth</a:t>
            </a:r>
          </a:p>
          <a:p>
            <a:pP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a:p>
            <a:pPr eaLnBrk="1" hangingPunct="1">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微软雅黑" panose="020B0503020204020204" pitchFamily="34" charset="-122"/>
              </a:rPr>
              <a:t>Brazil vs Croatia</a:t>
            </a:r>
          </a:p>
        </p:txBody>
      </p:sp>
      <p:sp>
        <p:nvSpPr>
          <p:cNvPr id="19482" name="Nedadgående pil 40"/>
          <p:cNvSpPr>
            <a:spLocks noChangeArrowheads="1"/>
          </p:cNvSpPr>
          <p:nvPr/>
        </p:nvSpPr>
        <p:spPr bwMode="auto">
          <a:xfrm rot="10800000">
            <a:off x="9266239" y="3149602"/>
            <a:ext cx="249237" cy="538163"/>
          </a:xfrm>
          <a:prstGeom prst="downArrow">
            <a:avLst>
              <a:gd name="adj1" fmla="val 50000"/>
              <a:gd name="adj2" fmla="val 50092"/>
            </a:avLst>
          </a:prstGeom>
          <a:solidFill>
            <a:srgbClr val="FFCC00"/>
          </a:solidFill>
          <a:ln w="9525">
            <a:solidFill>
              <a:srgbClr val="FFCC00"/>
            </a:solidFill>
            <a:bevel/>
            <a:headEnd/>
            <a:tailEnd/>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000000"/>
              </a:solidFill>
              <a:sym typeface="宋体" panose="02010600030101010101" pitchFamily="2" charset="-122"/>
            </a:endParaRPr>
          </a:p>
        </p:txBody>
      </p:sp>
      <p:sp>
        <p:nvSpPr>
          <p:cNvPr id="19483" name="Rectangle 448"/>
          <p:cNvSpPr>
            <a:spLocks noChangeArrowheads="1"/>
          </p:cNvSpPr>
          <p:nvPr/>
        </p:nvSpPr>
        <p:spPr bwMode="auto">
          <a:xfrm>
            <a:off x="7573963" y="2874965"/>
            <a:ext cx="1020763" cy="30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b="1">
                <a:solidFill>
                  <a:schemeClr val="bg1"/>
                </a:solidFill>
                <a:latin typeface="Calibri" panose="020F0502020204030204" pitchFamily="34" charset="0"/>
                <a:sym typeface="Calibri" panose="020F0502020204030204" pitchFamily="34" charset="0"/>
              </a:rPr>
              <a:t>6/17</a:t>
            </a:r>
            <a:endParaRPr lang="zh-CN" altLang="en-US" b="1">
              <a:solidFill>
                <a:schemeClr val="bg1"/>
              </a:solidFill>
            </a:endParaRPr>
          </a:p>
        </p:txBody>
      </p:sp>
      <p:sp>
        <p:nvSpPr>
          <p:cNvPr id="19484" name="Text Box 28"/>
          <p:cNvSpPr txBox="1">
            <a:spLocks noChangeArrowheads="1"/>
          </p:cNvSpPr>
          <p:nvPr/>
        </p:nvSpPr>
        <p:spPr bwMode="auto">
          <a:xfrm>
            <a:off x="1585914" y="398463"/>
            <a:ext cx="21050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2800" b="1">
                <a:solidFill>
                  <a:schemeClr val="tx2"/>
                </a:solidFill>
              </a:rPr>
              <a:t>Date Match</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内页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700" y="4168777"/>
            <a:ext cx="12201525"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4" name="Rectangle 3"/>
          <p:cNvSpPr>
            <a:spLocks noChangeArrowheads="1"/>
          </p:cNvSpPr>
          <p:nvPr/>
        </p:nvSpPr>
        <p:spPr bwMode="auto">
          <a:xfrm>
            <a:off x="2095500" y="1871665"/>
            <a:ext cx="7740651" cy="619125"/>
          </a:xfrm>
          <a:prstGeom prst="rect">
            <a:avLst/>
          </a:prstGeom>
          <a:solidFill>
            <a:srgbClr val="99CC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0170" tIns="46990" rIns="90170" bIns="469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b="1" i="1">
              <a:solidFill>
                <a:srgbClr val="000000"/>
              </a:solidFill>
              <a:sym typeface="Arial" panose="020B0604020202020204" pitchFamily="34" charset="0"/>
            </a:endParaRPr>
          </a:p>
        </p:txBody>
      </p:sp>
      <p:grpSp>
        <p:nvGrpSpPr>
          <p:cNvPr id="20485" name="Group 4"/>
          <p:cNvGrpSpPr>
            <a:grpSpLocks/>
          </p:cNvGrpSpPr>
          <p:nvPr/>
        </p:nvGrpSpPr>
        <p:grpSpPr bwMode="auto">
          <a:xfrm>
            <a:off x="2084389" y="1871665"/>
            <a:ext cx="2054225" cy="619125"/>
            <a:chOff x="0" y="0"/>
            <a:chExt cx="1294" cy="298"/>
          </a:xfrm>
        </p:grpSpPr>
        <p:sp>
          <p:nvSpPr>
            <p:cNvPr id="20508" name="Rectangle 5"/>
            <p:cNvSpPr>
              <a:spLocks noChangeArrowheads="1"/>
            </p:cNvSpPr>
            <p:nvPr/>
          </p:nvSpPr>
          <p:spPr bwMode="auto">
            <a:xfrm>
              <a:off x="0" y="0"/>
              <a:ext cx="1205" cy="298"/>
            </a:xfrm>
            <a:prstGeom prst="rect">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0170" tIns="46990" rIns="90170" bIns="469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b="1" i="1">
                <a:solidFill>
                  <a:srgbClr val="000000"/>
                </a:solidFill>
                <a:sym typeface="Arial" panose="020B0604020202020204" pitchFamily="34" charset="0"/>
              </a:endParaRPr>
            </a:p>
          </p:txBody>
        </p:sp>
        <p:sp>
          <p:nvSpPr>
            <p:cNvPr id="20509" name="AutoShape 6"/>
            <p:cNvSpPr>
              <a:spLocks noChangeArrowheads="1"/>
            </p:cNvSpPr>
            <p:nvPr/>
          </p:nvSpPr>
          <p:spPr bwMode="auto">
            <a:xfrm rot="5400000">
              <a:off x="1163" y="92"/>
              <a:ext cx="139" cy="120"/>
            </a:xfrm>
            <a:prstGeom prst="triangle">
              <a:avLst>
                <a:gd name="adj" fmla="val 50000"/>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0170" tIns="46990" rIns="90170" bIns="469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b="1" i="1">
                <a:solidFill>
                  <a:srgbClr val="000000"/>
                </a:solidFill>
                <a:sym typeface="Arial" panose="020B0604020202020204" pitchFamily="34" charset="0"/>
              </a:endParaRPr>
            </a:p>
          </p:txBody>
        </p:sp>
      </p:grpSp>
      <p:sp>
        <p:nvSpPr>
          <p:cNvPr id="20486" name="Text Box 7"/>
          <p:cNvSpPr>
            <a:spLocks noChangeArrowheads="1"/>
          </p:cNvSpPr>
          <p:nvPr/>
        </p:nvSpPr>
        <p:spPr bwMode="auto">
          <a:xfrm>
            <a:off x="3998913" y="2003426"/>
            <a:ext cx="16764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buFont typeface="Arial" panose="020B0604020202020204" pitchFamily="34" charset="0"/>
              <a:buNone/>
            </a:pPr>
            <a:r>
              <a:rPr lang="en-US" altLang="zh-CN" sz="1600" b="1">
                <a:solidFill>
                  <a:srgbClr val="FFFFFF"/>
                </a:solidFill>
                <a:sym typeface="Arial" panose="020B0604020202020204" pitchFamily="34" charset="0"/>
              </a:rPr>
              <a:t>Text in here</a:t>
            </a:r>
            <a:endParaRPr lang="zh-CN" altLang="en-US"/>
          </a:p>
        </p:txBody>
      </p:sp>
      <p:sp>
        <p:nvSpPr>
          <p:cNvPr id="20487" name="Rectangle 8"/>
          <p:cNvSpPr>
            <a:spLocks noChangeArrowheads="1"/>
          </p:cNvSpPr>
          <p:nvPr/>
        </p:nvSpPr>
        <p:spPr bwMode="auto">
          <a:xfrm>
            <a:off x="2106614" y="1978025"/>
            <a:ext cx="183673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pPr>
            <a:r>
              <a:rPr lang="en-US" altLang="zh-CN" sz="2000" b="1">
                <a:solidFill>
                  <a:srgbClr val="FFFFFF"/>
                </a:solidFill>
                <a:sym typeface="Arial" panose="020B0604020202020204" pitchFamily="34" charset="0"/>
              </a:rPr>
              <a:t>Title in here</a:t>
            </a:r>
            <a:endParaRPr lang="zh-CN" altLang="en-US"/>
          </a:p>
        </p:txBody>
      </p:sp>
      <p:sp>
        <p:nvSpPr>
          <p:cNvPr id="20488" name="AutoShape 9"/>
          <p:cNvSpPr>
            <a:spLocks noChangeArrowheads="1"/>
          </p:cNvSpPr>
          <p:nvPr/>
        </p:nvSpPr>
        <p:spPr bwMode="auto">
          <a:xfrm>
            <a:off x="5570539" y="2038350"/>
            <a:ext cx="368300" cy="273050"/>
          </a:xfrm>
          <a:prstGeom prst="rightArrow">
            <a:avLst>
              <a:gd name="adj1" fmla="val 50000"/>
              <a:gd name="adj2" fmla="val 60467"/>
            </a:avLst>
          </a:prstGeom>
          <a:gradFill rotWithShape="1">
            <a:gsLst>
              <a:gs pos="0">
                <a:srgbClr val="D87AA5"/>
              </a:gs>
              <a:gs pos="100000">
                <a:srgbClr val="FFFFFF"/>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b="1" i="1">
              <a:solidFill>
                <a:srgbClr val="000000"/>
              </a:solidFill>
              <a:sym typeface="Arial" panose="020B0604020202020204" pitchFamily="34" charset="0"/>
            </a:endParaRPr>
          </a:p>
        </p:txBody>
      </p:sp>
      <p:sp>
        <p:nvSpPr>
          <p:cNvPr id="20489" name="Text Box 10"/>
          <p:cNvSpPr>
            <a:spLocks noChangeArrowheads="1"/>
          </p:cNvSpPr>
          <p:nvPr/>
        </p:nvSpPr>
        <p:spPr bwMode="auto">
          <a:xfrm>
            <a:off x="5949951" y="2003426"/>
            <a:ext cx="16764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buFont typeface="Arial" panose="020B0604020202020204" pitchFamily="34" charset="0"/>
              <a:buNone/>
            </a:pPr>
            <a:r>
              <a:rPr lang="en-US" altLang="zh-CN" sz="1600" b="1">
                <a:solidFill>
                  <a:srgbClr val="FFFFFF"/>
                </a:solidFill>
                <a:sym typeface="Arial" panose="020B0604020202020204" pitchFamily="34" charset="0"/>
              </a:rPr>
              <a:t>Text in here</a:t>
            </a:r>
            <a:endParaRPr lang="zh-CN" altLang="en-US"/>
          </a:p>
        </p:txBody>
      </p:sp>
      <p:sp>
        <p:nvSpPr>
          <p:cNvPr id="20490" name="AutoShape 11"/>
          <p:cNvSpPr>
            <a:spLocks noChangeArrowheads="1"/>
          </p:cNvSpPr>
          <p:nvPr/>
        </p:nvSpPr>
        <p:spPr bwMode="auto">
          <a:xfrm>
            <a:off x="7599363" y="2038350"/>
            <a:ext cx="368300" cy="273050"/>
          </a:xfrm>
          <a:prstGeom prst="rightArrow">
            <a:avLst>
              <a:gd name="adj1" fmla="val 50000"/>
              <a:gd name="adj2" fmla="val 60467"/>
            </a:avLst>
          </a:prstGeom>
          <a:gradFill rotWithShape="1">
            <a:gsLst>
              <a:gs pos="0">
                <a:srgbClr val="D87AA5"/>
              </a:gs>
              <a:gs pos="100000">
                <a:srgbClr val="FFFFFF"/>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b="1" i="1">
              <a:solidFill>
                <a:srgbClr val="000000"/>
              </a:solidFill>
              <a:sym typeface="Arial" panose="020B0604020202020204" pitchFamily="34" charset="0"/>
            </a:endParaRPr>
          </a:p>
        </p:txBody>
      </p:sp>
      <p:sp>
        <p:nvSpPr>
          <p:cNvPr id="20491" name="Text Box 12"/>
          <p:cNvSpPr>
            <a:spLocks noChangeArrowheads="1"/>
          </p:cNvSpPr>
          <p:nvPr/>
        </p:nvSpPr>
        <p:spPr bwMode="auto">
          <a:xfrm>
            <a:off x="7937500" y="2003426"/>
            <a:ext cx="16764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buFont typeface="Arial" panose="020B0604020202020204" pitchFamily="34" charset="0"/>
              <a:buNone/>
            </a:pPr>
            <a:r>
              <a:rPr lang="en-US" altLang="zh-CN" sz="1600" b="1">
                <a:solidFill>
                  <a:srgbClr val="FFFFFF"/>
                </a:solidFill>
                <a:sym typeface="Arial" panose="020B0604020202020204" pitchFamily="34" charset="0"/>
              </a:rPr>
              <a:t>Text in here</a:t>
            </a:r>
            <a:endParaRPr lang="zh-CN" altLang="en-US"/>
          </a:p>
        </p:txBody>
      </p:sp>
      <p:sp>
        <p:nvSpPr>
          <p:cNvPr id="20492" name="AutoShape 13"/>
          <p:cNvSpPr>
            <a:spLocks noChangeArrowheads="1"/>
          </p:cNvSpPr>
          <p:nvPr/>
        </p:nvSpPr>
        <p:spPr bwMode="auto">
          <a:xfrm>
            <a:off x="2381252" y="2620965"/>
            <a:ext cx="1114425" cy="1114425"/>
          </a:xfrm>
          <a:prstGeom prst="diamond">
            <a:avLst/>
          </a:prstGeom>
          <a:solidFill>
            <a:srgbClr val="3399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0170" tIns="46990" rIns="90170" bIns="469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b="1" i="1">
              <a:solidFill>
                <a:srgbClr val="000000"/>
              </a:solidFill>
              <a:sym typeface="Arial" panose="020B0604020202020204" pitchFamily="34" charset="0"/>
            </a:endParaRPr>
          </a:p>
        </p:txBody>
      </p:sp>
      <p:sp>
        <p:nvSpPr>
          <p:cNvPr id="20493" name="AutoShape 14"/>
          <p:cNvSpPr>
            <a:spLocks noChangeArrowheads="1"/>
          </p:cNvSpPr>
          <p:nvPr/>
        </p:nvSpPr>
        <p:spPr bwMode="auto">
          <a:xfrm>
            <a:off x="4362452" y="2620965"/>
            <a:ext cx="1114425" cy="1114425"/>
          </a:xfrm>
          <a:prstGeom prst="diamond">
            <a:avLst/>
          </a:prstGeom>
          <a:solidFill>
            <a:srgbClr val="33CC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0170" tIns="46990" rIns="90170" bIns="469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b="1" i="1">
              <a:solidFill>
                <a:srgbClr val="000000"/>
              </a:solidFill>
              <a:sym typeface="Arial" panose="020B0604020202020204" pitchFamily="34" charset="0"/>
            </a:endParaRPr>
          </a:p>
        </p:txBody>
      </p:sp>
      <p:sp>
        <p:nvSpPr>
          <p:cNvPr id="20494" name="AutoShape 15"/>
          <p:cNvSpPr>
            <a:spLocks noChangeArrowheads="1"/>
          </p:cNvSpPr>
          <p:nvPr/>
        </p:nvSpPr>
        <p:spPr bwMode="auto">
          <a:xfrm>
            <a:off x="6353177" y="2620965"/>
            <a:ext cx="1114425" cy="1114425"/>
          </a:xfrm>
          <a:prstGeom prst="diamond">
            <a:avLst/>
          </a:prstGeom>
          <a:solidFill>
            <a:srgbClr val="33CC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0170" tIns="46990" rIns="90170" bIns="469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b="1" i="1">
              <a:solidFill>
                <a:srgbClr val="000000"/>
              </a:solidFill>
              <a:sym typeface="Arial" panose="020B0604020202020204" pitchFamily="34" charset="0"/>
            </a:endParaRPr>
          </a:p>
        </p:txBody>
      </p:sp>
      <p:sp>
        <p:nvSpPr>
          <p:cNvPr id="20495" name="AutoShape 16"/>
          <p:cNvSpPr>
            <a:spLocks noChangeArrowheads="1"/>
          </p:cNvSpPr>
          <p:nvPr/>
        </p:nvSpPr>
        <p:spPr bwMode="auto">
          <a:xfrm>
            <a:off x="8296277" y="2620965"/>
            <a:ext cx="1114425" cy="1114425"/>
          </a:xfrm>
          <a:prstGeom prst="diamond">
            <a:avLst/>
          </a:prstGeom>
          <a:solidFill>
            <a:srgbClr val="33CC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0170" tIns="46990" rIns="90170" bIns="469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b="1" i="1">
              <a:solidFill>
                <a:srgbClr val="000000"/>
              </a:solidFill>
              <a:sym typeface="Arial" panose="020B0604020202020204" pitchFamily="34" charset="0"/>
            </a:endParaRPr>
          </a:p>
        </p:txBody>
      </p:sp>
      <p:cxnSp>
        <p:nvCxnSpPr>
          <p:cNvPr id="20496" name="AutoShape 17"/>
          <p:cNvCxnSpPr>
            <a:cxnSpLocks noChangeShapeType="1"/>
            <a:stCxn id="20492" idx="3"/>
            <a:endCxn id="20493" idx="1"/>
          </p:cNvCxnSpPr>
          <p:nvPr/>
        </p:nvCxnSpPr>
        <p:spPr bwMode="auto">
          <a:xfrm>
            <a:off x="3495677" y="3178175"/>
            <a:ext cx="866775" cy="0"/>
          </a:xfrm>
          <a:prstGeom prst="straightConnector1">
            <a:avLst/>
          </a:prstGeom>
          <a:noFill/>
          <a:ln w="12700">
            <a:solidFill>
              <a:srgbClr val="333333"/>
            </a:solidFill>
            <a:miter lim="800000"/>
            <a:headEnd type="oval" w="sm" len="sm"/>
            <a:tailEnd type="oval" w="sm" len="sm"/>
          </a:ln>
          <a:extLst>
            <a:ext uri="{909E8E84-426E-40DD-AFC4-6F175D3DCCD1}">
              <a14:hiddenFill xmlns:a14="http://schemas.microsoft.com/office/drawing/2010/main">
                <a:noFill/>
              </a14:hiddenFill>
            </a:ext>
          </a:extLst>
        </p:spPr>
      </p:cxnSp>
      <p:cxnSp>
        <p:nvCxnSpPr>
          <p:cNvPr id="20497" name="AutoShape 18"/>
          <p:cNvCxnSpPr>
            <a:cxnSpLocks noChangeShapeType="1"/>
            <a:stCxn id="20493" idx="3"/>
            <a:endCxn id="20494" idx="1"/>
          </p:cNvCxnSpPr>
          <p:nvPr/>
        </p:nvCxnSpPr>
        <p:spPr bwMode="auto">
          <a:xfrm>
            <a:off x="5476875" y="3178175"/>
            <a:ext cx="876300" cy="0"/>
          </a:xfrm>
          <a:prstGeom prst="straightConnector1">
            <a:avLst/>
          </a:prstGeom>
          <a:noFill/>
          <a:ln w="12700">
            <a:solidFill>
              <a:srgbClr val="333333"/>
            </a:solidFill>
            <a:miter lim="800000"/>
            <a:headEnd type="oval" w="sm" len="sm"/>
            <a:tailEnd type="oval" w="sm" len="sm"/>
          </a:ln>
          <a:extLst>
            <a:ext uri="{909E8E84-426E-40DD-AFC4-6F175D3DCCD1}">
              <a14:hiddenFill xmlns:a14="http://schemas.microsoft.com/office/drawing/2010/main">
                <a:noFill/>
              </a14:hiddenFill>
            </a:ext>
          </a:extLst>
        </p:spPr>
      </p:cxnSp>
      <p:cxnSp>
        <p:nvCxnSpPr>
          <p:cNvPr id="20498" name="AutoShape 19"/>
          <p:cNvCxnSpPr>
            <a:cxnSpLocks noChangeShapeType="1"/>
            <a:stCxn id="20494" idx="3"/>
            <a:endCxn id="20495" idx="1"/>
          </p:cNvCxnSpPr>
          <p:nvPr/>
        </p:nvCxnSpPr>
        <p:spPr bwMode="auto">
          <a:xfrm>
            <a:off x="7467601" y="3178175"/>
            <a:ext cx="828675" cy="0"/>
          </a:xfrm>
          <a:prstGeom prst="straightConnector1">
            <a:avLst/>
          </a:prstGeom>
          <a:noFill/>
          <a:ln w="12700">
            <a:solidFill>
              <a:srgbClr val="333333"/>
            </a:solidFill>
            <a:miter lim="800000"/>
            <a:headEnd type="oval" w="sm" len="sm"/>
            <a:tailEnd type="oval" w="sm" len="sm"/>
          </a:ln>
          <a:extLst>
            <a:ext uri="{909E8E84-426E-40DD-AFC4-6F175D3DCCD1}">
              <a14:hiddenFill xmlns:a14="http://schemas.microsoft.com/office/drawing/2010/main">
                <a:noFill/>
              </a14:hiddenFill>
            </a:ext>
          </a:extLst>
        </p:spPr>
      </p:cxnSp>
      <p:sp>
        <p:nvSpPr>
          <p:cNvPr id="20499" name="Text Box 20"/>
          <p:cNvSpPr>
            <a:spLocks noChangeArrowheads="1"/>
          </p:cNvSpPr>
          <p:nvPr/>
        </p:nvSpPr>
        <p:spPr bwMode="auto">
          <a:xfrm>
            <a:off x="2484439" y="2946401"/>
            <a:ext cx="8667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buFont typeface="Arial" panose="020B0604020202020204" pitchFamily="34" charset="0"/>
              <a:buNone/>
            </a:pPr>
            <a:r>
              <a:rPr lang="en-US" altLang="zh-CN" sz="2400" b="1" dirty="0" smtClean="0">
                <a:solidFill>
                  <a:srgbClr val="FFFFFF"/>
                </a:solidFill>
                <a:sym typeface="Arial" panose="020B0604020202020204" pitchFamily="34" charset="0"/>
              </a:rPr>
              <a:t>2015</a:t>
            </a:r>
            <a:endParaRPr lang="zh-CN" altLang="en-US" dirty="0"/>
          </a:p>
        </p:txBody>
      </p:sp>
      <p:sp>
        <p:nvSpPr>
          <p:cNvPr id="20500" name="Text Box 21"/>
          <p:cNvSpPr>
            <a:spLocks noChangeArrowheads="1"/>
          </p:cNvSpPr>
          <p:nvPr/>
        </p:nvSpPr>
        <p:spPr bwMode="auto">
          <a:xfrm>
            <a:off x="4473577" y="2946401"/>
            <a:ext cx="8667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buFont typeface="Arial" panose="020B0604020202020204" pitchFamily="34" charset="0"/>
              <a:buNone/>
            </a:pPr>
            <a:r>
              <a:rPr lang="en-US" altLang="zh-CN" sz="2400" b="1" dirty="0" smtClean="0">
                <a:solidFill>
                  <a:srgbClr val="FFFFFF"/>
                </a:solidFill>
                <a:sym typeface="Arial" panose="020B0604020202020204" pitchFamily="34" charset="0"/>
              </a:rPr>
              <a:t>2016</a:t>
            </a:r>
            <a:endParaRPr lang="zh-CN" altLang="en-US" dirty="0"/>
          </a:p>
        </p:txBody>
      </p:sp>
      <p:sp>
        <p:nvSpPr>
          <p:cNvPr id="20501" name="Text Box 22"/>
          <p:cNvSpPr>
            <a:spLocks noChangeArrowheads="1"/>
          </p:cNvSpPr>
          <p:nvPr/>
        </p:nvSpPr>
        <p:spPr bwMode="auto">
          <a:xfrm>
            <a:off x="6483351" y="2946401"/>
            <a:ext cx="8667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buFont typeface="Arial" panose="020B0604020202020204" pitchFamily="34" charset="0"/>
              <a:buNone/>
            </a:pPr>
            <a:r>
              <a:rPr lang="en-US" altLang="zh-CN" sz="2400" b="1" dirty="0" smtClean="0">
                <a:solidFill>
                  <a:srgbClr val="FFFFFF"/>
                </a:solidFill>
                <a:sym typeface="Arial" panose="020B0604020202020204" pitchFamily="34" charset="0"/>
              </a:rPr>
              <a:t>2017</a:t>
            </a:r>
            <a:endParaRPr lang="zh-CN" altLang="en-US" dirty="0"/>
          </a:p>
        </p:txBody>
      </p:sp>
      <p:sp>
        <p:nvSpPr>
          <p:cNvPr id="20502" name="Text Box 23"/>
          <p:cNvSpPr>
            <a:spLocks noChangeArrowheads="1"/>
          </p:cNvSpPr>
          <p:nvPr/>
        </p:nvSpPr>
        <p:spPr bwMode="auto">
          <a:xfrm>
            <a:off x="8435977" y="2946402"/>
            <a:ext cx="8667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buFont typeface="Arial" panose="020B0604020202020204" pitchFamily="34" charset="0"/>
              <a:buNone/>
            </a:pPr>
            <a:r>
              <a:rPr lang="en-US" altLang="zh-CN" sz="2400" b="1" dirty="0" smtClean="0">
                <a:solidFill>
                  <a:srgbClr val="FFFFFF"/>
                </a:solidFill>
                <a:sym typeface="Arial" panose="020B0604020202020204" pitchFamily="34" charset="0"/>
              </a:rPr>
              <a:t>2018</a:t>
            </a:r>
            <a:endParaRPr lang="zh-CN" altLang="en-US" dirty="0"/>
          </a:p>
        </p:txBody>
      </p:sp>
      <p:sp>
        <p:nvSpPr>
          <p:cNvPr id="20503" name="Text Box 24"/>
          <p:cNvSpPr>
            <a:spLocks noChangeArrowheads="1"/>
          </p:cNvSpPr>
          <p:nvPr/>
        </p:nvSpPr>
        <p:spPr bwMode="auto">
          <a:xfrm>
            <a:off x="2127251" y="3825875"/>
            <a:ext cx="1614488"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buFont typeface="Arial" panose="020B0604020202020204" pitchFamily="34" charset="0"/>
              <a:buChar char="•"/>
            </a:pPr>
            <a:r>
              <a:rPr lang="en-US" altLang="zh-CN" sz="1400">
                <a:solidFill>
                  <a:srgbClr val="000000"/>
                </a:solidFill>
                <a:sym typeface="Arial" panose="020B0604020202020204" pitchFamily="34" charset="0"/>
              </a:rPr>
              <a:t> Description of the contents</a:t>
            </a:r>
            <a:endParaRPr lang="zh-CN" altLang="en-US" sz="1400">
              <a:solidFill>
                <a:srgbClr val="000000"/>
              </a:solidFill>
              <a:sym typeface="Arial" panose="020B0604020202020204" pitchFamily="34" charset="0"/>
            </a:endParaRPr>
          </a:p>
          <a:p>
            <a:pPr algn="ctr" eaLnBrk="1" hangingPunct="1">
              <a:spcBef>
                <a:spcPct val="50000"/>
              </a:spcBef>
              <a:buFont typeface="Arial" panose="020B0604020202020204" pitchFamily="34" charset="0"/>
              <a:buChar char="•"/>
            </a:pPr>
            <a:r>
              <a:rPr lang="en-US" altLang="zh-CN" sz="1400">
                <a:solidFill>
                  <a:srgbClr val="000000"/>
                </a:solidFill>
                <a:sym typeface="Arial" panose="020B0604020202020204" pitchFamily="34" charset="0"/>
              </a:rPr>
              <a:t> Description of the contents</a:t>
            </a:r>
            <a:endParaRPr lang="zh-CN" altLang="en-US"/>
          </a:p>
        </p:txBody>
      </p:sp>
      <p:sp>
        <p:nvSpPr>
          <p:cNvPr id="20504" name="Text Box 25"/>
          <p:cNvSpPr>
            <a:spLocks noChangeArrowheads="1"/>
          </p:cNvSpPr>
          <p:nvPr/>
        </p:nvSpPr>
        <p:spPr bwMode="auto">
          <a:xfrm>
            <a:off x="4070351" y="3825875"/>
            <a:ext cx="1614488"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buFont typeface="Arial" panose="020B0604020202020204" pitchFamily="34" charset="0"/>
              <a:buChar char="•"/>
            </a:pPr>
            <a:r>
              <a:rPr lang="en-US" altLang="zh-CN" sz="1400">
                <a:solidFill>
                  <a:srgbClr val="000000"/>
                </a:solidFill>
                <a:sym typeface="Arial" panose="020B0604020202020204" pitchFamily="34" charset="0"/>
              </a:rPr>
              <a:t> Description of the contents</a:t>
            </a:r>
            <a:endParaRPr lang="zh-CN" altLang="en-US" sz="1400">
              <a:solidFill>
                <a:srgbClr val="000000"/>
              </a:solidFill>
              <a:sym typeface="Arial" panose="020B0604020202020204" pitchFamily="34" charset="0"/>
            </a:endParaRPr>
          </a:p>
          <a:p>
            <a:pPr algn="ctr" eaLnBrk="1" hangingPunct="1">
              <a:spcBef>
                <a:spcPct val="50000"/>
              </a:spcBef>
              <a:buFont typeface="Arial" panose="020B0604020202020204" pitchFamily="34" charset="0"/>
              <a:buChar char="•"/>
            </a:pPr>
            <a:r>
              <a:rPr lang="en-US" altLang="zh-CN" sz="1400">
                <a:solidFill>
                  <a:srgbClr val="000000"/>
                </a:solidFill>
                <a:sym typeface="Arial" panose="020B0604020202020204" pitchFamily="34" charset="0"/>
              </a:rPr>
              <a:t> Description of the contents</a:t>
            </a:r>
            <a:endParaRPr lang="zh-CN" altLang="en-US"/>
          </a:p>
        </p:txBody>
      </p:sp>
      <p:sp>
        <p:nvSpPr>
          <p:cNvPr id="20505" name="Text Box 26"/>
          <p:cNvSpPr>
            <a:spLocks noChangeArrowheads="1"/>
          </p:cNvSpPr>
          <p:nvPr/>
        </p:nvSpPr>
        <p:spPr bwMode="auto">
          <a:xfrm>
            <a:off x="6084890" y="3825875"/>
            <a:ext cx="1614487"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buFont typeface="Arial" panose="020B0604020202020204" pitchFamily="34" charset="0"/>
              <a:buChar char="•"/>
            </a:pPr>
            <a:r>
              <a:rPr lang="en-US" altLang="zh-CN" sz="1400">
                <a:solidFill>
                  <a:srgbClr val="000000"/>
                </a:solidFill>
                <a:sym typeface="Arial" panose="020B0604020202020204" pitchFamily="34" charset="0"/>
              </a:rPr>
              <a:t> Description of the contents</a:t>
            </a:r>
            <a:endParaRPr lang="zh-CN" altLang="en-US" sz="1400">
              <a:solidFill>
                <a:srgbClr val="000000"/>
              </a:solidFill>
              <a:sym typeface="Arial" panose="020B0604020202020204" pitchFamily="34" charset="0"/>
            </a:endParaRPr>
          </a:p>
          <a:p>
            <a:pPr algn="ctr" eaLnBrk="1" hangingPunct="1">
              <a:spcBef>
                <a:spcPct val="50000"/>
              </a:spcBef>
              <a:buFont typeface="Arial" panose="020B0604020202020204" pitchFamily="34" charset="0"/>
              <a:buChar char="•"/>
            </a:pPr>
            <a:r>
              <a:rPr lang="en-US" altLang="zh-CN" sz="1400">
                <a:solidFill>
                  <a:srgbClr val="000000"/>
                </a:solidFill>
                <a:sym typeface="Arial" panose="020B0604020202020204" pitchFamily="34" charset="0"/>
              </a:rPr>
              <a:t> Description of the contents</a:t>
            </a:r>
            <a:endParaRPr lang="zh-CN" altLang="en-US"/>
          </a:p>
        </p:txBody>
      </p:sp>
      <p:sp>
        <p:nvSpPr>
          <p:cNvPr id="20506" name="Text Box 27"/>
          <p:cNvSpPr>
            <a:spLocks noChangeArrowheads="1"/>
          </p:cNvSpPr>
          <p:nvPr/>
        </p:nvSpPr>
        <p:spPr bwMode="auto">
          <a:xfrm>
            <a:off x="8032751" y="3825875"/>
            <a:ext cx="1614488"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buFont typeface="Arial" panose="020B0604020202020204" pitchFamily="34" charset="0"/>
              <a:buChar char="•"/>
            </a:pPr>
            <a:r>
              <a:rPr lang="en-US" altLang="zh-CN" sz="1400">
                <a:solidFill>
                  <a:srgbClr val="000000"/>
                </a:solidFill>
                <a:sym typeface="Arial" panose="020B0604020202020204" pitchFamily="34" charset="0"/>
              </a:rPr>
              <a:t> Description of the contents</a:t>
            </a:r>
            <a:endParaRPr lang="zh-CN" altLang="en-US" sz="1400">
              <a:solidFill>
                <a:srgbClr val="000000"/>
              </a:solidFill>
              <a:sym typeface="Arial" panose="020B0604020202020204" pitchFamily="34" charset="0"/>
            </a:endParaRPr>
          </a:p>
          <a:p>
            <a:pPr algn="ctr" eaLnBrk="1" hangingPunct="1">
              <a:spcBef>
                <a:spcPct val="50000"/>
              </a:spcBef>
              <a:buFont typeface="Arial" panose="020B0604020202020204" pitchFamily="34" charset="0"/>
              <a:buChar char="•"/>
            </a:pPr>
            <a:r>
              <a:rPr lang="en-US" altLang="zh-CN" sz="1400">
                <a:solidFill>
                  <a:srgbClr val="000000"/>
                </a:solidFill>
                <a:sym typeface="Arial" panose="020B0604020202020204" pitchFamily="34" charset="0"/>
              </a:rPr>
              <a:t> Description of the contents</a:t>
            </a:r>
            <a:endParaRPr lang="zh-CN" altLang="en-US"/>
          </a:p>
        </p:txBody>
      </p:sp>
      <p:sp>
        <p:nvSpPr>
          <p:cNvPr id="20507" name="Rectangle 28"/>
          <p:cNvSpPr>
            <a:spLocks noChangeArrowheads="1"/>
          </p:cNvSpPr>
          <p:nvPr/>
        </p:nvSpPr>
        <p:spPr bwMode="auto">
          <a:xfrm>
            <a:off x="2063751" y="893765"/>
            <a:ext cx="777240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10000"/>
              </a:lnSpc>
              <a:buFont typeface="Arial" panose="020B0604020202020204" pitchFamily="34" charset="0"/>
              <a:buNone/>
            </a:pPr>
            <a:r>
              <a:rPr lang="en-US" altLang="zh-CN" b="1">
                <a:solidFill>
                  <a:srgbClr val="000000"/>
                </a:solidFill>
                <a:sym typeface="Arial" panose="020B0604020202020204" pitchFamily="34" charset="0"/>
              </a:rPr>
              <a:t>ThemeGallery  is a Design Digital Content &amp; Contents mall developed by Guild Design Inc.</a:t>
            </a:r>
            <a:endParaRPr lang="zh-CN"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内页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700" y="4168777"/>
            <a:ext cx="12201525"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8" name="圆角矩形 7"/>
          <p:cNvSpPr>
            <a:spLocks noChangeArrowheads="1"/>
          </p:cNvSpPr>
          <p:nvPr/>
        </p:nvSpPr>
        <p:spPr bwMode="auto">
          <a:xfrm>
            <a:off x="2471738" y="1311275"/>
            <a:ext cx="7200900" cy="1152525"/>
          </a:xfrm>
          <a:prstGeom prst="roundRect">
            <a:avLst>
              <a:gd name="adj" fmla="val 11431"/>
            </a:avLst>
          </a:prstGeom>
          <a:solidFill>
            <a:srgbClr val="000000"/>
          </a:solidFill>
          <a:ln>
            <a:noFill/>
          </a:ln>
          <a:extLst>
            <a:ext uri="{91240B29-F687-4F45-9708-019B960494DF}">
              <a14:hiddenLine xmlns:a14="http://schemas.microsoft.com/office/drawing/2010/main" w="25400">
                <a:solidFill>
                  <a:srgbClr val="000000"/>
                </a:solidFill>
                <a:miter lim="800000"/>
                <a:headEnd/>
                <a:tailEnd/>
              </a14:hiddenLine>
            </a:ext>
          </a:extLst>
        </p:spPr>
        <p:txBody>
          <a:bodyPr anchor="ctr"/>
          <a:lstStyle>
            <a:lvl1pPr marL="2311400" indent="-342900">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Calibri" panose="020F0502020204030204" pitchFamily="34" charset="0"/>
              <a:buNone/>
            </a:pPr>
            <a:r>
              <a:rPr lang="zh-CN" altLang="en-US">
                <a:solidFill>
                  <a:schemeClr val="bg1"/>
                </a:solidFill>
              </a:rPr>
              <a:t>     The final is marked by Brazil world cup called "incentive", basically is to imitate the cup shape, by Effie and design creation. </a:t>
            </a:r>
          </a:p>
        </p:txBody>
      </p:sp>
      <p:sp>
        <p:nvSpPr>
          <p:cNvPr id="21509" name="圆角矩形 9"/>
          <p:cNvSpPr>
            <a:spLocks noChangeArrowheads="1"/>
          </p:cNvSpPr>
          <p:nvPr/>
        </p:nvSpPr>
        <p:spPr bwMode="auto">
          <a:xfrm>
            <a:off x="2471738" y="2536825"/>
            <a:ext cx="7200900" cy="1149350"/>
          </a:xfrm>
          <a:prstGeom prst="roundRect">
            <a:avLst>
              <a:gd name="adj" fmla="val 11431"/>
            </a:avLst>
          </a:prstGeom>
          <a:solidFill>
            <a:srgbClr val="000000"/>
          </a:solidFill>
          <a:ln>
            <a:noFill/>
          </a:ln>
          <a:extLst>
            <a:ext uri="{91240B29-F687-4F45-9708-019B960494DF}">
              <a14:hiddenLine xmlns:a14="http://schemas.microsoft.com/office/drawing/2010/main" w="25400">
                <a:solidFill>
                  <a:srgbClr val="000000"/>
                </a:solidFill>
                <a:miter lim="800000"/>
                <a:headEnd/>
                <a:tailEnd/>
              </a14:hiddenLine>
            </a:ext>
          </a:extLst>
        </p:spPr>
        <p:txBody>
          <a:bodyPr anchor="ctr"/>
          <a:lstStyle>
            <a:lvl1pPr marL="2311400" indent="-342900">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80000"/>
              </a:lnSpc>
              <a:buFont typeface="Calibri" panose="020F0502020204030204" pitchFamily="34" charset="0"/>
              <a:buNone/>
            </a:pPr>
            <a:r>
              <a:rPr lang="zh-CN" altLang="en-US">
                <a:solidFill>
                  <a:schemeClr val="bg1"/>
                </a:solidFill>
              </a:rPr>
              <a:t>     Brazil World Cup mascot is designed to emphasize mean the importance of the environmental and ecological protection, while also taking into account the image will be the children all over the world to accept.</a:t>
            </a:r>
          </a:p>
        </p:txBody>
      </p:sp>
      <p:sp>
        <p:nvSpPr>
          <p:cNvPr id="21510" name="圆角矩形 11"/>
          <p:cNvSpPr>
            <a:spLocks noChangeArrowheads="1"/>
          </p:cNvSpPr>
          <p:nvPr/>
        </p:nvSpPr>
        <p:spPr bwMode="auto">
          <a:xfrm>
            <a:off x="2471738" y="3759202"/>
            <a:ext cx="7200900" cy="1152525"/>
          </a:xfrm>
          <a:prstGeom prst="roundRect">
            <a:avLst>
              <a:gd name="adj" fmla="val 11431"/>
            </a:avLst>
          </a:prstGeom>
          <a:solidFill>
            <a:srgbClr val="000000"/>
          </a:solidFill>
          <a:ln>
            <a:noFill/>
          </a:ln>
          <a:extLst>
            <a:ext uri="{91240B29-F687-4F45-9708-019B960494DF}">
              <a14:hiddenLine xmlns:a14="http://schemas.microsoft.com/office/drawing/2010/main" w="25400">
                <a:solidFill>
                  <a:srgbClr val="000000"/>
                </a:solidFill>
                <a:miter lim="800000"/>
                <a:headEnd/>
                <a:tailEnd/>
              </a14:hiddenLine>
            </a:ext>
          </a:extLst>
        </p:spPr>
        <p:txBody>
          <a:bodyPr anchor="ctr"/>
          <a:lstStyle>
            <a:lvl1pPr marL="2311400" indent="-342900">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80000"/>
              </a:lnSpc>
              <a:buFont typeface="Calibri" panose="020F0502020204030204" pitchFamily="34" charset="0"/>
              <a:buNone/>
            </a:pPr>
            <a:r>
              <a:rPr lang="zh-CN" altLang="en-US">
                <a:solidFill>
                  <a:schemeClr val="bg1"/>
                </a:solidFill>
              </a:rPr>
              <a:t>     Brazil's official World Cup theme song (Official Song) is a singer Pitbull, Jennifer Lopes and Brazil singer Claudia Leitte singing the song "We Are One (Ole Ola)" (translated as "we are one")</a:t>
            </a:r>
          </a:p>
        </p:txBody>
      </p:sp>
      <p:sp>
        <p:nvSpPr>
          <p:cNvPr id="21511" name="Text Box 7"/>
          <p:cNvSpPr txBox="1">
            <a:spLocks noChangeArrowheads="1"/>
          </p:cNvSpPr>
          <p:nvPr/>
        </p:nvSpPr>
        <p:spPr bwMode="auto">
          <a:xfrm>
            <a:off x="1282701" y="384176"/>
            <a:ext cx="56172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2400" b="1">
                <a:solidFill>
                  <a:schemeClr val="tx2"/>
                </a:solidFill>
              </a:rPr>
              <a:t>Some Culture about Brazil world Cup</a:t>
            </a:r>
          </a:p>
        </p:txBody>
      </p:sp>
      <p:sp>
        <p:nvSpPr>
          <p:cNvPr id="21512" name="AutoShape 8"/>
          <p:cNvSpPr>
            <a:spLocks noChangeArrowheads="1"/>
          </p:cNvSpPr>
          <p:nvPr/>
        </p:nvSpPr>
        <p:spPr bwMode="auto">
          <a:xfrm>
            <a:off x="2527300" y="1379538"/>
            <a:ext cx="1630363" cy="1011237"/>
          </a:xfrm>
          <a:prstGeom prst="roundRect">
            <a:avLst>
              <a:gd name="adj" fmla="val 9491"/>
            </a:avLst>
          </a:prstGeom>
          <a:solidFill>
            <a:srgbClr val="CCFF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zh-CN" sz="2400" b="1"/>
              <a:t>Emblem</a:t>
            </a:r>
          </a:p>
        </p:txBody>
      </p:sp>
      <p:sp>
        <p:nvSpPr>
          <p:cNvPr id="21513" name="AutoShape 9"/>
          <p:cNvSpPr>
            <a:spLocks noChangeArrowheads="1"/>
          </p:cNvSpPr>
          <p:nvPr/>
        </p:nvSpPr>
        <p:spPr bwMode="auto">
          <a:xfrm>
            <a:off x="2524125" y="2603500"/>
            <a:ext cx="1630363" cy="1009650"/>
          </a:xfrm>
          <a:prstGeom prst="roundRect">
            <a:avLst>
              <a:gd name="adj" fmla="val 9491"/>
            </a:avLst>
          </a:prstGeom>
          <a:solidFill>
            <a:srgbClr val="FFFF00"/>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zh-CN" sz="2400" b="1"/>
              <a:t>Mascot</a:t>
            </a:r>
          </a:p>
        </p:txBody>
      </p:sp>
      <p:sp>
        <p:nvSpPr>
          <p:cNvPr id="21514" name="AutoShape 10"/>
          <p:cNvSpPr>
            <a:spLocks noChangeArrowheads="1"/>
          </p:cNvSpPr>
          <p:nvPr/>
        </p:nvSpPr>
        <p:spPr bwMode="auto">
          <a:xfrm>
            <a:off x="2524126" y="3830638"/>
            <a:ext cx="1631951" cy="1009650"/>
          </a:xfrm>
          <a:prstGeom prst="roundRect">
            <a:avLst>
              <a:gd name="adj" fmla="val 9491"/>
            </a:avLst>
          </a:prstGeom>
          <a:solidFill>
            <a:srgbClr val="99CCFF"/>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2400" b="1"/>
              <a:t>Music</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内页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700" y="4168777"/>
            <a:ext cx="12201525"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0244" name="Inhaltsplatzhalter 11"/>
          <p:cNvGraphicFramePr>
            <a:graphicFrameLocks noGrp="1"/>
          </p:cNvGraphicFramePr>
          <p:nvPr/>
        </p:nvGraphicFramePr>
        <p:xfrm>
          <a:off x="1884365" y="1195388"/>
          <a:ext cx="7921625" cy="1584780"/>
        </p:xfrm>
        <a:graphic>
          <a:graphicData uri="http://schemas.openxmlformats.org/drawingml/2006/table">
            <a:tbl>
              <a:tblPr/>
              <a:tblGrid>
                <a:gridCol w="2640012"/>
                <a:gridCol w="2640013"/>
                <a:gridCol w="2641600"/>
              </a:tblGrid>
              <a:tr h="365613">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a:lnSpc>
                          <a:spcPct val="90000"/>
                        </a:lnSpc>
                        <a:spcBef>
                          <a:spcPts val="500"/>
                        </a:spcBef>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a:lnSpc>
                          <a:spcPct val="90000"/>
                        </a:lnSpc>
                        <a:spcBef>
                          <a:spcPts val="500"/>
                        </a:spcBef>
                        <a:defRPr>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pPr>
                      <a:r>
                        <a:rPr kumimoji="0" lang="zh-CN" altLang="zh-CN" sz="1800" b="1" i="0" u="none" strike="noStrike" cap="none" normalizeH="0" baseline="0" smtClean="0">
                          <a:ln>
                            <a:noFill/>
                          </a:ln>
                          <a:solidFill>
                            <a:schemeClr val="bg1"/>
                          </a:solidFill>
                          <a:effectLst/>
                          <a:latin typeface="Calibri" panose="020F0502020204030204" pitchFamily="34" charset="0"/>
                          <a:ea typeface="宋体" panose="02010600030101010101" pitchFamily="2" charset="-122"/>
                          <a:sym typeface="Calibri" panose="020F0502020204030204" pitchFamily="34" charset="0"/>
                        </a:rPr>
                        <a:t>A</a:t>
                      </a:r>
                      <a:r>
                        <a:rPr kumimoji="0" lang="zh-CN" sz="1800" b="1" i="0" u="none" strike="noStrike" cap="none" normalizeH="0" baseline="0" smtClean="0">
                          <a:ln>
                            <a:noFill/>
                          </a:ln>
                          <a:solidFill>
                            <a:schemeClr val="bg1"/>
                          </a:solidFill>
                          <a:effectLst/>
                          <a:latin typeface="Calibri" panose="020F0502020204030204" pitchFamily="34" charset="0"/>
                          <a:ea typeface="宋体" panose="02010600030101010101" pitchFamily="2" charset="-122"/>
                          <a:sym typeface="Calibri" panose="020F0502020204030204" pitchFamily="34" charset="0"/>
                        </a:rPr>
                        <a:t>组</a:t>
                      </a:r>
                    </a:p>
                  </a:txBody>
                  <a:tcPr marT="45702" marB="45702" horzOverflow="overflow">
                    <a:lnL cap="flat">
                      <a:noFill/>
                    </a:lnL>
                    <a:lnR w="3175" cap="flat" cmpd="sng" algn="ctr">
                      <a:solidFill>
                        <a:srgbClr val="FFFFF0"/>
                      </a:solidFill>
                      <a:prstDash val="solid"/>
                      <a:miter lim="800000"/>
                      <a:headEnd type="none" w="med" len="med"/>
                      <a:tailEnd type="none" w="med" len="med"/>
                    </a:lnR>
                    <a:lnT cap="flat">
                      <a:noFill/>
                    </a:lnT>
                    <a:lnB cap="flat">
                      <a:noFill/>
                    </a:lnB>
                    <a:lnTlToBr>
                      <a:noFill/>
                    </a:lnTlToBr>
                    <a:lnBlToTr>
                      <a:noFill/>
                    </a:lnBlToTr>
                    <a:solidFill>
                      <a:srgbClr val="5A123F"/>
                    </a:solidFill>
                  </a:tcPr>
                </a:tc>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a:lnSpc>
                          <a:spcPct val="90000"/>
                        </a:lnSpc>
                        <a:spcBef>
                          <a:spcPts val="500"/>
                        </a:spcBef>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a:lnSpc>
                          <a:spcPct val="90000"/>
                        </a:lnSpc>
                        <a:spcBef>
                          <a:spcPts val="500"/>
                        </a:spcBef>
                        <a:defRPr>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pPr>
                      <a:r>
                        <a:rPr kumimoji="0" lang="zh-CN" altLang="zh-CN" sz="1800" b="1" i="0" u="none" strike="noStrike" cap="none" normalizeH="0" baseline="0" smtClean="0">
                          <a:ln>
                            <a:noFill/>
                          </a:ln>
                          <a:solidFill>
                            <a:schemeClr val="bg1"/>
                          </a:solidFill>
                          <a:effectLst/>
                          <a:latin typeface="Calibri" panose="020F0502020204030204" pitchFamily="34" charset="0"/>
                          <a:ea typeface="宋体" panose="02010600030101010101" pitchFamily="2" charset="-122"/>
                          <a:sym typeface="Calibri" panose="020F0502020204030204" pitchFamily="34" charset="0"/>
                        </a:rPr>
                        <a:t>B</a:t>
                      </a:r>
                      <a:r>
                        <a:rPr kumimoji="0" lang="zh-CN" sz="1800" b="1" i="0" u="none" strike="noStrike" cap="none" normalizeH="0" baseline="0" smtClean="0">
                          <a:ln>
                            <a:noFill/>
                          </a:ln>
                          <a:solidFill>
                            <a:schemeClr val="bg1"/>
                          </a:solidFill>
                          <a:effectLst/>
                          <a:latin typeface="Calibri" panose="020F0502020204030204" pitchFamily="34" charset="0"/>
                          <a:ea typeface="宋体" panose="02010600030101010101" pitchFamily="2" charset="-122"/>
                          <a:sym typeface="Calibri" panose="020F0502020204030204" pitchFamily="34" charset="0"/>
                        </a:rPr>
                        <a:t>组</a:t>
                      </a:r>
                    </a:p>
                  </a:txBody>
                  <a:tcPr marT="45702" marB="45702" horzOverflow="overflow">
                    <a:lnL w="3175" cap="flat" cmpd="sng" algn="ctr">
                      <a:solidFill>
                        <a:srgbClr val="FFFFF0"/>
                      </a:solidFill>
                      <a:prstDash val="solid"/>
                      <a:miter lim="800000"/>
                      <a:headEnd type="none" w="med" len="med"/>
                      <a:tailEnd type="none" w="med" len="med"/>
                    </a:lnL>
                    <a:lnR w="3175" cap="flat" cmpd="sng" algn="ctr">
                      <a:solidFill>
                        <a:srgbClr val="FFFFF0"/>
                      </a:solidFill>
                      <a:prstDash val="solid"/>
                      <a:miter lim="800000"/>
                      <a:headEnd type="none" w="med" len="med"/>
                      <a:tailEnd type="none" w="med" len="med"/>
                    </a:lnR>
                    <a:lnT cap="flat">
                      <a:noFill/>
                    </a:lnT>
                    <a:lnB cap="flat">
                      <a:noFill/>
                    </a:lnB>
                    <a:lnTlToBr>
                      <a:noFill/>
                    </a:lnTlToBr>
                    <a:lnBlToTr>
                      <a:noFill/>
                    </a:lnBlToTr>
                    <a:solidFill>
                      <a:srgbClr val="5A123F"/>
                    </a:solidFill>
                  </a:tcPr>
                </a:tc>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a:lnSpc>
                          <a:spcPct val="90000"/>
                        </a:lnSpc>
                        <a:spcBef>
                          <a:spcPts val="500"/>
                        </a:spcBef>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a:lnSpc>
                          <a:spcPct val="90000"/>
                        </a:lnSpc>
                        <a:spcBef>
                          <a:spcPts val="500"/>
                        </a:spcBef>
                        <a:defRPr>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pPr>
                      <a:r>
                        <a:rPr kumimoji="0" lang="zh-CN" altLang="zh-CN" sz="1800" b="1" i="0" u="none" strike="noStrike" cap="none" normalizeH="0" baseline="0" smtClean="0">
                          <a:ln>
                            <a:noFill/>
                          </a:ln>
                          <a:solidFill>
                            <a:schemeClr val="bg1"/>
                          </a:solidFill>
                          <a:effectLst/>
                          <a:latin typeface="Calibri" panose="020F0502020204030204" pitchFamily="34" charset="0"/>
                          <a:ea typeface="宋体" panose="02010600030101010101" pitchFamily="2" charset="-122"/>
                          <a:sym typeface="Calibri" panose="020F0502020204030204" pitchFamily="34" charset="0"/>
                        </a:rPr>
                        <a:t>C</a:t>
                      </a:r>
                      <a:r>
                        <a:rPr kumimoji="0" lang="zh-CN" sz="1800" b="1" i="0" u="none" strike="noStrike" cap="none" normalizeH="0" baseline="0" smtClean="0">
                          <a:ln>
                            <a:noFill/>
                          </a:ln>
                          <a:solidFill>
                            <a:schemeClr val="bg1"/>
                          </a:solidFill>
                          <a:effectLst/>
                          <a:latin typeface="Calibri" panose="020F0502020204030204" pitchFamily="34" charset="0"/>
                          <a:ea typeface="宋体" panose="02010600030101010101" pitchFamily="2" charset="-122"/>
                          <a:sym typeface="Calibri" panose="020F0502020204030204" pitchFamily="34" charset="0"/>
                        </a:rPr>
                        <a:t>组</a:t>
                      </a:r>
                    </a:p>
                  </a:txBody>
                  <a:tcPr marT="45702" marB="45702" horzOverflow="overflow">
                    <a:lnL w="3175" cap="flat" cmpd="sng" algn="ctr">
                      <a:solidFill>
                        <a:srgbClr val="FFFFF0"/>
                      </a:solidFill>
                      <a:prstDash val="solid"/>
                      <a:miter lim="800000"/>
                      <a:headEnd type="none" w="med" len="med"/>
                      <a:tailEnd type="none" w="med" len="med"/>
                    </a:lnL>
                    <a:lnR cap="flat">
                      <a:noFill/>
                    </a:lnR>
                    <a:lnT cap="flat">
                      <a:noFill/>
                    </a:lnT>
                    <a:lnB cap="flat">
                      <a:noFill/>
                    </a:lnB>
                    <a:lnTlToBr>
                      <a:noFill/>
                    </a:lnTlToBr>
                    <a:lnBlToTr>
                      <a:noFill/>
                    </a:lnBlToTr>
                    <a:solidFill>
                      <a:srgbClr val="5A123F"/>
                    </a:solidFill>
                  </a:tcPr>
                </a:tc>
              </a:tr>
              <a:tr h="304678">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a:lnSpc>
                          <a:spcPct val="90000"/>
                        </a:lnSpc>
                        <a:spcBef>
                          <a:spcPts val="500"/>
                        </a:spcBef>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a:lnSpc>
                          <a:spcPct val="90000"/>
                        </a:lnSpc>
                        <a:spcBef>
                          <a:spcPts val="500"/>
                        </a:spcBef>
                        <a:defRPr>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Blip>
                          <a:blip r:embed="rId3"/>
                        </a:buBlip>
                        <a:tabLst/>
                      </a:pPr>
                      <a:r>
                        <a:rPr kumimoji="0" lang="zh-CN" altLang="zh-CN" sz="1400" b="0" i="0" u="none" strike="noStrike" cap="none" normalizeH="0" baseline="0" smtClean="0">
                          <a:ln>
                            <a:noFill/>
                          </a:ln>
                          <a:solidFill>
                            <a:srgbClr val="938953"/>
                          </a:solidFill>
                          <a:effectLst/>
                          <a:latin typeface="Calibri" panose="020F0502020204030204" pitchFamily="34" charset="0"/>
                          <a:ea typeface="宋体" panose="02010600030101010101" pitchFamily="2" charset="-122"/>
                          <a:sym typeface="Calibri" panose="020F0502020204030204" pitchFamily="34" charset="0"/>
                        </a:rPr>
                        <a:t>Brazil</a:t>
                      </a:r>
                    </a:p>
                  </a:txBody>
                  <a:tcPr marT="45702" marB="45702" horzOverflow="overflow">
                    <a:lnL cap="flat">
                      <a:noFill/>
                    </a:lnL>
                    <a:lnR w="3175" cap="flat" cmpd="sng" algn="ctr">
                      <a:solidFill>
                        <a:srgbClr val="FFFFF0"/>
                      </a:solidFill>
                      <a:prstDash val="solid"/>
                      <a:miter lim="800000"/>
                      <a:headEnd type="none" w="med" len="med"/>
                      <a:tailEnd type="none" w="med" len="med"/>
                    </a:lnR>
                    <a:lnT cap="flat">
                      <a:noFill/>
                    </a:lnT>
                    <a:lnB cap="flat">
                      <a:noFill/>
                    </a:lnB>
                    <a:lnTlToBr>
                      <a:noFill/>
                    </a:lnTlToBr>
                    <a:lnBlToTr>
                      <a:noFill/>
                    </a:lnBlToTr>
                    <a:solidFill>
                      <a:srgbClr val="ECECE4"/>
                    </a:solidFill>
                  </a:tcPr>
                </a:tc>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a:lnSpc>
                          <a:spcPct val="90000"/>
                        </a:lnSpc>
                        <a:spcBef>
                          <a:spcPts val="500"/>
                        </a:spcBef>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a:lnSpc>
                          <a:spcPct val="90000"/>
                        </a:lnSpc>
                        <a:spcBef>
                          <a:spcPts val="500"/>
                        </a:spcBef>
                        <a:defRPr>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Blip>
                          <a:blip r:embed="rId3"/>
                        </a:buBlip>
                        <a:tabLst/>
                      </a:pPr>
                      <a:r>
                        <a:rPr kumimoji="0" lang="zh-CN" altLang="zh-CN" sz="1400" b="0" i="0" u="none" strike="noStrike" cap="none" normalizeH="0" baseline="0" smtClean="0">
                          <a:ln>
                            <a:noFill/>
                          </a:ln>
                          <a:solidFill>
                            <a:srgbClr val="938953"/>
                          </a:solidFill>
                          <a:effectLst/>
                          <a:latin typeface="Calibri" panose="020F0502020204030204" pitchFamily="34" charset="0"/>
                          <a:ea typeface="宋体" panose="02010600030101010101" pitchFamily="2" charset="-122"/>
                          <a:sym typeface="Calibri" panose="020F0502020204030204" pitchFamily="34" charset="0"/>
                        </a:rPr>
                        <a:t>Spain</a:t>
                      </a:r>
                    </a:p>
                  </a:txBody>
                  <a:tcPr marT="45702" marB="45702" horzOverflow="overflow">
                    <a:lnL w="3175" cap="flat" cmpd="sng" algn="ctr">
                      <a:solidFill>
                        <a:srgbClr val="FFFFF0"/>
                      </a:solidFill>
                      <a:prstDash val="solid"/>
                      <a:miter lim="800000"/>
                      <a:headEnd type="none" w="med" len="med"/>
                      <a:tailEnd type="none" w="med" len="med"/>
                    </a:lnL>
                    <a:lnR w="3175" cap="flat" cmpd="sng" algn="ctr">
                      <a:solidFill>
                        <a:srgbClr val="FFFFF0"/>
                      </a:solidFill>
                      <a:prstDash val="solid"/>
                      <a:miter lim="800000"/>
                      <a:headEnd type="none" w="med" len="med"/>
                      <a:tailEnd type="none" w="med" len="med"/>
                    </a:lnR>
                    <a:lnT cap="flat">
                      <a:noFill/>
                    </a:lnT>
                    <a:lnB cap="flat">
                      <a:noFill/>
                    </a:lnB>
                    <a:lnTlToBr>
                      <a:noFill/>
                    </a:lnTlToBr>
                    <a:lnBlToTr>
                      <a:noFill/>
                    </a:lnBlToTr>
                    <a:solidFill>
                      <a:srgbClr val="ECECE4"/>
                    </a:solidFill>
                  </a:tcPr>
                </a:tc>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a:lnSpc>
                          <a:spcPct val="90000"/>
                        </a:lnSpc>
                        <a:spcBef>
                          <a:spcPts val="500"/>
                        </a:spcBef>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a:lnSpc>
                          <a:spcPct val="90000"/>
                        </a:lnSpc>
                        <a:spcBef>
                          <a:spcPts val="500"/>
                        </a:spcBef>
                        <a:defRPr>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Blip>
                          <a:blip r:embed="rId3"/>
                        </a:buBlip>
                        <a:tabLst/>
                      </a:pPr>
                      <a:r>
                        <a:rPr kumimoji="0" lang="zh-CN" altLang="zh-CN" sz="1400" b="0" i="0" u="none" strike="noStrike" cap="none" normalizeH="0" baseline="0" smtClean="0">
                          <a:ln>
                            <a:noFill/>
                          </a:ln>
                          <a:solidFill>
                            <a:srgbClr val="938953"/>
                          </a:solidFill>
                          <a:effectLst/>
                          <a:latin typeface="Calibri" panose="020F0502020204030204" pitchFamily="34" charset="0"/>
                          <a:ea typeface="宋体" panose="02010600030101010101" pitchFamily="2" charset="-122"/>
                          <a:sym typeface="Calibri" panose="020F0502020204030204" pitchFamily="34" charset="0"/>
                        </a:rPr>
                        <a:t>Columbia</a:t>
                      </a:r>
                    </a:p>
                  </a:txBody>
                  <a:tcPr marT="45702" marB="45702" horzOverflow="overflow">
                    <a:lnL w="3175" cap="flat" cmpd="sng" algn="ctr">
                      <a:solidFill>
                        <a:srgbClr val="FFFFF0"/>
                      </a:solidFill>
                      <a:prstDash val="solid"/>
                      <a:miter lim="800000"/>
                      <a:headEnd type="none" w="med" len="med"/>
                      <a:tailEnd type="none" w="med" len="med"/>
                    </a:lnL>
                    <a:lnR cap="flat">
                      <a:noFill/>
                    </a:lnR>
                    <a:lnT cap="flat">
                      <a:noFill/>
                    </a:lnT>
                    <a:lnB cap="flat">
                      <a:noFill/>
                    </a:lnB>
                    <a:lnTlToBr>
                      <a:noFill/>
                    </a:lnTlToBr>
                    <a:lnBlToTr>
                      <a:noFill/>
                    </a:lnBlToTr>
                    <a:solidFill>
                      <a:srgbClr val="ECECE4"/>
                    </a:solidFill>
                  </a:tcPr>
                </a:tc>
              </a:tr>
              <a:tr h="304678">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a:lnSpc>
                          <a:spcPct val="90000"/>
                        </a:lnSpc>
                        <a:spcBef>
                          <a:spcPts val="500"/>
                        </a:spcBef>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a:lnSpc>
                          <a:spcPct val="90000"/>
                        </a:lnSpc>
                        <a:spcBef>
                          <a:spcPts val="500"/>
                        </a:spcBef>
                        <a:defRPr>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Blip>
                          <a:blip r:embed="rId3"/>
                        </a:buBlip>
                        <a:tabLst/>
                      </a:pPr>
                      <a:r>
                        <a:rPr kumimoji="0" lang="zh-CN" altLang="zh-CN" sz="1400" b="0" i="0" u="none" strike="noStrike" cap="none" normalizeH="0" baseline="0" smtClean="0">
                          <a:ln>
                            <a:noFill/>
                          </a:ln>
                          <a:solidFill>
                            <a:srgbClr val="938953"/>
                          </a:solidFill>
                          <a:effectLst/>
                          <a:latin typeface="Calibri" panose="020F0502020204030204" pitchFamily="34" charset="0"/>
                          <a:ea typeface="宋体" panose="02010600030101010101" pitchFamily="2" charset="-122"/>
                          <a:sym typeface="Calibri" panose="020F0502020204030204" pitchFamily="34" charset="0"/>
                        </a:rPr>
                        <a:t>Mexico</a:t>
                      </a:r>
                    </a:p>
                  </a:txBody>
                  <a:tcPr marT="45702" marB="45702" horzOverflow="overflow">
                    <a:lnL cap="flat">
                      <a:noFill/>
                    </a:lnL>
                    <a:lnR w="3175" cap="flat" cmpd="sng" algn="ctr">
                      <a:solidFill>
                        <a:srgbClr val="FFFFF0"/>
                      </a:solidFill>
                      <a:prstDash val="solid"/>
                      <a:miter lim="800000"/>
                      <a:headEnd type="none" w="med" len="med"/>
                      <a:tailEnd type="none" w="med" len="med"/>
                    </a:lnR>
                    <a:lnT cap="flat">
                      <a:noFill/>
                    </a:lnT>
                    <a:lnB cap="flat">
                      <a:noFill/>
                    </a:lnB>
                    <a:lnTlToBr>
                      <a:noFill/>
                    </a:lnTlToBr>
                    <a:lnBlToTr>
                      <a:noFill/>
                    </a:lnBlToTr>
                    <a:solidFill>
                      <a:srgbClr val="D2D2BE"/>
                    </a:solidFill>
                  </a:tcPr>
                </a:tc>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a:lnSpc>
                          <a:spcPct val="90000"/>
                        </a:lnSpc>
                        <a:spcBef>
                          <a:spcPts val="500"/>
                        </a:spcBef>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a:lnSpc>
                          <a:spcPct val="90000"/>
                        </a:lnSpc>
                        <a:spcBef>
                          <a:spcPts val="500"/>
                        </a:spcBef>
                        <a:defRPr>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Blip>
                          <a:blip r:embed="rId3"/>
                        </a:buBlip>
                        <a:tabLst/>
                      </a:pPr>
                      <a:r>
                        <a:rPr kumimoji="0" lang="zh-CN" altLang="zh-CN" sz="1400" b="0" i="0" u="none" strike="noStrike" cap="none" normalizeH="0" baseline="0" smtClean="0">
                          <a:ln>
                            <a:noFill/>
                          </a:ln>
                          <a:solidFill>
                            <a:srgbClr val="938953"/>
                          </a:solidFill>
                          <a:effectLst/>
                          <a:latin typeface="Calibri" panose="020F0502020204030204" pitchFamily="34" charset="0"/>
                          <a:ea typeface="宋体" panose="02010600030101010101" pitchFamily="2" charset="-122"/>
                          <a:sym typeface="Calibri" panose="020F0502020204030204" pitchFamily="34" charset="0"/>
                        </a:rPr>
                        <a:t>Holland</a:t>
                      </a:r>
                    </a:p>
                  </a:txBody>
                  <a:tcPr marT="45702" marB="45702" horzOverflow="overflow">
                    <a:lnL w="3175" cap="flat" cmpd="sng" algn="ctr">
                      <a:solidFill>
                        <a:srgbClr val="FFFFF0"/>
                      </a:solidFill>
                      <a:prstDash val="solid"/>
                      <a:miter lim="800000"/>
                      <a:headEnd type="none" w="med" len="med"/>
                      <a:tailEnd type="none" w="med" len="med"/>
                    </a:lnL>
                    <a:lnR w="3175" cap="flat" cmpd="sng" algn="ctr">
                      <a:solidFill>
                        <a:srgbClr val="FFFFF0"/>
                      </a:solidFill>
                      <a:prstDash val="solid"/>
                      <a:miter lim="800000"/>
                      <a:headEnd type="none" w="med" len="med"/>
                      <a:tailEnd type="none" w="med" len="med"/>
                    </a:lnR>
                    <a:lnT cap="flat">
                      <a:noFill/>
                    </a:lnT>
                    <a:lnB cap="flat">
                      <a:noFill/>
                    </a:lnB>
                    <a:lnTlToBr>
                      <a:noFill/>
                    </a:lnTlToBr>
                    <a:lnBlToTr>
                      <a:noFill/>
                    </a:lnBlToTr>
                    <a:solidFill>
                      <a:srgbClr val="D2D2BE"/>
                    </a:solidFill>
                  </a:tcPr>
                </a:tc>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a:lnSpc>
                          <a:spcPct val="90000"/>
                        </a:lnSpc>
                        <a:spcBef>
                          <a:spcPts val="500"/>
                        </a:spcBef>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a:lnSpc>
                          <a:spcPct val="90000"/>
                        </a:lnSpc>
                        <a:spcBef>
                          <a:spcPts val="500"/>
                        </a:spcBef>
                        <a:defRPr>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Blip>
                          <a:blip r:embed="rId3"/>
                        </a:buBlip>
                        <a:tabLst/>
                      </a:pPr>
                      <a:r>
                        <a:rPr kumimoji="0" lang="zh-CN" altLang="zh-CN" sz="1400" b="0" i="0" u="none" strike="noStrike" cap="none" normalizeH="0" baseline="0" smtClean="0">
                          <a:ln>
                            <a:noFill/>
                          </a:ln>
                          <a:solidFill>
                            <a:srgbClr val="938953"/>
                          </a:solidFill>
                          <a:effectLst/>
                          <a:latin typeface="Calibri" panose="020F0502020204030204" pitchFamily="34" charset="0"/>
                          <a:ea typeface="宋体" panose="02010600030101010101" pitchFamily="2" charset="-122"/>
                          <a:sym typeface="Calibri" panose="020F0502020204030204" pitchFamily="34" charset="0"/>
                        </a:rPr>
                        <a:t>Greece</a:t>
                      </a:r>
                    </a:p>
                  </a:txBody>
                  <a:tcPr marT="45702" marB="45702" horzOverflow="overflow">
                    <a:lnL w="3175" cap="flat" cmpd="sng" algn="ctr">
                      <a:solidFill>
                        <a:srgbClr val="FFFFF0"/>
                      </a:solidFill>
                      <a:prstDash val="solid"/>
                      <a:miter lim="800000"/>
                      <a:headEnd type="none" w="med" len="med"/>
                      <a:tailEnd type="none" w="med" len="med"/>
                    </a:lnL>
                    <a:lnR cap="flat">
                      <a:noFill/>
                    </a:lnR>
                    <a:lnT cap="flat">
                      <a:noFill/>
                    </a:lnT>
                    <a:lnB cap="flat">
                      <a:noFill/>
                    </a:lnB>
                    <a:lnTlToBr>
                      <a:noFill/>
                    </a:lnTlToBr>
                    <a:lnBlToTr>
                      <a:noFill/>
                    </a:lnBlToTr>
                    <a:solidFill>
                      <a:srgbClr val="D2D2BE"/>
                    </a:solidFill>
                  </a:tcPr>
                </a:tc>
              </a:tr>
              <a:tr h="304678">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a:lnSpc>
                          <a:spcPct val="90000"/>
                        </a:lnSpc>
                        <a:spcBef>
                          <a:spcPts val="500"/>
                        </a:spcBef>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a:lnSpc>
                          <a:spcPct val="90000"/>
                        </a:lnSpc>
                        <a:spcBef>
                          <a:spcPts val="500"/>
                        </a:spcBef>
                        <a:defRPr>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Blip>
                          <a:blip r:embed="rId3"/>
                        </a:buBlip>
                        <a:tabLst/>
                      </a:pPr>
                      <a:r>
                        <a:rPr kumimoji="0" lang="zh-CN" altLang="zh-CN" sz="1400" b="0" i="0" u="none" strike="noStrike" cap="none" normalizeH="0" baseline="0" smtClean="0">
                          <a:ln>
                            <a:noFill/>
                          </a:ln>
                          <a:solidFill>
                            <a:srgbClr val="938953"/>
                          </a:solidFill>
                          <a:effectLst/>
                          <a:latin typeface="Calibri" panose="020F0502020204030204" pitchFamily="34" charset="0"/>
                          <a:ea typeface="宋体" panose="02010600030101010101" pitchFamily="2" charset="-122"/>
                          <a:sym typeface="Calibri" panose="020F0502020204030204" pitchFamily="34" charset="0"/>
                        </a:rPr>
                        <a:t>Cameroon</a:t>
                      </a:r>
                    </a:p>
                  </a:txBody>
                  <a:tcPr marT="45702" marB="45702" horzOverflow="overflow">
                    <a:lnL cap="flat">
                      <a:noFill/>
                    </a:lnL>
                    <a:lnR w="3175" cap="flat" cmpd="sng" algn="ctr">
                      <a:solidFill>
                        <a:srgbClr val="FFFFF0"/>
                      </a:solidFill>
                      <a:prstDash val="solid"/>
                      <a:miter lim="800000"/>
                      <a:headEnd type="none" w="med" len="med"/>
                      <a:tailEnd type="none" w="med" len="med"/>
                    </a:lnR>
                    <a:lnT cap="flat">
                      <a:noFill/>
                    </a:lnT>
                    <a:lnB cap="flat">
                      <a:noFill/>
                    </a:lnB>
                    <a:lnTlToBr>
                      <a:noFill/>
                    </a:lnTlToBr>
                    <a:lnBlToTr>
                      <a:noFill/>
                    </a:lnBlToTr>
                    <a:solidFill>
                      <a:srgbClr val="ECECE4"/>
                    </a:solidFill>
                  </a:tcPr>
                </a:tc>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a:lnSpc>
                          <a:spcPct val="90000"/>
                        </a:lnSpc>
                        <a:spcBef>
                          <a:spcPts val="500"/>
                        </a:spcBef>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a:lnSpc>
                          <a:spcPct val="90000"/>
                        </a:lnSpc>
                        <a:spcBef>
                          <a:spcPts val="500"/>
                        </a:spcBef>
                        <a:defRPr>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Blip>
                          <a:blip r:embed="rId3"/>
                        </a:buBlip>
                        <a:tabLst/>
                      </a:pPr>
                      <a:r>
                        <a:rPr kumimoji="0" lang="zh-CN" altLang="zh-CN" sz="1400" b="0" i="0" u="none" strike="noStrike" cap="none" normalizeH="0" baseline="0" smtClean="0">
                          <a:ln>
                            <a:noFill/>
                          </a:ln>
                          <a:solidFill>
                            <a:srgbClr val="938953"/>
                          </a:solidFill>
                          <a:effectLst/>
                          <a:latin typeface="Calibri" panose="020F0502020204030204" pitchFamily="34" charset="0"/>
                          <a:ea typeface="宋体" panose="02010600030101010101" pitchFamily="2" charset="-122"/>
                          <a:sym typeface="Calibri" panose="020F0502020204030204" pitchFamily="34" charset="0"/>
                        </a:rPr>
                        <a:t>Chile</a:t>
                      </a:r>
                    </a:p>
                  </a:txBody>
                  <a:tcPr marT="45702" marB="45702" horzOverflow="overflow">
                    <a:lnL w="3175" cap="flat" cmpd="sng" algn="ctr">
                      <a:solidFill>
                        <a:srgbClr val="FFFFF0"/>
                      </a:solidFill>
                      <a:prstDash val="solid"/>
                      <a:miter lim="800000"/>
                      <a:headEnd type="none" w="med" len="med"/>
                      <a:tailEnd type="none" w="med" len="med"/>
                    </a:lnL>
                    <a:lnR w="3175" cap="flat" cmpd="sng" algn="ctr">
                      <a:solidFill>
                        <a:srgbClr val="FFFFF0"/>
                      </a:solidFill>
                      <a:prstDash val="solid"/>
                      <a:miter lim="800000"/>
                      <a:headEnd type="none" w="med" len="med"/>
                      <a:tailEnd type="none" w="med" len="med"/>
                    </a:lnR>
                    <a:lnT cap="flat">
                      <a:noFill/>
                    </a:lnT>
                    <a:lnB cap="flat">
                      <a:noFill/>
                    </a:lnB>
                    <a:lnTlToBr>
                      <a:noFill/>
                    </a:lnTlToBr>
                    <a:lnBlToTr>
                      <a:noFill/>
                    </a:lnBlToTr>
                    <a:solidFill>
                      <a:srgbClr val="ECECE4"/>
                    </a:solidFill>
                  </a:tcPr>
                </a:tc>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a:lnSpc>
                          <a:spcPct val="90000"/>
                        </a:lnSpc>
                        <a:spcBef>
                          <a:spcPts val="500"/>
                        </a:spcBef>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a:lnSpc>
                          <a:spcPct val="90000"/>
                        </a:lnSpc>
                        <a:spcBef>
                          <a:spcPts val="500"/>
                        </a:spcBef>
                        <a:defRPr>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Blip>
                          <a:blip r:embed="rId3"/>
                        </a:buBlip>
                        <a:tabLst/>
                      </a:pPr>
                      <a:r>
                        <a:rPr kumimoji="0" lang="zh-CN" altLang="zh-CN" sz="1400" b="0" i="0" u="none" strike="noStrike" cap="none" normalizeH="0" baseline="0" smtClean="0">
                          <a:ln>
                            <a:noFill/>
                          </a:ln>
                          <a:solidFill>
                            <a:srgbClr val="938953"/>
                          </a:solidFill>
                          <a:effectLst/>
                          <a:latin typeface="Calibri" panose="020F0502020204030204" pitchFamily="34" charset="0"/>
                          <a:ea typeface="宋体" panose="02010600030101010101" pitchFamily="2" charset="-122"/>
                          <a:sym typeface="Calibri" panose="020F0502020204030204" pitchFamily="34" charset="0"/>
                        </a:rPr>
                        <a:t>The Ivory Coast</a:t>
                      </a:r>
                    </a:p>
                  </a:txBody>
                  <a:tcPr marT="45702" marB="45702" horzOverflow="overflow">
                    <a:lnL w="3175" cap="flat" cmpd="sng" algn="ctr">
                      <a:solidFill>
                        <a:srgbClr val="FFFFF0"/>
                      </a:solidFill>
                      <a:prstDash val="solid"/>
                      <a:miter lim="800000"/>
                      <a:headEnd type="none" w="med" len="med"/>
                      <a:tailEnd type="none" w="med" len="med"/>
                    </a:lnL>
                    <a:lnR cap="flat">
                      <a:noFill/>
                    </a:lnR>
                    <a:lnT cap="flat">
                      <a:noFill/>
                    </a:lnT>
                    <a:lnB cap="flat">
                      <a:noFill/>
                    </a:lnB>
                    <a:lnTlToBr>
                      <a:noFill/>
                    </a:lnTlToBr>
                    <a:lnBlToTr>
                      <a:noFill/>
                    </a:lnBlToTr>
                    <a:solidFill>
                      <a:srgbClr val="ECECE4"/>
                    </a:solidFill>
                  </a:tcPr>
                </a:tc>
              </a:tr>
              <a:tr h="304678">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a:lnSpc>
                          <a:spcPct val="90000"/>
                        </a:lnSpc>
                        <a:spcBef>
                          <a:spcPts val="500"/>
                        </a:spcBef>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a:lnSpc>
                          <a:spcPct val="90000"/>
                        </a:lnSpc>
                        <a:spcBef>
                          <a:spcPts val="500"/>
                        </a:spcBef>
                        <a:defRPr>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Blip>
                          <a:blip r:embed="rId3"/>
                        </a:buBlip>
                        <a:tabLst/>
                      </a:pPr>
                      <a:r>
                        <a:rPr kumimoji="0" lang="zh-CN" altLang="zh-CN" sz="1400" b="0" i="0" u="none" strike="noStrike" cap="none" normalizeH="0" baseline="0" smtClean="0">
                          <a:ln>
                            <a:noFill/>
                          </a:ln>
                          <a:solidFill>
                            <a:srgbClr val="938953"/>
                          </a:solidFill>
                          <a:effectLst/>
                          <a:latin typeface="Calibri" panose="020F0502020204030204" pitchFamily="34" charset="0"/>
                          <a:ea typeface="宋体" panose="02010600030101010101" pitchFamily="2" charset="-122"/>
                          <a:sym typeface="Calibri" panose="020F0502020204030204" pitchFamily="34" charset="0"/>
                        </a:rPr>
                        <a:t>Croatia</a:t>
                      </a:r>
                    </a:p>
                  </a:txBody>
                  <a:tcPr marT="45702" marB="45702" horzOverflow="overflow">
                    <a:lnL cap="flat">
                      <a:noFill/>
                    </a:lnL>
                    <a:lnR w="3175" cap="flat" cmpd="sng" algn="ctr">
                      <a:solidFill>
                        <a:srgbClr val="FFFFF0"/>
                      </a:solidFill>
                      <a:prstDash val="solid"/>
                      <a:miter lim="800000"/>
                      <a:headEnd type="none" w="med" len="med"/>
                      <a:tailEnd type="none" w="med" len="med"/>
                    </a:lnR>
                    <a:lnT cap="flat">
                      <a:noFill/>
                    </a:lnT>
                    <a:lnB cap="flat">
                      <a:noFill/>
                    </a:lnB>
                    <a:lnTlToBr>
                      <a:noFill/>
                    </a:lnTlToBr>
                    <a:lnBlToTr>
                      <a:noFill/>
                    </a:lnBlToTr>
                    <a:solidFill>
                      <a:srgbClr val="D2D2BE"/>
                    </a:solidFill>
                  </a:tcPr>
                </a:tc>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a:lnSpc>
                          <a:spcPct val="90000"/>
                        </a:lnSpc>
                        <a:spcBef>
                          <a:spcPts val="500"/>
                        </a:spcBef>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a:lnSpc>
                          <a:spcPct val="90000"/>
                        </a:lnSpc>
                        <a:spcBef>
                          <a:spcPts val="500"/>
                        </a:spcBef>
                        <a:defRPr>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Blip>
                          <a:blip r:embed="rId3"/>
                        </a:buBlip>
                        <a:tabLst/>
                      </a:pPr>
                      <a:r>
                        <a:rPr kumimoji="0" lang="zh-CN" altLang="zh-CN" sz="1400" b="0" i="0" u="none" strike="noStrike" cap="none" normalizeH="0" baseline="0" smtClean="0">
                          <a:ln>
                            <a:noFill/>
                          </a:ln>
                          <a:solidFill>
                            <a:srgbClr val="938953"/>
                          </a:solidFill>
                          <a:effectLst/>
                          <a:latin typeface="Calibri" panose="020F0502020204030204" pitchFamily="34" charset="0"/>
                          <a:ea typeface="宋体" panose="02010600030101010101" pitchFamily="2" charset="-122"/>
                          <a:sym typeface="Calibri" panose="020F0502020204030204" pitchFamily="34" charset="0"/>
                        </a:rPr>
                        <a:t>Australia</a:t>
                      </a:r>
                    </a:p>
                  </a:txBody>
                  <a:tcPr marT="45702" marB="45702" horzOverflow="overflow">
                    <a:lnL w="3175" cap="flat" cmpd="sng" algn="ctr">
                      <a:solidFill>
                        <a:srgbClr val="FFFFF0"/>
                      </a:solidFill>
                      <a:prstDash val="solid"/>
                      <a:miter lim="800000"/>
                      <a:headEnd type="none" w="med" len="med"/>
                      <a:tailEnd type="none" w="med" len="med"/>
                    </a:lnL>
                    <a:lnR w="3175" cap="flat" cmpd="sng" algn="ctr">
                      <a:solidFill>
                        <a:srgbClr val="FFFFF0"/>
                      </a:solidFill>
                      <a:prstDash val="solid"/>
                      <a:miter lim="800000"/>
                      <a:headEnd type="none" w="med" len="med"/>
                      <a:tailEnd type="none" w="med" len="med"/>
                    </a:lnR>
                    <a:lnT cap="flat">
                      <a:noFill/>
                    </a:lnT>
                    <a:lnB cap="flat">
                      <a:noFill/>
                    </a:lnB>
                    <a:lnTlToBr>
                      <a:noFill/>
                    </a:lnTlToBr>
                    <a:lnBlToTr>
                      <a:noFill/>
                    </a:lnBlToTr>
                    <a:solidFill>
                      <a:srgbClr val="D2D2BE"/>
                    </a:solidFill>
                  </a:tcPr>
                </a:tc>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a:lnSpc>
                          <a:spcPct val="90000"/>
                        </a:lnSpc>
                        <a:spcBef>
                          <a:spcPts val="500"/>
                        </a:spcBef>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a:lnSpc>
                          <a:spcPct val="90000"/>
                        </a:lnSpc>
                        <a:spcBef>
                          <a:spcPts val="500"/>
                        </a:spcBef>
                        <a:defRPr>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Blip>
                          <a:blip r:embed="rId3"/>
                        </a:buBlip>
                        <a:tabLst/>
                      </a:pPr>
                      <a:r>
                        <a:rPr kumimoji="0" lang="zh-CN" altLang="zh-CN" sz="1400" b="0" i="0" u="none" strike="noStrike" cap="none" normalizeH="0" baseline="0" smtClean="0">
                          <a:ln>
                            <a:noFill/>
                          </a:ln>
                          <a:solidFill>
                            <a:srgbClr val="938953"/>
                          </a:solidFill>
                          <a:effectLst/>
                          <a:latin typeface="Calibri" panose="020F0502020204030204" pitchFamily="34" charset="0"/>
                          <a:ea typeface="宋体" panose="02010600030101010101" pitchFamily="2" charset="-122"/>
                          <a:sym typeface="Calibri" panose="020F0502020204030204" pitchFamily="34" charset="0"/>
                        </a:rPr>
                        <a:t>Japan</a:t>
                      </a:r>
                    </a:p>
                  </a:txBody>
                  <a:tcPr marT="45702" marB="45702" horzOverflow="overflow">
                    <a:lnL w="3175" cap="flat" cmpd="sng" algn="ctr">
                      <a:solidFill>
                        <a:srgbClr val="FFFFF0"/>
                      </a:solidFill>
                      <a:prstDash val="solid"/>
                      <a:miter lim="800000"/>
                      <a:headEnd type="none" w="med" len="med"/>
                      <a:tailEnd type="none" w="med" len="med"/>
                    </a:lnL>
                    <a:lnR cap="flat">
                      <a:noFill/>
                    </a:lnR>
                    <a:lnT cap="flat">
                      <a:noFill/>
                    </a:lnT>
                    <a:lnB cap="flat">
                      <a:noFill/>
                    </a:lnB>
                    <a:lnTlToBr>
                      <a:noFill/>
                    </a:lnTlToBr>
                    <a:lnBlToTr>
                      <a:noFill/>
                    </a:lnBlToTr>
                    <a:solidFill>
                      <a:srgbClr val="D2D2BE"/>
                    </a:solidFill>
                  </a:tcPr>
                </a:tc>
              </a:tr>
            </a:tbl>
          </a:graphicData>
        </a:graphic>
      </p:graphicFrame>
      <p:graphicFrame>
        <p:nvGraphicFramePr>
          <p:cNvPr id="10270" name="Inhaltsplatzhalter 11"/>
          <p:cNvGraphicFramePr>
            <a:graphicFrameLocks noGrp="1"/>
          </p:cNvGraphicFramePr>
          <p:nvPr/>
        </p:nvGraphicFramePr>
        <p:xfrm>
          <a:off x="1884365" y="3140075"/>
          <a:ext cx="7921625" cy="1584780"/>
        </p:xfrm>
        <a:graphic>
          <a:graphicData uri="http://schemas.openxmlformats.org/drawingml/2006/table">
            <a:tbl>
              <a:tblPr/>
              <a:tblGrid>
                <a:gridCol w="2640012"/>
                <a:gridCol w="2640013"/>
                <a:gridCol w="2641600"/>
              </a:tblGrid>
              <a:tr h="365613">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a:lnSpc>
                          <a:spcPct val="90000"/>
                        </a:lnSpc>
                        <a:spcBef>
                          <a:spcPts val="500"/>
                        </a:spcBef>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a:lnSpc>
                          <a:spcPct val="90000"/>
                        </a:lnSpc>
                        <a:spcBef>
                          <a:spcPts val="500"/>
                        </a:spcBef>
                        <a:defRPr>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pPr>
                      <a:r>
                        <a:rPr kumimoji="0" lang="zh-CN" altLang="zh-CN" sz="1800" b="1" i="0" u="none" strike="noStrike" cap="none" normalizeH="0" baseline="0" smtClean="0">
                          <a:ln>
                            <a:noFill/>
                          </a:ln>
                          <a:solidFill>
                            <a:schemeClr val="bg1"/>
                          </a:solidFill>
                          <a:effectLst/>
                          <a:latin typeface="Calibri" panose="020F0502020204030204" pitchFamily="34" charset="0"/>
                          <a:ea typeface="宋体" panose="02010600030101010101" pitchFamily="2" charset="-122"/>
                          <a:sym typeface="Calibri" panose="020F0502020204030204" pitchFamily="34" charset="0"/>
                        </a:rPr>
                        <a:t>D</a:t>
                      </a:r>
                      <a:r>
                        <a:rPr kumimoji="0" lang="zh-CN" sz="1800" b="1" i="0" u="none" strike="noStrike" cap="none" normalizeH="0" baseline="0" smtClean="0">
                          <a:ln>
                            <a:noFill/>
                          </a:ln>
                          <a:solidFill>
                            <a:schemeClr val="bg1"/>
                          </a:solidFill>
                          <a:effectLst/>
                          <a:latin typeface="Calibri" panose="020F0502020204030204" pitchFamily="34" charset="0"/>
                          <a:ea typeface="宋体" panose="02010600030101010101" pitchFamily="2" charset="-122"/>
                          <a:sym typeface="Calibri" panose="020F0502020204030204" pitchFamily="34" charset="0"/>
                        </a:rPr>
                        <a:t>组</a:t>
                      </a:r>
                    </a:p>
                  </a:txBody>
                  <a:tcPr marT="45702" marB="45702" horzOverflow="overflow">
                    <a:lnL cap="flat">
                      <a:noFill/>
                    </a:lnL>
                    <a:lnR w="3175" cap="flat" cmpd="sng" algn="ctr">
                      <a:solidFill>
                        <a:srgbClr val="FFFFF0"/>
                      </a:solidFill>
                      <a:prstDash val="solid"/>
                      <a:miter lim="800000"/>
                      <a:headEnd type="none" w="med" len="med"/>
                      <a:tailEnd type="none" w="med" len="med"/>
                    </a:lnR>
                    <a:lnT cap="flat">
                      <a:noFill/>
                    </a:lnT>
                    <a:lnB cap="flat">
                      <a:noFill/>
                    </a:lnB>
                    <a:lnTlToBr>
                      <a:noFill/>
                    </a:lnTlToBr>
                    <a:lnBlToTr>
                      <a:noFill/>
                    </a:lnBlToTr>
                    <a:solidFill>
                      <a:srgbClr val="5A123F"/>
                    </a:solidFill>
                  </a:tcPr>
                </a:tc>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a:lnSpc>
                          <a:spcPct val="90000"/>
                        </a:lnSpc>
                        <a:spcBef>
                          <a:spcPts val="500"/>
                        </a:spcBef>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a:lnSpc>
                          <a:spcPct val="90000"/>
                        </a:lnSpc>
                        <a:spcBef>
                          <a:spcPts val="500"/>
                        </a:spcBef>
                        <a:defRPr>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pPr>
                      <a:r>
                        <a:rPr kumimoji="0" lang="zh-CN" altLang="zh-CN" sz="1800" b="1" i="0" u="none" strike="noStrike" cap="none" normalizeH="0" baseline="0" smtClean="0">
                          <a:ln>
                            <a:noFill/>
                          </a:ln>
                          <a:solidFill>
                            <a:schemeClr val="bg1"/>
                          </a:solidFill>
                          <a:effectLst/>
                          <a:latin typeface="Calibri" panose="020F0502020204030204" pitchFamily="34" charset="0"/>
                          <a:ea typeface="宋体" panose="02010600030101010101" pitchFamily="2" charset="-122"/>
                          <a:sym typeface="Calibri" panose="020F0502020204030204" pitchFamily="34" charset="0"/>
                        </a:rPr>
                        <a:t>E</a:t>
                      </a:r>
                      <a:r>
                        <a:rPr kumimoji="0" lang="zh-CN" sz="1800" b="1" i="0" u="none" strike="noStrike" cap="none" normalizeH="0" baseline="0" smtClean="0">
                          <a:ln>
                            <a:noFill/>
                          </a:ln>
                          <a:solidFill>
                            <a:schemeClr val="bg1"/>
                          </a:solidFill>
                          <a:effectLst/>
                          <a:latin typeface="Calibri" panose="020F0502020204030204" pitchFamily="34" charset="0"/>
                          <a:ea typeface="宋体" panose="02010600030101010101" pitchFamily="2" charset="-122"/>
                          <a:sym typeface="Calibri" panose="020F0502020204030204" pitchFamily="34" charset="0"/>
                        </a:rPr>
                        <a:t>组</a:t>
                      </a:r>
                    </a:p>
                  </a:txBody>
                  <a:tcPr marT="45702" marB="45702" horzOverflow="overflow">
                    <a:lnL w="3175" cap="flat" cmpd="sng" algn="ctr">
                      <a:solidFill>
                        <a:srgbClr val="FFFFF0"/>
                      </a:solidFill>
                      <a:prstDash val="solid"/>
                      <a:miter lim="800000"/>
                      <a:headEnd type="none" w="med" len="med"/>
                      <a:tailEnd type="none" w="med" len="med"/>
                    </a:lnL>
                    <a:lnR w="3175" cap="flat" cmpd="sng" algn="ctr">
                      <a:solidFill>
                        <a:srgbClr val="FFFFF0"/>
                      </a:solidFill>
                      <a:prstDash val="solid"/>
                      <a:miter lim="800000"/>
                      <a:headEnd type="none" w="med" len="med"/>
                      <a:tailEnd type="none" w="med" len="med"/>
                    </a:lnR>
                    <a:lnT cap="flat">
                      <a:noFill/>
                    </a:lnT>
                    <a:lnB cap="flat">
                      <a:noFill/>
                    </a:lnB>
                    <a:lnTlToBr>
                      <a:noFill/>
                    </a:lnTlToBr>
                    <a:lnBlToTr>
                      <a:noFill/>
                    </a:lnBlToTr>
                    <a:solidFill>
                      <a:srgbClr val="647300"/>
                    </a:solidFill>
                  </a:tcPr>
                </a:tc>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a:lnSpc>
                          <a:spcPct val="90000"/>
                        </a:lnSpc>
                        <a:spcBef>
                          <a:spcPts val="500"/>
                        </a:spcBef>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a:lnSpc>
                          <a:spcPct val="90000"/>
                        </a:lnSpc>
                        <a:spcBef>
                          <a:spcPts val="500"/>
                        </a:spcBef>
                        <a:defRPr>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pPr>
                      <a:r>
                        <a:rPr kumimoji="0" lang="zh-CN" altLang="zh-CN" sz="1800" b="1" i="0" u="none" strike="noStrike" cap="none" normalizeH="0" baseline="0" smtClean="0">
                          <a:ln>
                            <a:noFill/>
                          </a:ln>
                          <a:solidFill>
                            <a:schemeClr val="bg1"/>
                          </a:solidFill>
                          <a:effectLst/>
                          <a:latin typeface="Calibri" panose="020F0502020204030204" pitchFamily="34" charset="0"/>
                          <a:ea typeface="宋体" panose="02010600030101010101" pitchFamily="2" charset="-122"/>
                          <a:sym typeface="Calibri" panose="020F0502020204030204" pitchFamily="34" charset="0"/>
                        </a:rPr>
                        <a:t>F</a:t>
                      </a:r>
                      <a:r>
                        <a:rPr kumimoji="0" lang="zh-CN" sz="1800" b="1" i="0" u="none" strike="noStrike" cap="none" normalizeH="0" baseline="0" smtClean="0">
                          <a:ln>
                            <a:noFill/>
                          </a:ln>
                          <a:solidFill>
                            <a:schemeClr val="bg1"/>
                          </a:solidFill>
                          <a:effectLst/>
                          <a:latin typeface="Calibri" panose="020F0502020204030204" pitchFamily="34" charset="0"/>
                          <a:ea typeface="宋体" panose="02010600030101010101" pitchFamily="2" charset="-122"/>
                          <a:sym typeface="Calibri" panose="020F0502020204030204" pitchFamily="34" charset="0"/>
                        </a:rPr>
                        <a:t>组</a:t>
                      </a:r>
                    </a:p>
                  </a:txBody>
                  <a:tcPr marT="45702" marB="45702" horzOverflow="overflow">
                    <a:lnL w="3175" cap="flat" cmpd="sng" algn="ctr">
                      <a:solidFill>
                        <a:srgbClr val="FFFFF0"/>
                      </a:solidFill>
                      <a:prstDash val="solid"/>
                      <a:miter lim="800000"/>
                      <a:headEnd type="none" w="med" len="med"/>
                      <a:tailEnd type="none" w="med" len="med"/>
                    </a:lnL>
                    <a:lnR cap="flat">
                      <a:noFill/>
                    </a:lnR>
                    <a:lnT cap="flat">
                      <a:noFill/>
                    </a:lnT>
                    <a:lnB cap="flat">
                      <a:noFill/>
                    </a:lnB>
                    <a:lnTlToBr>
                      <a:noFill/>
                    </a:lnTlToBr>
                    <a:lnBlToTr>
                      <a:noFill/>
                    </a:lnBlToTr>
                    <a:solidFill>
                      <a:srgbClr val="5A123F"/>
                    </a:solidFill>
                  </a:tcPr>
                </a:tc>
              </a:tr>
              <a:tr h="304678">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a:lnSpc>
                          <a:spcPct val="90000"/>
                        </a:lnSpc>
                        <a:spcBef>
                          <a:spcPts val="500"/>
                        </a:spcBef>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a:lnSpc>
                          <a:spcPct val="90000"/>
                        </a:lnSpc>
                        <a:spcBef>
                          <a:spcPts val="500"/>
                        </a:spcBef>
                        <a:defRPr>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Blip>
                          <a:blip r:embed="rId3"/>
                        </a:buBlip>
                        <a:tabLst/>
                      </a:pPr>
                      <a:r>
                        <a:rPr kumimoji="0" lang="zh-CN" altLang="zh-CN" sz="1400" b="0" i="0" u="none" strike="noStrike" cap="none" normalizeH="0" baseline="0" smtClean="0">
                          <a:ln>
                            <a:noFill/>
                          </a:ln>
                          <a:solidFill>
                            <a:srgbClr val="938953"/>
                          </a:solidFill>
                          <a:effectLst/>
                          <a:latin typeface="Calibri" panose="020F0502020204030204" pitchFamily="34" charset="0"/>
                          <a:ea typeface="宋体" panose="02010600030101010101" pitchFamily="2" charset="-122"/>
                          <a:sym typeface="Calibri" panose="020F0502020204030204" pitchFamily="34" charset="0"/>
                        </a:rPr>
                        <a:t>Uruguay</a:t>
                      </a:r>
                    </a:p>
                  </a:txBody>
                  <a:tcPr marT="45702" marB="45702" horzOverflow="overflow">
                    <a:lnL cap="flat">
                      <a:noFill/>
                    </a:lnL>
                    <a:lnR w="3175" cap="flat" cmpd="sng" algn="ctr">
                      <a:solidFill>
                        <a:srgbClr val="FFFFF0"/>
                      </a:solidFill>
                      <a:prstDash val="solid"/>
                      <a:miter lim="800000"/>
                      <a:headEnd type="none" w="med" len="med"/>
                      <a:tailEnd type="none" w="med" len="med"/>
                    </a:lnR>
                    <a:lnT cap="flat">
                      <a:noFill/>
                    </a:lnT>
                    <a:lnB cap="flat">
                      <a:noFill/>
                    </a:lnB>
                    <a:lnTlToBr>
                      <a:noFill/>
                    </a:lnTlToBr>
                    <a:lnBlToTr>
                      <a:noFill/>
                    </a:lnBlToTr>
                    <a:solidFill>
                      <a:srgbClr val="ECECE4"/>
                    </a:solidFill>
                  </a:tcPr>
                </a:tc>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a:lnSpc>
                          <a:spcPct val="90000"/>
                        </a:lnSpc>
                        <a:spcBef>
                          <a:spcPts val="500"/>
                        </a:spcBef>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a:lnSpc>
                          <a:spcPct val="90000"/>
                        </a:lnSpc>
                        <a:spcBef>
                          <a:spcPts val="500"/>
                        </a:spcBef>
                        <a:defRPr>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Blip>
                          <a:blip r:embed="rId3"/>
                        </a:buBlip>
                        <a:tabLst/>
                      </a:pPr>
                      <a:r>
                        <a:rPr kumimoji="0" lang="zh-CN" altLang="zh-CN" sz="1400" b="0" i="0" u="none" strike="noStrike" cap="none" normalizeH="0" baseline="0" smtClean="0">
                          <a:ln>
                            <a:noFill/>
                          </a:ln>
                          <a:solidFill>
                            <a:srgbClr val="938953"/>
                          </a:solidFill>
                          <a:effectLst/>
                          <a:latin typeface="Calibri" panose="020F0502020204030204" pitchFamily="34" charset="0"/>
                          <a:ea typeface="宋体" panose="02010600030101010101" pitchFamily="2" charset="-122"/>
                          <a:sym typeface="Calibri" panose="020F0502020204030204" pitchFamily="34" charset="0"/>
                        </a:rPr>
                        <a:t>Switzerland</a:t>
                      </a:r>
                    </a:p>
                  </a:txBody>
                  <a:tcPr marT="45702" marB="45702" horzOverflow="overflow">
                    <a:lnL w="3175" cap="flat" cmpd="sng" algn="ctr">
                      <a:solidFill>
                        <a:srgbClr val="FFFFF0"/>
                      </a:solidFill>
                      <a:prstDash val="solid"/>
                      <a:miter lim="800000"/>
                      <a:headEnd type="none" w="med" len="med"/>
                      <a:tailEnd type="none" w="med" len="med"/>
                    </a:lnL>
                    <a:lnR w="3175" cap="flat" cmpd="sng" algn="ctr">
                      <a:solidFill>
                        <a:srgbClr val="FFFFF0"/>
                      </a:solidFill>
                      <a:prstDash val="solid"/>
                      <a:miter lim="800000"/>
                      <a:headEnd type="none" w="med" len="med"/>
                      <a:tailEnd type="none" w="med" len="med"/>
                    </a:lnR>
                    <a:lnT cap="flat">
                      <a:noFill/>
                    </a:lnT>
                    <a:lnB cap="flat">
                      <a:noFill/>
                    </a:lnB>
                    <a:lnTlToBr>
                      <a:noFill/>
                    </a:lnTlToBr>
                    <a:lnBlToTr>
                      <a:noFill/>
                    </a:lnBlToTr>
                    <a:solidFill>
                      <a:srgbClr val="ECECE4"/>
                    </a:solidFill>
                  </a:tcPr>
                </a:tc>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a:lnSpc>
                          <a:spcPct val="90000"/>
                        </a:lnSpc>
                        <a:spcBef>
                          <a:spcPts val="500"/>
                        </a:spcBef>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a:lnSpc>
                          <a:spcPct val="90000"/>
                        </a:lnSpc>
                        <a:spcBef>
                          <a:spcPts val="500"/>
                        </a:spcBef>
                        <a:defRPr>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Blip>
                          <a:blip r:embed="rId3"/>
                        </a:buBlip>
                        <a:tabLst/>
                      </a:pPr>
                      <a:r>
                        <a:rPr kumimoji="0" lang="zh-CN" altLang="zh-CN" sz="1400" b="0" i="0" u="none" strike="noStrike" cap="none" normalizeH="0" baseline="0" smtClean="0">
                          <a:ln>
                            <a:noFill/>
                          </a:ln>
                          <a:solidFill>
                            <a:srgbClr val="938953"/>
                          </a:solidFill>
                          <a:effectLst/>
                          <a:latin typeface="Calibri" panose="020F0502020204030204" pitchFamily="34" charset="0"/>
                          <a:ea typeface="宋体" panose="02010600030101010101" pitchFamily="2" charset="-122"/>
                          <a:sym typeface="Calibri" panose="020F0502020204030204" pitchFamily="34" charset="0"/>
                        </a:rPr>
                        <a:t>Argentina</a:t>
                      </a:r>
                    </a:p>
                  </a:txBody>
                  <a:tcPr marT="45702" marB="45702" horzOverflow="overflow">
                    <a:lnL w="3175" cap="flat" cmpd="sng" algn="ctr">
                      <a:solidFill>
                        <a:srgbClr val="FFFFF0"/>
                      </a:solidFill>
                      <a:prstDash val="solid"/>
                      <a:miter lim="800000"/>
                      <a:headEnd type="none" w="med" len="med"/>
                      <a:tailEnd type="none" w="med" len="med"/>
                    </a:lnL>
                    <a:lnR cap="flat">
                      <a:noFill/>
                    </a:lnR>
                    <a:lnT cap="flat">
                      <a:noFill/>
                    </a:lnT>
                    <a:lnB cap="flat">
                      <a:noFill/>
                    </a:lnB>
                    <a:lnTlToBr>
                      <a:noFill/>
                    </a:lnTlToBr>
                    <a:lnBlToTr>
                      <a:noFill/>
                    </a:lnBlToTr>
                    <a:solidFill>
                      <a:srgbClr val="ECECE4"/>
                    </a:solidFill>
                  </a:tcPr>
                </a:tc>
              </a:tr>
              <a:tr h="304678">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a:lnSpc>
                          <a:spcPct val="90000"/>
                        </a:lnSpc>
                        <a:spcBef>
                          <a:spcPts val="500"/>
                        </a:spcBef>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a:lnSpc>
                          <a:spcPct val="90000"/>
                        </a:lnSpc>
                        <a:spcBef>
                          <a:spcPts val="500"/>
                        </a:spcBef>
                        <a:defRPr>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Blip>
                          <a:blip r:embed="rId3"/>
                        </a:buBlip>
                        <a:tabLst/>
                      </a:pPr>
                      <a:r>
                        <a:rPr kumimoji="0" lang="zh-CN" altLang="zh-CN" sz="1400" b="0" i="0" u="none" strike="noStrike" cap="none" normalizeH="0" baseline="0" smtClean="0">
                          <a:ln>
                            <a:noFill/>
                          </a:ln>
                          <a:solidFill>
                            <a:srgbClr val="938953"/>
                          </a:solidFill>
                          <a:effectLst/>
                          <a:latin typeface="Calibri" panose="020F0502020204030204" pitchFamily="34" charset="0"/>
                          <a:ea typeface="宋体" panose="02010600030101010101" pitchFamily="2" charset="-122"/>
                          <a:sym typeface="Calibri" panose="020F0502020204030204" pitchFamily="34" charset="0"/>
                        </a:rPr>
                        <a:t>Costa Rica</a:t>
                      </a:r>
                    </a:p>
                  </a:txBody>
                  <a:tcPr marT="45702" marB="45702" horzOverflow="overflow">
                    <a:lnL cap="flat">
                      <a:noFill/>
                    </a:lnL>
                    <a:lnR w="3175" cap="flat" cmpd="sng" algn="ctr">
                      <a:solidFill>
                        <a:srgbClr val="FFFFF0"/>
                      </a:solidFill>
                      <a:prstDash val="solid"/>
                      <a:miter lim="800000"/>
                      <a:headEnd type="none" w="med" len="med"/>
                      <a:tailEnd type="none" w="med" len="med"/>
                    </a:lnR>
                    <a:lnT cap="flat">
                      <a:noFill/>
                    </a:lnT>
                    <a:lnB cap="flat">
                      <a:noFill/>
                    </a:lnB>
                    <a:lnTlToBr>
                      <a:noFill/>
                    </a:lnTlToBr>
                    <a:lnBlToTr>
                      <a:noFill/>
                    </a:lnBlToTr>
                    <a:solidFill>
                      <a:srgbClr val="D2D2BE"/>
                    </a:solidFill>
                  </a:tcPr>
                </a:tc>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a:lnSpc>
                          <a:spcPct val="90000"/>
                        </a:lnSpc>
                        <a:spcBef>
                          <a:spcPts val="500"/>
                        </a:spcBef>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a:lnSpc>
                          <a:spcPct val="90000"/>
                        </a:lnSpc>
                        <a:spcBef>
                          <a:spcPts val="500"/>
                        </a:spcBef>
                        <a:defRPr>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Blip>
                          <a:blip r:embed="rId3"/>
                        </a:buBlip>
                        <a:tabLst/>
                      </a:pPr>
                      <a:r>
                        <a:rPr kumimoji="0" lang="zh-CN" altLang="zh-CN" sz="1400" b="0" i="0" u="none" strike="noStrike" cap="none" normalizeH="0" baseline="0" smtClean="0">
                          <a:ln>
                            <a:noFill/>
                          </a:ln>
                          <a:solidFill>
                            <a:srgbClr val="938953"/>
                          </a:solidFill>
                          <a:effectLst/>
                          <a:latin typeface="Calibri" panose="020F0502020204030204" pitchFamily="34" charset="0"/>
                          <a:ea typeface="宋体" panose="02010600030101010101" pitchFamily="2" charset="-122"/>
                          <a:sym typeface="Calibri" panose="020F0502020204030204" pitchFamily="34" charset="0"/>
                        </a:rPr>
                        <a:t>Ecuador</a:t>
                      </a:r>
                    </a:p>
                  </a:txBody>
                  <a:tcPr marT="45702" marB="45702" horzOverflow="overflow">
                    <a:lnL w="3175" cap="flat" cmpd="sng" algn="ctr">
                      <a:solidFill>
                        <a:srgbClr val="FFFFF0"/>
                      </a:solidFill>
                      <a:prstDash val="solid"/>
                      <a:miter lim="800000"/>
                      <a:headEnd type="none" w="med" len="med"/>
                      <a:tailEnd type="none" w="med" len="med"/>
                    </a:lnL>
                    <a:lnR w="3175" cap="flat" cmpd="sng" algn="ctr">
                      <a:solidFill>
                        <a:srgbClr val="FFFFF0"/>
                      </a:solidFill>
                      <a:prstDash val="solid"/>
                      <a:miter lim="800000"/>
                      <a:headEnd type="none" w="med" len="med"/>
                      <a:tailEnd type="none" w="med" len="med"/>
                    </a:lnR>
                    <a:lnT cap="flat">
                      <a:noFill/>
                    </a:lnT>
                    <a:lnB cap="flat">
                      <a:noFill/>
                    </a:lnB>
                    <a:lnTlToBr>
                      <a:noFill/>
                    </a:lnTlToBr>
                    <a:lnBlToTr>
                      <a:noFill/>
                    </a:lnBlToTr>
                    <a:solidFill>
                      <a:srgbClr val="D2D2BE"/>
                    </a:solidFill>
                  </a:tcPr>
                </a:tc>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a:lnSpc>
                          <a:spcPct val="90000"/>
                        </a:lnSpc>
                        <a:spcBef>
                          <a:spcPts val="500"/>
                        </a:spcBef>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a:lnSpc>
                          <a:spcPct val="90000"/>
                        </a:lnSpc>
                        <a:spcBef>
                          <a:spcPts val="500"/>
                        </a:spcBef>
                        <a:defRPr>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Blip>
                          <a:blip r:embed="rId3"/>
                        </a:buBlip>
                        <a:tabLst/>
                      </a:pPr>
                      <a:r>
                        <a:rPr kumimoji="0" lang="zh-CN" altLang="zh-CN" sz="1400" b="0" i="0" u="none" strike="noStrike" cap="none" normalizeH="0" baseline="0" smtClean="0">
                          <a:ln>
                            <a:noFill/>
                          </a:ln>
                          <a:solidFill>
                            <a:srgbClr val="938953"/>
                          </a:solidFill>
                          <a:effectLst/>
                          <a:latin typeface="Calibri" panose="020F0502020204030204" pitchFamily="34" charset="0"/>
                          <a:ea typeface="宋体" panose="02010600030101010101" pitchFamily="2" charset="-122"/>
                          <a:sym typeface="Calibri" panose="020F0502020204030204" pitchFamily="34" charset="0"/>
                        </a:rPr>
                        <a:t>Bosnia Herzegovina</a:t>
                      </a:r>
                    </a:p>
                  </a:txBody>
                  <a:tcPr marT="45702" marB="45702" horzOverflow="overflow">
                    <a:lnL w="3175" cap="flat" cmpd="sng" algn="ctr">
                      <a:solidFill>
                        <a:srgbClr val="FFFFF0"/>
                      </a:solidFill>
                      <a:prstDash val="solid"/>
                      <a:miter lim="800000"/>
                      <a:headEnd type="none" w="med" len="med"/>
                      <a:tailEnd type="none" w="med" len="med"/>
                    </a:lnL>
                    <a:lnR cap="flat">
                      <a:noFill/>
                    </a:lnR>
                    <a:lnT cap="flat">
                      <a:noFill/>
                    </a:lnT>
                    <a:lnB cap="flat">
                      <a:noFill/>
                    </a:lnB>
                    <a:lnTlToBr>
                      <a:noFill/>
                    </a:lnTlToBr>
                    <a:lnBlToTr>
                      <a:noFill/>
                    </a:lnBlToTr>
                    <a:solidFill>
                      <a:srgbClr val="D2D2BE"/>
                    </a:solidFill>
                  </a:tcPr>
                </a:tc>
              </a:tr>
              <a:tr h="304678">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a:lnSpc>
                          <a:spcPct val="90000"/>
                        </a:lnSpc>
                        <a:spcBef>
                          <a:spcPts val="500"/>
                        </a:spcBef>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a:lnSpc>
                          <a:spcPct val="90000"/>
                        </a:lnSpc>
                        <a:spcBef>
                          <a:spcPts val="500"/>
                        </a:spcBef>
                        <a:defRPr>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Blip>
                          <a:blip r:embed="rId3"/>
                        </a:buBlip>
                        <a:tabLst/>
                      </a:pPr>
                      <a:r>
                        <a:rPr kumimoji="0" lang="zh-CN" altLang="zh-CN" sz="1400" b="0" i="0" u="none" strike="noStrike" cap="none" normalizeH="0" baseline="0" smtClean="0">
                          <a:ln>
                            <a:noFill/>
                          </a:ln>
                          <a:solidFill>
                            <a:srgbClr val="938953"/>
                          </a:solidFill>
                          <a:effectLst/>
                          <a:latin typeface="Calibri" panose="020F0502020204030204" pitchFamily="34" charset="0"/>
                          <a:ea typeface="宋体" panose="02010600030101010101" pitchFamily="2" charset="-122"/>
                          <a:sym typeface="Calibri" panose="020F0502020204030204" pitchFamily="34" charset="0"/>
                        </a:rPr>
                        <a:t>England</a:t>
                      </a:r>
                    </a:p>
                  </a:txBody>
                  <a:tcPr marT="45702" marB="45702" horzOverflow="overflow">
                    <a:lnL cap="flat">
                      <a:noFill/>
                    </a:lnL>
                    <a:lnR w="3175" cap="flat" cmpd="sng" algn="ctr">
                      <a:solidFill>
                        <a:srgbClr val="FFFFF0"/>
                      </a:solidFill>
                      <a:prstDash val="solid"/>
                      <a:miter lim="800000"/>
                      <a:headEnd type="none" w="med" len="med"/>
                      <a:tailEnd type="none" w="med" len="med"/>
                    </a:lnR>
                    <a:lnT cap="flat">
                      <a:noFill/>
                    </a:lnT>
                    <a:lnB cap="flat">
                      <a:noFill/>
                    </a:lnB>
                    <a:lnTlToBr>
                      <a:noFill/>
                    </a:lnTlToBr>
                    <a:lnBlToTr>
                      <a:noFill/>
                    </a:lnBlToTr>
                    <a:solidFill>
                      <a:srgbClr val="ECECE4"/>
                    </a:solidFill>
                  </a:tcPr>
                </a:tc>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a:lnSpc>
                          <a:spcPct val="90000"/>
                        </a:lnSpc>
                        <a:spcBef>
                          <a:spcPts val="500"/>
                        </a:spcBef>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a:lnSpc>
                          <a:spcPct val="90000"/>
                        </a:lnSpc>
                        <a:spcBef>
                          <a:spcPts val="500"/>
                        </a:spcBef>
                        <a:defRPr>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Blip>
                          <a:blip r:embed="rId3"/>
                        </a:buBlip>
                        <a:tabLst/>
                      </a:pPr>
                      <a:r>
                        <a:rPr kumimoji="0" lang="zh-CN" altLang="zh-CN" sz="1400" b="0" i="0" u="none" strike="noStrike" cap="none" normalizeH="0" baseline="0" smtClean="0">
                          <a:ln>
                            <a:noFill/>
                          </a:ln>
                          <a:solidFill>
                            <a:srgbClr val="938953"/>
                          </a:solidFill>
                          <a:effectLst/>
                          <a:latin typeface="Calibri" panose="020F0502020204030204" pitchFamily="34" charset="0"/>
                          <a:ea typeface="宋体" panose="02010600030101010101" pitchFamily="2" charset="-122"/>
                          <a:sym typeface="Calibri" panose="020F0502020204030204" pitchFamily="34" charset="0"/>
                        </a:rPr>
                        <a:t>France</a:t>
                      </a:r>
                    </a:p>
                  </a:txBody>
                  <a:tcPr marT="45702" marB="45702" horzOverflow="overflow">
                    <a:lnL w="3175" cap="flat" cmpd="sng" algn="ctr">
                      <a:solidFill>
                        <a:srgbClr val="FFFFF0"/>
                      </a:solidFill>
                      <a:prstDash val="solid"/>
                      <a:miter lim="800000"/>
                      <a:headEnd type="none" w="med" len="med"/>
                      <a:tailEnd type="none" w="med" len="med"/>
                    </a:lnL>
                    <a:lnR w="3175" cap="flat" cmpd="sng" algn="ctr">
                      <a:solidFill>
                        <a:srgbClr val="FFFFF0"/>
                      </a:solidFill>
                      <a:prstDash val="solid"/>
                      <a:miter lim="800000"/>
                      <a:headEnd type="none" w="med" len="med"/>
                      <a:tailEnd type="none" w="med" len="med"/>
                    </a:lnR>
                    <a:lnT cap="flat">
                      <a:noFill/>
                    </a:lnT>
                    <a:lnB cap="flat">
                      <a:noFill/>
                    </a:lnB>
                    <a:lnTlToBr>
                      <a:noFill/>
                    </a:lnTlToBr>
                    <a:lnBlToTr>
                      <a:noFill/>
                    </a:lnBlToTr>
                    <a:solidFill>
                      <a:srgbClr val="ECECE4"/>
                    </a:solidFill>
                  </a:tcPr>
                </a:tc>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a:lnSpc>
                          <a:spcPct val="90000"/>
                        </a:lnSpc>
                        <a:spcBef>
                          <a:spcPts val="500"/>
                        </a:spcBef>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a:lnSpc>
                          <a:spcPct val="90000"/>
                        </a:lnSpc>
                        <a:spcBef>
                          <a:spcPts val="500"/>
                        </a:spcBef>
                        <a:defRPr>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Blip>
                          <a:blip r:embed="rId3"/>
                        </a:buBlip>
                        <a:tabLst/>
                      </a:pPr>
                      <a:r>
                        <a:rPr kumimoji="0" lang="zh-CN" altLang="zh-CN" sz="1400" b="0" i="0" u="none" strike="noStrike" cap="none" normalizeH="0" baseline="0" smtClean="0">
                          <a:ln>
                            <a:noFill/>
                          </a:ln>
                          <a:solidFill>
                            <a:srgbClr val="938953"/>
                          </a:solidFill>
                          <a:effectLst/>
                          <a:latin typeface="Calibri" panose="020F0502020204030204" pitchFamily="34" charset="0"/>
                          <a:ea typeface="宋体" panose="02010600030101010101" pitchFamily="2" charset="-122"/>
                          <a:sym typeface="Calibri" panose="020F0502020204030204" pitchFamily="34" charset="0"/>
                        </a:rPr>
                        <a:t>Iran</a:t>
                      </a:r>
                    </a:p>
                  </a:txBody>
                  <a:tcPr marT="45702" marB="45702" horzOverflow="overflow">
                    <a:lnL w="3175" cap="flat" cmpd="sng" algn="ctr">
                      <a:solidFill>
                        <a:srgbClr val="FFFFF0"/>
                      </a:solidFill>
                      <a:prstDash val="solid"/>
                      <a:miter lim="800000"/>
                      <a:headEnd type="none" w="med" len="med"/>
                      <a:tailEnd type="none" w="med" len="med"/>
                    </a:lnL>
                    <a:lnR cap="flat">
                      <a:noFill/>
                    </a:lnR>
                    <a:lnT cap="flat">
                      <a:noFill/>
                    </a:lnT>
                    <a:lnB cap="flat">
                      <a:noFill/>
                    </a:lnB>
                    <a:lnTlToBr>
                      <a:noFill/>
                    </a:lnTlToBr>
                    <a:lnBlToTr>
                      <a:noFill/>
                    </a:lnBlToTr>
                    <a:solidFill>
                      <a:srgbClr val="ECECE4"/>
                    </a:solidFill>
                  </a:tcPr>
                </a:tc>
              </a:tr>
              <a:tr h="304678">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a:lnSpc>
                          <a:spcPct val="90000"/>
                        </a:lnSpc>
                        <a:spcBef>
                          <a:spcPts val="500"/>
                        </a:spcBef>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a:lnSpc>
                          <a:spcPct val="90000"/>
                        </a:lnSpc>
                        <a:spcBef>
                          <a:spcPts val="500"/>
                        </a:spcBef>
                        <a:defRPr>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Blip>
                          <a:blip r:embed="rId3"/>
                        </a:buBlip>
                        <a:tabLst/>
                      </a:pPr>
                      <a:r>
                        <a:rPr kumimoji="0" lang="zh-CN" altLang="zh-CN" sz="1400" b="0" i="0" u="none" strike="noStrike" cap="none" normalizeH="0" baseline="0" smtClean="0">
                          <a:ln>
                            <a:noFill/>
                          </a:ln>
                          <a:solidFill>
                            <a:srgbClr val="938953"/>
                          </a:solidFill>
                          <a:effectLst/>
                          <a:latin typeface="Calibri" panose="020F0502020204030204" pitchFamily="34" charset="0"/>
                          <a:ea typeface="宋体" panose="02010600030101010101" pitchFamily="2" charset="-122"/>
                          <a:sym typeface="Calibri" panose="020F0502020204030204" pitchFamily="34" charset="0"/>
                        </a:rPr>
                        <a:t>Italy</a:t>
                      </a:r>
                    </a:p>
                  </a:txBody>
                  <a:tcPr marT="45702" marB="45702" horzOverflow="overflow">
                    <a:lnL cap="flat">
                      <a:noFill/>
                    </a:lnL>
                    <a:lnR w="3175" cap="flat" cmpd="sng" algn="ctr">
                      <a:solidFill>
                        <a:srgbClr val="FFFFF0"/>
                      </a:solidFill>
                      <a:prstDash val="solid"/>
                      <a:miter lim="800000"/>
                      <a:headEnd type="none" w="med" len="med"/>
                      <a:tailEnd type="none" w="med" len="med"/>
                    </a:lnR>
                    <a:lnT cap="flat">
                      <a:noFill/>
                    </a:lnT>
                    <a:lnB cap="flat">
                      <a:noFill/>
                    </a:lnB>
                    <a:lnTlToBr>
                      <a:noFill/>
                    </a:lnTlToBr>
                    <a:lnBlToTr>
                      <a:noFill/>
                    </a:lnBlToTr>
                    <a:solidFill>
                      <a:srgbClr val="D2D2BE"/>
                    </a:solidFill>
                  </a:tcPr>
                </a:tc>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a:lnSpc>
                          <a:spcPct val="90000"/>
                        </a:lnSpc>
                        <a:spcBef>
                          <a:spcPts val="500"/>
                        </a:spcBef>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a:lnSpc>
                          <a:spcPct val="90000"/>
                        </a:lnSpc>
                        <a:spcBef>
                          <a:spcPts val="500"/>
                        </a:spcBef>
                        <a:defRPr>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Blip>
                          <a:blip r:embed="rId3"/>
                        </a:buBlip>
                        <a:tabLst/>
                      </a:pPr>
                      <a:r>
                        <a:rPr kumimoji="0" lang="zh-CN" altLang="zh-CN" sz="1400" b="0" i="0" u="none" strike="noStrike" cap="none" normalizeH="0" baseline="0" smtClean="0">
                          <a:ln>
                            <a:noFill/>
                          </a:ln>
                          <a:solidFill>
                            <a:srgbClr val="938953"/>
                          </a:solidFill>
                          <a:effectLst/>
                          <a:latin typeface="Calibri" panose="020F0502020204030204" pitchFamily="34" charset="0"/>
                          <a:ea typeface="宋体" panose="02010600030101010101" pitchFamily="2" charset="-122"/>
                          <a:sym typeface="Calibri" panose="020F0502020204030204" pitchFamily="34" charset="0"/>
                        </a:rPr>
                        <a:t>Honduras</a:t>
                      </a:r>
                    </a:p>
                  </a:txBody>
                  <a:tcPr marT="45702" marB="45702" horzOverflow="overflow">
                    <a:lnL w="3175" cap="flat" cmpd="sng" algn="ctr">
                      <a:solidFill>
                        <a:srgbClr val="FFFFF0"/>
                      </a:solidFill>
                      <a:prstDash val="solid"/>
                      <a:miter lim="800000"/>
                      <a:headEnd type="none" w="med" len="med"/>
                      <a:tailEnd type="none" w="med" len="med"/>
                    </a:lnL>
                    <a:lnR w="3175" cap="flat" cmpd="sng" algn="ctr">
                      <a:solidFill>
                        <a:srgbClr val="FFFFF0"/>
                      </a:solidFill>
                      <a:prstDash val="solid"/>
                      <a:miter lim="800000"/>
                      <a:headEnd type="none" w="med" len="med"/>
                      <a:tailEnd type="none" w="med" len="med"/>
                    </a:lnR>
                    <a:lnT cap="flat">
                      <a:noFill/>
                    </a:lnT>
                    <a:lnB cap="flat">
                      <a:noFill/>
                    </a:lnB>
                    <a:lnTlToBr>
                      <a:noFill/>
                    </a:lnTlToBr>
                    <a:lnBlToTr>
                      <a:noFill/>
                    </a:lnBlToTr>
                    <a:solidFill>
                      <a:srgbClr val="D2D2BE"/>
                    </a:solidFill>
                  </a:tcPr>
                </a:tc>
                <a:tc>
                  <a:txBody>
                    <a:bodyPr/>
                    <a:lstStyle>
                      <a:lvl1pPr>
                        <a:lnSpc>
                          <a:spcPct val="90000"/>
                        </a:lnSpc>
                        <a:spcBef>
                          <a:spcPts val="1000"/>
                        </a:spcBef>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a:lnSpc>
                          <a:spcPct val="90000"/>
                        </a:lnSpc>
                        <a:spcBef>
                          <a:spcPts val="500"/>
                        </a:spcBef>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a:lnSpc>
                          <a:spcPct val="90000"/>
                        </a:lnSpc>
                        <a:spcBef>
                          <a:spcPts val="500"/>
                        </a:spcBef>
                        <a:defRPr>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a:lnSpc>
                          <a:spcPct val="90000"/>
                        </a:lnSpc>
                        <a:spcBef>
                          <a:spcPts val="500"/>
                        </a:spcBef>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Blip>
                          <a:blip r:embed="rId3"/>
                        </a:buBlip>
                        <a:tabLst/>
                      </a:pPr>
                      <a:r>
                        <a:rPr kumimoji="0" lang="zh-CN" altLang="zh-CN" sz="1400" b="0" i="0" u="none" strike="noStrike" cap="none" normalizeH="0" baseline="0" smtClean="0">
                          <a:ln>
                            <a:noFill/>
                          </a:ln>
                          <a:solidFill>
                            <a:srgbClr val="938953"/>
                          </a:solidFill>
                          <a:effectLst/>
                          <a:latin typeface="Calibri" panose="020F0502020204030204" pitchFamily="34" charset="0"/>
                          <a:ea typeface="宋体" panose="02010600030101010101" pitchFamily="2" charset="-122"/>
                          <a:sym typeface="Calibri" panose="020F0502020204030204" pitchFamily="34" charset="0"/>
                        </a:rPr>
                        <a:t>Nigeria</a:t>
                      </a:r>
                    </a:p>
                  </a:txBody>
                  <a:tcPr marT="45702" marB="45702" horzOverflow="overflow">
                    <a:lnL w="3175" cap="flat" cmpd="sng" algn="ctr">
                      <a:solidFill>
                        <a:srgbClr val="FFFFF0"/>
                      </a:solidFill>
                      <a:prstDash val="solid"/>
                      <a:miter lim="800000"/>
                      <a:headEnd type="none" w="med" len="med"/>
                      <a:tailEnd type="none" w="med" len="med"/>
                    </a:lnL>
                    <a:lnR cap="flat">
                      <a:noFill/>
                    </a:lnR>
                    <a:lnT cap="flat">
                      <a:noFill/>
                    </a:lnT>
                    <a:lnB cap="flat">
                      <a:noFill/>
                    </a:lnB>
                    <a:lnTlToBr>
                      <a:noFill/>
                    </a:lnTlToBr>
                    <a:lnBlToTr>
                      <a:noFill/>
                    </a:lnBlToTr>
                    <a:solidFill>
                      <a:srgbClr val="D2D2BE"/>
                    </a:solidFill>
                  </a:tcPr>
                </a:tc>
              </a:tr>
            </a:tbl>
          </a:graphicData>
        </a:graphic>
      </p:graphicFrame>
      <p:sp>
        <p:nvSpPr>
          <p:cNvPr id="22568" name="Text Box 56"/>
          <p:cNvSpPr txBox="1">
            <a:spLocks noChangeArrowheads="1"/>
          </p:cNvSpPr>
          <p:nvPr/>
        </p:nvSpPr>
        <p:spPr bwMode="auto">
          <a:xfrm>
            <a:off x="1803401" y="412751"/>
            <a:ext cx="177324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2400" b="1">
                <a:solidFill>
                  <a:schemeClr val="tx2"/>
                </a:solidFill>
              </a:rPr>
              <a:t>32  Strong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内页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700" y="4168777"/>
            <a:ext cx="12201525"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6" name="AutoShape 3"/>
          <p:cNvSpPr>
            <a:spLocks noChangeArrowheads="1"/>
          </p:cNvSpPr>
          <p:nvPr/>
        </p:nvSpPr>
        <p:spPr bwMode="auto">
          <a:xfrm>
            <a:off x="6188076" y="676277"/>
            <a:ext cx="3343275" cy="428625"/>
          </a:xfrm>
          <a:prstGeom prst="bevel">
            <a:avLst>
              <a:gd name="adj" fmla="val 12639"/>
            </a:avLst>
          </a:prstGeom>
          <a:solidFill>
            <a:srgbClr val="99CC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0170" tIns="46990" rIns="90170" bIns="469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b="1" i="1">
              <a:solidFill>
                <a:srgbClr val="000000"/>
              </a:solidFill>
              <a:sym typeface="Arial" panose="020B0604020202020204" pitchFamily="34" charset="0"/>
            </a:endParaRPr>
          </a:p>
        </p:txBody>
      </p:sp>
      <p:sp>
        <p:nvSpPr>
          <p:cNvPr id="23557" name="AutoShape 4"/>
          <p:cNvSpPr>
            <a:spLocks noChangeArrowheads="1"/>
          </p:cNvSpPr>
          <p:nvPr/>
        </p:nvSpPr>
        <p:spPr bwMode="auto">
          <a:xfrm>
            <a:off x="5187951" y="1854202"/>
            <a:ext cx="3343275" cy="428625"/>
          </a:xfrm>
          <a:prstGeom prst="bevel">
            <a:avLst>
              <a:gd name="adj" fmla="val 12639"/>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0170" tIns="46990" rIns="90170" bIns="469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b="1" i="1">
              <a:solidFill>
                <a:srgbClr val="000000"/>
              </a:solidFill>
              <a:sym typeface="Arial" panose="020B0604020202020204" pitchFamily="34" charset="0"/>
            </a:endParaRPr>
          </a:p>
        </p:txBody>
      </p:sp>
      <p:sp>
        <p:nvSpPr>
          <p:cNvPr id="23558" name="AutoShape 5"/>
          <p:cNvSpPr>
            <a:spLocks noChangeArrowheads="1"/>
          </p:cNvSpPr>
          <p:nvPr/>
        </p:nvSpPr>
        <p:spPr bwMode="auto">
          <a:xfrm>
            <a:off x="4152901" y="3025775"/>
            <a:ext cx="3340100" cy="425450"/>
          </a:xfrm>
          <a:prstGeom prst="bevel">
            <a:avLst>
              <a:gd name="adj" fmla="val 10403"/>
            </a:avLst>
          </a:prstGeom>
          <a:solidFill>
            <a:srgbClr val="DA7F7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b="1" i="1">
              <a:solidFill>
                <a:srgbClr val="000000"/>
              </a:solidFill>
              <a:sym typeface="Arial" panose="020B0604020202020204" pitchFamily="34" charset="0"/>
            </a:endParaRPr>
          </a:p>
        </p:txBody>
      </p:sp>
      <p:sp>
        <p:nvSpPr>
          <p:cNvPr id="23559" name="AutoShape 6"/>
          <p:cNvSpPr>
            <a:spLocks noChangeArrowheads="1"/>
          </p:cNvSpPr>
          <p:nvPr/>
        </p:nvSpPr>
        <p:spPr bwMode="auto">
          <a:xfrm>
            <a:off x="3228976" y="4216400"/>
            <a:ext cx="3343275" cy="425450"/>
          </a:xfrm>
          <a:prstGeom prst="bevel">
            <a:avLst>
              <a:gd name="adj" fmla="val 12639"/>
            </a:avLst>
          </a:prstGeom>
          <a:solidFill>
            <a:srgbClr val="85A3D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b="1" i="1">
              <a:solidFill>
                <a:srgbClr val="000000"/>
              </a:solidFill>
              <a:sym typeface="Arial" panose="020B0604020202020204" pitchFamily="34" charset="0"/>
            </a:endParaRPr>
          </a:p>
        </p:txBody>
      </p:sp>
      <p:sp>
        <p:nvSpPr>
          <p:cNvPr id="23560" name="Freeform 7"/>
          <p:cNvSpPr>
            <a:spLocks noChangeArrowheads="1"/>
          </p:cNvSpPr>
          <p:nvPr/>
        </p:nvSpPr>
        <p:spPr bwMode="auto">
          <a:xfrm rot="18320416" flipH="1">
            <a:off x="5080001" y="1076327"/>
            <a:ext cx="1074737" cy="601663"/>
          </a:xfrm>
          <a:custGeom>
            <a:avLst/>
            <a:gdLst>
              <a:gd name="T0" fmla="*/ 0 w 982"/>
              <a:gd name="T1" fmla="*/ 467696639 h 774"/>
              <a:gd name="T2" fmla="*/ 2395723 w 982"/>
              <a:gd name="T3" fmla="*/ 465279886 h 774"/>
              <a:gd name="T4" fmla="*/ 9581797 w 982"/>
              <a:gd name="T5" fmla="*/ 455611321 h 774"/>
              <a:gd name="T6" fmla="*/ 19164688 w 982"/>
              <a:gd name="T7" fmla="*/ 441109250 h 774"/>
              <a:gd name="T8" fmla="*/ 38329375 w 982"/>
              <a:gd name="T9" fmla="*/ 421772897 h 774"/>
              <a:gd name="T10" fmla="*/ 59889776 w 982"/>
              <a:gd name="T11" fmla="*/ 398810928 h 774"/>
              <a:gd name="T12" fmla="*/ 91031987 w 982"/>
              <a:gd name="T13" fmla="*/ 373432305 h 774"/>
              <a:gd name="T14" fmla="*/ 126965623 w 982"/>
              <a:gd name="T15" fmla="*/ 346844916 h 774"/>
              <a:gd name="T16" fmla="*/ 170086459 w 982"/>
              <a:gd name="T17" fmla="*/ 319048762 h 774"/>
              <a:gd name="T18" fmla="*/ 222789053 w 982"/>
              <a:gd name="T19" fmla="*/ 291252608 h 774"/>
              <a:gd name="T20" fmla="*/ 282678812 w 982"/>
              <a:gd name="T21" fmla="*/ 264665220 h 774"/>
              <a:gd name="T22" fmla="*/ 352150432 w 982"/>
              <a:gd name="T23" fmla="*/ 240495361 h 774"/>
              <a:gd name="T24" fmla="*/ 431204871 w 982"/>
              <a:gd name="T25" fmla="*/ 217533490 h 774"/>
              <a:gd name="T26" fmla="*/ 510259309 w 982"/>
              <a:gd name="T27" fmla="*/ 200613841 h 774"/>
              <a:gd name="T28" fmla="*/ 584522441 w 982"/>
              <a:gd name="T29" fmla="*/ 189737288 h 774"/>
              <a:gd name="T30" fmla="*/ 651599365 w 982"/>
              <a:gd name="T31" fmla="*/ 183695017 h 774"/>
              <a:gd name="T32" fmla="*/ 711488030 w 982"/>
              <a:gd name="T33" fmla="*/ 181277487 h 774"/>
              <a:gd name="T34" fmla="*/ 764191718 w 982"/>
              <a:gd name="T35" fmla="*/ 181277487 h 774"/>
              <a:gd name="T36" fmla="*/ 812102869 w 982"/>
              <a:gd name="T37" fmla="*/ 183695017 h 774"/>
              <a:gd name="T38" fmla="*/ 850432227 w 982"/>
              <a:gd name="T39" fmla="*/ 188528523 h 774"/>
              <a:gd name="T40" fmla="*/ 881575515 w 982"/>
              <a:gd name="T41" fmla="*/ 193362805 h 774"/>
              <a:gd name="T42" fmla="*/ 903134821 w 982"/>
              <a:gd name="T43" fmla="*/ 196988323 h 774"/>
              <a:gd name="T44" fmla="*/ 917509151 w 982"/>
              <a:gd name="T45" fmla="*/ 200613841 h 774"/>
              <a:gd name="T46" fmla="*/ 922299500 w 982"/>
              <a:gd name="T47" fmla="*/ 201822606 h 774"/>
              <a:gd name="T48" fmla="*/ 814498590 w 982"/>
              <a:gd name="T49" fmla="*/ 287627091 h 774"/>
              <a:gd name="T50" fmla="*/ 1176232046 w 982"/>
              <a:gd name="T51" fmla="*/ 223575760 h 774"/>
              <a:gd name="T52" fmla="*/ 1092385891 w 982"/>
              <a:gd name="T53" fmla="*/ 0 h 774"/>
              <a:gd name="T54" fmla="*/ 1022914339 w 982"/>
              <a:gd name="T55" fmla="*/ 90638744 h 774"/>
              <a:gd name="T56" fmla="*/ 1018122896 w 982"/>
              <a:gd name="T57" fmla="*/ 89429979 h 774"/>
              <a:gd name="T58" fmla="*/ 1003749660 w 982"/>
              <a:gd name="T59" fmla="*/ 85804461 h 774"/>
              <a:gd name="T60" fmla="*/ 984584981 w 982"/>
              <a:gd name="T61" fmla="*/ 80970956 h 774"/>
              <a:gd name="T62" fmla="*/ 955838510 w 982"/>
              <a:gd name="T63" fmla="*/ 76136673 h 774"/>
              <a:gd name="T64" fmla="*/ 919904873 w 982"/>
              <a:gd name="T65" fmla="*/ 72511155 h 774"/>
              <a:gd name="T66" fmla="*/ 876784071 w 982"/>
              <a:gd name="T67" fmla="*/ 68885638 h 774"/>
              <a:gd name="T68" fmla="*/ 828871826 w 982"/>
              <a:gd name="T69" fmla="*/ 66468885 h 774"/>
              <a:gd name="T70" fmla="*/ 773773510 w 982"/>
              <a:gd name="T71" fmla="*/ 66468885 h 774"/>
              <a:gd name="T72" fmla="*/ 713883751 w 982"/>
              <a:gd name="T73" fmla="*/ 70094403 h 774"/>
              <a:gd name="T74" fmla="*/ 646807921 w 982"/>
              <a:gd name="T75" fmla="*/ 76136673 h 774"/>
              <a:gd name="T76" fmla="*/ 577336370 w 982"/>
              <a:gd name="T77" fmla="*/ 88221991 h 774"/>
              <a:gd name="T78" fmla="*/ 505467865 w 982"/>
              <a:gd name="T79" fmla="*/ 103932851 h 774"/>
              <a:gd name="T80" fmla="*/ 426414522 w 982"/>
              <a:gd name="T81" fmla="*/ 126894722 h 774"/>
              <a:gd name="T82" fmla="*/ 347360083 w 982"/>
              <a:gd name="T83" fmla="*/ 155898863 h 774"/>
              <a:gd name="T84" fmla="*/ 275491647 w 982"/>
              <a:gd name="T85" fmla="*/ 187320535 h 774"/>
              <a:gd name="T86" fmla="*/ 213207261 w 982"/>
              <a:gd name="T87" fmla="*/ 219950243 h 774"/>
              <a:gd name="T88" fmla="*/ 162899294 w 982"/>
              <a:gd name="T89" fmla="*/ 254997432 h 774"/>
              <a:gd name="T90" fmla="*/ 119779553 w 982"/>
              <a:gd name="T91" fmla="*/ 290044621 h 774"/>
              <a:gd name="T92" fmla="*/ 86240543 w 982"/>
              <a:gd name="T93" fmla="*/ 323883045 h 774"/>
              <a:gd name="T94" fmla="*/ 57494055 w 982"/>
              <a:gd name="T95" fmla="*/ 356512704 h 774"/>
              <a:gd name="T96" fmla="*/ 35933654 w 982"/>
              <a:gd name="T97" fmla="*/ 386725610 h 774"/>
              <a:gd name="T98" fmla="*/ 21560409 w 982"/>
              <a:gd name="T99" fmla="*/ 413313096 h 774"/>
              <a:gd name="T100" fmla="*/ 9581797 w 982"/>
              <a:gd name="T101" fmla="*/ 436274967 h 774"/>
              <a:gd name="T102" fmla="*/ 4791446 w 982"/>
              <a:gd name="T103" fmla="*/ 453194568 h 774"/>
              <a:gd name="T104" fmla="*/ 0 w 982"/>
              <a:gd name="T105" fmla="*/ 464071121 h 774"/>
              <a:gd name="T106" fmla="*/ 0 w 982"/>
              <a:gd name="T107" fmla="*/ 467696639 h 77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982"/>
              <a:gd name="T163" fmla="*/ 0 h 774"/>
              <a:gd name="T164" fmla="*/ 982 w 982"/>
              <a:gd name="T165" fmla="*/ 774 h 77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982" h="774">
                <a:moveTo>
                  <a:pt x="0" y="774"/>
                </a:moveTo>
                <a:lnTo>
                  <a:pt x="2" y="770"/>
                </a:lnTo>
                <a:lnTo>
                  <a:pt x="8" y="754"/>
                </a:lnTo>
                <a:lnTo>
                  <a:pt x="16" y="730"/>
                </a:lnTo>
                <a:lnTo>
                  <a:pt x="32" y="698"/>
                </a:lnTo>
                <a:lnTo>
                  <a:pt x="50" y="660"/>
                </a:lnTo>
                <a:lnTo>
                  <a:pt x="76" y="618"/>
                </a:lnTo>
                <a:lnTo>
                  <a:pt x="106" y="574"/>
                </a:lnTo>
                <a:lnTo>
                  <a:pt x="142" y="528"/>
                </a:lnTo>
                <a:lnTo>
                  <a:pt x="186" y="482"/>
                </a:lnTo>
                <a:lnTo>
                  <a:pt x="236" y="438"/>
                </a:lnTo>
                <a:lnTo>
                  <a:pt x="294" y="398"/>
                </a:lnTo>
                <a:lnTo>
                  <a:pt x="360" y="360"/>
                </a:lnTo>
                <a:lnTo>
                  <a:pt x="426" y="332"/>
                </a:lnTo>
                <a:lnTo>
                  <a:pt x="488" y="314"/>
                </a:lnTo>
                <a:lnTo>
                  <a:pt x="544" y="304"/>
                </a:lnTo>
                <a:lnTo>
                  <a:pt x="594" y="300"/>
                </a:lnTo>
                <a:lnTo>
                  <a:pt x="638" y="300"/>
                </a:lnTo>
                <a:lnTo>
                  <a:pt x="678" y="304"/>
                </a:lnTo>
                <a:lnTo>
                  <a:pt x="710" y="312"/>
                </a:lnTo>
                <a:lnTo>
                  <a:pt x="736" y="320"/>
                </a:lnTo>
                <a:lnTo>
                  <a:pt x="754" y="326"/>
                </a:lnTo>
                <a:lnTo>
                  <a:pt x="766" y="332"/>
                </a:lnTo>
                <a:lnTo>
                  <a:pt x="770" y="334"/>
                </a:lnTo>
                <a:lnTo>
                  <a:pt x="680" y="476"/>
                </a:lnTo>
                <a:lnTo>
                  <a:pt x="982" y="370"/>
                </a:lnTo>
                <a:lnTo>
                  <a:pt x="912" y="0"/>
                </a:lnTo>
                <a:lnTo>
                  <a:pt x="854" y="150"/>
                </a:lnTo>
                <a:lnTo>
                  <a:pt x="850" y="148"/>
                </a:lnTo>
                <a:lnTo>
                  <a:pt x="838" y="142"/>
                </a:lnTo>
                <a:lnTo>
                  <a:pt x="822" y="134"/>
                </a:lnTo>
                <a:lnTo>
                  <a:pt x="798" y="126"/>
                </a:lnTo>
                <a:lnTo>
                  <a:pt x="768" y="120"/>
                </a:lnTo>
                <a:lnTo>
                  <a:pt x="732" y="114"/>
                </a:lnTo>
                <a:lnTo>
                  <a:pt x="692" y="110"/>
                </a:lnTo>
                <a:lnTo>
                  <a:pt x="646" y="110"/>
                </a:lnTo>
                <a:lnTo>
                  <a:pt x="596" y="116"/>
                </a:lnTo>
                <a:lnTo>
                  <a:pt x="540" y="126"/>
                </a:lnTo>
                <a:lnTo>
                  <a:pt x="482" y="146"/>
                </a:lnTo>
                <a:lnTo>
                  <a:pt x="422" y="172"/>
                </a:lnTo>
                <a:lnTo>
                  <a:pt x="356" y="210"/>
                </a:lnTo>
                <a:lnTo>
                  <a:pt x="290" y="258"/>
                </a:lnTo>
                <a:lnTo>
                  <a:pt x="230" y="310"/>
                </a:lnTo>
                <a:lnTo>
                  <a:pt x="178" y="364"/>
                </a:lnTo>
                <a:lnTo>
                  <a:pt x="136" y="422"/>
                </a:lnTo>
                <a:lnTo>
                  <a:pt x="100" y="480"/>
                </a:lnTo>
                <a:lnTo>
                  <a:pt x="72" y="536"/>
                </a:lnTo>
                <a:lnTo>
                  <a:pt x="48" y="590"/>
                </a:lnTo>
                <a:lnTo>
                  <a:pt x="30" y="640"/>
                </a:lnTo>
                <a:lnTo>
                  <a:pt x="18" y="684"/>
                </a:lnTo>
                <a:lnTo>
                  <a:pt x="8" y="722"/>
                </a:lnTo>
                <a:lnTo>
                  <a:pt x="4" y="750"/>
                </a:lnTo>
                <a:lnTo>
                  <a:pt x="0" y="768"/>
                </a:lnTo>
                <a:lnTo>
                  <a:pt x="0" y="774"/>
                </a:lnTo>
              </a:path>
            </a:pathLst>
          </a:custGeom>
          <a:gradFill rotWithShape="1">
            <a:gsLst>
              <a:gs pos="0">
                <a:srgbClr val="E7ABAB"/>
              </a:gs>
              <a:gs pos="100000">
                <a:srgbClr val="D05656"/>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23561" name="Freeform 8"/>
          <p:cNvSpPr>
            <a:spLocks noChangeArrowheads="1"/>
          </p:cNvSpPr>
          <p:nvPr/>
        </p:nvSpPr>
        <p:spPr bwMode="auto">
          <a:xfrm rot="18320416" flipH="1">
            <a:off x="4043363" y="2239963"/>
            <a:ext cx="1076325" cy="603251"/>
          </a:xfrm>
          <a:custGeom>
            <a:avLst/>
            <a:gdLst>
              <a:gd name="T0" fmla="*/ 0 w 982"/>
              <a:gd name="T1" fmla="*/ 470168732 h 774"/>
              <a:gd name="T2" fmla="*/ 2402551 w 982"/>
              <a:gd name="T3" fmla="*/ 467738586 h 774"/>
              <a:gd name="T4" fmla="*/ 9610203 w 982"/>
              <a:gd name="T5" fmla="*/ 458019561 h 774"/>
              <a:gd name="T6" fmla="*/ 19221502 w 982"/>
              <a:gd name="T7" fmla="*/ 443441024 h 774"/>
              <a:gd name="T8" fmla="*/ 38443005 w 982"/>
              <a:gd name="T9" fmla="*/ 424002195 h 774"/>
              <a:gd name="T10" fmla="*/ 60067048 w 982"/>
              <a:gd name="T11" fmla="*/ 400918830 h 774"/>
              <a:gd name="T12" fmla="*/ 91301307 w 982"/>
              <a:gd name="T13" fmla="*/ 375406195 h 774"/>
              <a:gd name="T14" fmla="*/ 127341745 w 982"/>
              <a:gd name="T15" fmla="*/ 348677708 h 774"/>
              <a:gd name="T16" fmla="*/ 170589866 w 982"/>
              <a:gd name="T17" fmla="*/ 320734927 h 774"/>
              <a:gd name="T18" fmla="*/ 223448152 w 982"/>
              <a:gd name="T19" fmla="*/ 292792147 h 774"/>
              <a:gd name="T20" fmla="*/ 283515183 w 982"/>
              <a:gd name="T21" fmla="*/ 266064439 h 774"/>
              <a:gd name="T22" fmla="*/ 353192481 w 982"/>
              <a:gd name="T23" fmla="*/ 241766098 h 774"/>
              <a:gd name="T24" fmla="*/ 432479910 w 982"/>
              <a:gd name="T25" fmla="*/ 218682830 h 774"/>
              <a:gd name="T26" fmla="*/ 511768434 w 982"/>
              <a:gd name="T27" fmla="*/ 201674098 h 774"/>
              <a:gd name="T28" fmla="*/ 586250900 w 982"/>
              <a:gd name="T29" fmla="*/ 190740000 h 774"/>
              <a:gd name="T30" fmla="*/ 653525580 w 982"/>
              <a:gd name="T31" fmla="*/ 184665415 h 774"/>
              <a:gd name="T32" fmla="*/ 713592611 w 982"/>
              <a:gd name="T33" fmla="*/ 182236049 h 774"/>
              <a:gd name="T34" fmla="*/ 766450897 w 982"/>
              <a:gd name="T35" fmla="*/ 182236049 h 774"/>
              <a:gd name="T36" fmla="*/ 814505179 w 982"/>
              <a:gd name="T37" fmla="*/ 184665415 h 774"/>
              <a:gd name="T38" fmla="*/ 852947070 w 982"/>
              <a:gd name="T39" fmla="*/ 189525707 h 774"/>
              <a:gd name="T40" fmla="*/ 884182409 w 982"/>
              <a:gd name="T41" fmla="*/ 194385219 h 774"/>
              <a:gd name="T42" fmla="*/ 905806452 w 982"/>
              <a:gd name="T43" fmla="*/ 198029659 h 774"/>
              <a:gd name="T44" fmla="*/ 920221750 w 982"/>
              <a:gd name="T45" fmla="*/ 201674098 h 774"/>
              <a:gd name="T46" fmla="*/ 925027946 w 982"/>
              <a:gd name="T47" fmla="*/ 202889171 h 774"/>
              <a:gd name="T48" fmla="*/ 816907729 w 982"/>
              <a:gd name="T49" fmla="*/ 289147707 h 774"/>
              <a:gd name="T50" fmla="*/ 1179710546 w 982"/>
              <a:gd name="T51" fmla="*/ 224757415 h 774"/>
              <a:gd name="T52" fmla="*/ 1095616648 w 982"/>
              <a:gd name="T53" fmla="*/ 0 h 774"/>
              <a:gd name="T54" fmla="*/ 1025939418 w 982"/>
              <a:gd name="T55" fmla="*/ 91118024 h 774"/>
              <a:gd name="T56" fmla="*/ 1021134318 w 982"/>
              <a:gd name="T57" fmla="*/ 89902951 h 774"/>
              <a:gd name="T58" fmla="*/ 1006717924 w 982"/>
              <a:gd name="T59" fmla="*/ 86258512 h 774"/>
              <a:gd name="T60" fmla="*/ 987496430 w 982"/>
              <a:gd name="T61" fmla="*/ 81399000 h 774"/>
              <a:gd name="T62" fmla="*/ 958664738 w 982"/>
              <a:gd name="T63" fmla="*/ 76538708 h 774"/>
              <a:gd name="T64" fmla="*/ 922624300 w 982"/>
              <a:gd name="T65" fmla="*/ 72894268 h 774"/>
              <a:gd name="T66" fmla="*/ 879377309 w 982"/>
              <a:gd name="T67" fmla="*/ 69249829 h 774"/>
              <a:gd name="T68" fmla="*/ 831323027 w 982"/>
              <a:gd name="T69" fmla="*/ 66819683 h 774"/>
              <a:gd name="T70" fmla="*/ 776062192 w 982"/>
              <a:gd name="T71" fmla="*/ 66819683 h 774"/>
              <a:gd name="T72" fmla="*/ 715995161 w 982"/>
              <a:gd name="T73" fmla="*/ 70464902 h 774"/>
              <a:gd name="T74" fmla="*/ 648720481 w 982"/>
              <a:gd name="T75" fmla="*/ 76538708 h 774"/>
              <a:gd name="T76" fmla="*/ 579043251 w 982"/>
              <a:gd name="T77" fmla="*/ 88687878 h 774"/>
              <a:gd name="T78" fmla="*/ 506963335 w 982"/>
              <a:gd name="T79" fmla="*/ 104482292 h 774"/>
              <a:gd name="T80" fmla="*/ 427674810 w 982"/>
              <a:gd name="T81" fmla="*/ 127564781 h 774"/>
              <a:gd name="T82" fmla="*/ 348387382 w 982"/>
              <a:gd name="T83" fmla="*/ 156722635 h 774"/>
              <a:gd name="T84" fmla="*/ 276306438 w 982"/>
              <a:gd name="T85" fmla="*/ 188310634 h 774"/>
              <a:gd name="T86" fmla="*/ 213837953 w 982"/>
              <a:gd name="T87" fmla="*/ 221112976 h 774"/>
              <a:gd name="T88" fmla="*/ 163381121 w 982"/>
              <a:gd name="T89" fmla="*/ 256345414 h 774"/>
              <a:gd name="T90" fmla="*/ 120133000 w 982"/>
              <a:gd name="T91" fmla="*/ 291577853 h 774"/>
              <a:gd name="T92" fmla="*/ 86496208 w 982"/>
              <a:gd name="T93" fmla="*/ 325595219 h 774"/>
              <a:gd name="T94" fmla="*/ 57664498 w 982"/>
              <a:gd name="T95" fmla="*/ 358397512 h 774"/>
              <a:gd name="T96" fmla="*/ 36040455 w 982"/>
              <a:gd name="T97" fmla="*/ 388769659 h 774"/>
              <a:gd name="T98" fmla="*/ 21624052 w 982"/>
              <a:gd name="T99" fmla="*/ 415498244 h 774"/>
              <a:gd name="T100" fmla="*/ 9610203 w 982"/>
              <a:gd name="T101" fmla="*/ 438581512 h 774"/>
              <a:gd name="T102" fmla="*/ 4805102 w 982"/>
              <a:gd name="T103" fmla="*/ 455590195 h 774"/>
              <a:gd name="T104" fmla="*/ 0 w 982"/>
              <a:gd name="T105" fmla="*/ 466524293 h 774"/>
              <a:gd name="T106" fmla="*/ 0 w 982"/>
              <a:gd name="T107" fmla="*/ 470168732 h 77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982"/>
              <a:gd name="T163" fmla="*/ 0 h 774"/>
              <a:gd name="T164" fmla="*/ 982 w 982"/>
              <a:gd name="T165" fmla="*/ 774 h 77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982" h="774">
                <a:moveTo>
                  <a:pt x="0" y="774"/>
                </a:moveTo>
                <a:lnTo>
                  <a:pt x="2" y="770"/>
                </a:lnTo>
                <a:lnTo>
                  <a:pt x="8" y="754"/>
                </a:lnTo>
                <a:lnTo>
                  <a:pt x="16" y="730"/>
                </a:lnTo>
                <a:lnTo>
                  <a:pt x="32" y="698"/>
                </a:lnTo>
                <a:lnTo>
                  <a:pt x="50" y="660"/>
                </a:lnTo>
                <a:lnTo>
                  <a:pt x="76" y="618"/>
                </a:lnTo>
                <a:lnTo>
                  <a:pt x="106" y="574"/>
                </a:lnTo>
                <a:lnTo>
                  <a:pt x="142" y="528"/>
                </a:lnTo>
                <a:lnTo>
                  <a:pt x="186" y="482"/>
                </a:lnTo>
                <a:lnTo>
                  <a:pt x="236" y="438"/>
                </a:lnTo>
                <a:lnTo>
                  <a:pt x="294" y="398"/>
                </a:lnTo>
                <a:lnTo>
                  <a:pt x="360" y="360"/>
                </a:lnTo>
                <a:lnTo>
                  <a:pt x="426" y="332"/>
                </a:lnTo>
                <a:lnTo>
                  <a:pt x="488" y="314"/>
                </a:lnTo>
                <a:lnTo>
                  <a:pt x="544" y="304"/>
                </a:lnTo>
                <a:lnTo>
                  <a:pt x="594" y="300"/>
                </a:lnTo>
                <a:lnTo>
                  <a:pt x="638" y="300"/>
                </a:lnTo>
                <a:lnTo>
                  <a:pt x="678" y="304"/>
                </a:lnTo>
                <a:lnTo>
                  <a:pt x="710" y="312"/>
                </a:lnTo>
                <a:lnTo>
                  <a:pt x="736" y="320"/>
                </a:lnTo>
                <a:lnTo>
                  <a:pt x="754" y="326"/>
                </a:lnTo>
                <a:lnTo>
                  <a:pt x="766" y="332"/>
                </a:lnTo>
                <a:lnTo>
                  <a:pt x="770" y="334"/>
                </a:lnTo>
                <a:lnTo>
                  <a:pt x="680" y="476"/>
                </a:lnTo>
                <a:lnTo>
                  <a:pt x="982" y="370"/>
                </a:lnTo>
                <a:lnTo>
                  <a:pt x="912" y="0"/>
                </a:lnTo>
                <a:lnTo>
                  <a:pt x="854" y="150"/>
                </a:lnTo>
                <a:lnTo>
                  <a:pt x="850" y="148"/>
                </a:lnTo>
                <a:lnTo>
                  <a:pt x="838" y="142"/>
                </a:lnTo>
                <a:lnTo>
                  <a:pt x="822" y="134"/>
                </a:lnTo>
                <a:lnTo>
                  <a:pt x="798" y="126"/>
                </a:lnTo>
                <a:lnTo>
                  <a:pt x="768" y="120"/>
                </a:lnTo>
                <a:lnTo>
                  <a:pt x="732" y="114"/>
                </a:lnTo>
                <a:lnTo>
                  <a:pt x="692" y="110"/>
                </a:lnTo>
                <a:lnTo>
                  <a:pt x="646" y="110"/>
                </a:lnTo>
                <a:lnTo>
                  <a:pt x="596" y="116"/>
                </a:lnTo>
                <a:lnTo>
                  <a:pt x="540" y="126"/>
                </a:lnTo>
                <a:lnTo>
                  <a:pt x="482" y="146"/>
                </a:lnTo>
                <a:lnTo>
                  <a:pt x="422" y="172"/>
                </a:lnTo>
                <a:lnTo>
                  <a:pt x="356" y="210"/>
                </a:lnTo>
                <a:lnTo>
                  <a:pt x="290" y="258"/>
                </a:lnTo>
                <a:lnTo>
                  <a:pt x="230" y="310"/>
                </a:lnTo>
                <a:lnTo>
                  <a:pt x="178" y="364"/>
                </a:lnTo>
                <a:lnTo>
                  <a:pt x="136" y="422"/>
                </a:lnTo>
                <a:lnTo>
                  <a:pt x="100" y="480"/>
                </a:lnTo>
                <a:lnTo>
                  <a:pt x="72" y="536"/>
                </a:lnTo>
                <a:lnTo>
                  <a:pt x="48" y="590"/>
                </a:lnTo>
                <a:lnTo>
                  <a:pt x="30" y="640"/>
                </a:lnTo>
                <a:lnTo>
                  <a:pt x="18" y="684"/>
                </a:lnTo>
                <a:lnTo>
                  <a:pt x="8" y="722"/>
                </a:lnTo>
                <a:lnTo>
                  <a:pt x="4" y="750"/>
                </a:lnTo>
                <a:lnTo>
                  <a:pt x="0" y="768"/>
                </a:lnTo>
                <a:lnTo>
                  <a:pt x="0" y="774"/>
                </a:lnTo>
              </a:path>
            </a:pathLst>
          </a:custGeom>
          <a:gradFill rotWithShape="1">
            <a:gsLst>
              <a:gs pos="0">
                <a:srgbClr val="E7ABAB"/>
              </a:gs>
              <a:gs pos="100000">
                <a:srgbClr val="D05656"/>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23562" name="Freeform 9"/>
          <p:cNvSpPr>
            <a:spLocks noChangeArrowheads="1"/>
          </p:cNvSpPr>
          <p:nvPr/>
        </p:nvSpPr>
        <p:spPr bwMode="auto">
          <a:xfrm rot="18320416" flipH="1">
            <a:off x="3108326" y="3449639"/>
            <a:ext cx="1074738" cy="601663"/>
          </a:xfrm>
          <a:custGeom>
            <a:avLst/>
            <a:gdLst>
              <a:gd name="T0" fmla="*/ 0 w 982"/>
              <a:gd name="T1" fmla="*/ 467696639 h 774"/>
              <a:gd name="T2" fmla="*/ 2395725 w 982"/>
              <a:gd name="T3" fmla="*/ 465279886 h 774"/>
              <a:gd name="T4" fmla="*/ 9582900 w 982"/>
              <a:gd name="T5" fmla="*/ 455611321 h 774"/>
              <a:gd name="T6" fmla="*/ 19164706 w 982"/>
              <a:gd name="T7" fmla="*/ 441109250 h 774"/>
              <a:gd name="T8" fmla="*/ 38329411 w 982"/>
              <a:gd name="T9" fmla="*/ 421772897 h 774"/>
              <a:gd name="T10" fmla="*/ 59889832 w 982"/>
              <a:gd name="T11" fmla="*/ 398810928 h 774"/>
              <a:gd name="T12" fmla="*/ 91032071 w 982"/>
              <a:gd name="T13" fmla="*/ 373432305 h 774"/>
              <a:gd name="T14" fmla="*/ 126965741 w 982"/>
              <a:gd name="T15" fmla="*/ 346844916 h 774"/>
              <a:gd name="T16" fmla="*/ 170086617 w 982"/>
              <a:gd name="T17" fmla="*/ 319048762 h 774"/>
              <a:gd name="T18" fmla="*/ 222789260 w 982"/>
              <a:gd name="T19" fmla="*/ 291252608 h 774"/>
              <a:gd name="T20" fmla="*/ 282679075 w 982"/>
              <a:gd name="T21" fmla="*/ 264665220 h 774"/>
              <a:gd name="T22" fmla="*/ 352151854 w 982"/>
              <a:gd name="T23" fmla="*/ 240495361 h 774"/>
              <a:gd name="T24" fmla="*/ 431206366 w 982"/>
              <a:gd name="T25" fmla="*/ 217533490 h 774"/>
              <a:gd name="T26" fmla="*/ 510260878 w 982"/>
              <a:gd name="T27" fmla="*/ 200613841 h 774"/>
              <a:gd name="T28" fmla="*/ 584524079 w 982"/>
              <a:gd name="T29" fmla="*/ 189737288 h 774"/>
              <a:gd name="T30" fmla="*/ 651599971 w 982"/>
              <a:gd name="T31" fmla="*/ 183695017 h 774"/>
              <a:gd name="T32" fmla="*/ 711489786 w 982"/>
              <a:gd name="T33" fmla="*/ 181277487 h 774"/>
              <a:gd name="T34" fmla="*/ 764192429 w 982"/>
              <a:gd name="T35" fmla="*/ 181277487 h 774"/>
              <a:gd name="T36" fmla="*/ 812104719 w 982"/>
              <a:gd name="T37" fmla="*/ 183695017 h 774"/>
              <a:gd name="T38" fmla="*/ 850434113 w 982"/>
              <a:gd name="T39" fmla="*/ 188528523 h 774"/>
              <a:gd name="T40" fmla="*/ 881576335 w 982"/>
              <a:gd name="T41" fmla="*/ 193362805 h 774"/>
              <a:gd name="T42" fmla="*/ 903136756 w 982"/>
              <a:gd name="T43" fmla="*/ 196988323 h 774"/>
              <a:gd name="T44" fmla="*/ 917510005 w 982"/>
              <a:gd name="T45" fmla="*/ 200613841 h 774"/>
              <a:gd name="T46" fmla="*/ 922301453 w 982"/>
              <a:gd name="T47" fmla="*/ 201822606 h 774"/>
              <a:gd name="T48" fmla="*/ 814500443 w 982"/>
              <a:gd name="T49" fmla="*/ 287627091 h 774"/>
              <a:gd name="T50" fmla="*/ 1176234235 w 982"/>
              <a:gd name="T51" fmla="*/ 223575760 h 774"/>
              <a:gd name="T52" fmla="*/ 1092388002 w 982"/>
              <a:gd name="T53" fmla="*/ 0 h 774"/>
              <a:gd name="T54" fmla="*/ 1022916386 w 982"/>
              <a:gd name="T55" fmla="*/ 90638744 h 774"/>
              <a:gd name="T56" fmla="*/ 1018124938 w 982"/>
              <a:gd name="T57" fmla="*/ 89429979 h 774"/>
              <a:gd name="T58" fmla="*/ 1003751689 w 982"/>
              <a:gd name="T59" fmla="*/ 85804461 h 774"/>
              <a:gd name="T60" fmla="*/ 984586992 w 982"/>
              <a:gd name="T61" fmla="*/ 80970956 h 774"/>
              <a:gd name="T62" fmla="*/ 955839399 w 982"/>
              <a:gd name="T63" fmla="*/ 76136673 h 774"/>
              <a:gd name="T64" fmla="*/ 919905729 w 982"/>
              <a:gd name="T65" fmla="*/ 72511155 h 774"/>
              <a:gd name="T66" fmla="*/ 876785981 w 982"/>
              <a:gd name="T67" fmla="*/ 68885638 h 774"/>
              <a:gd name="T68" fmla="*/ 828873692 w 982"/>
              <a:gd name="T69" fmla="*/ 66468885 h 774"/>
              <a:gd name="T70" fmla="*/ 773775325 w 982"/>
              <a:gd name="T71" fmla="*/ 66468885 h 774"/>
              <a:gd name="T72" fmla="*/ 713885510 w 982"/>
              <a:gd name="T73" fmla="*/ 70094403 h 774"/>
              <a:gd name="T74" fmla="*/ 646808523 w 982"/>
              <a:gd name="T75" fmla="*/ 76136673 h 774"/>
              <a:gd name="T76" fmla="*/ 577336907 w 982"/>
              <a:gd name="T77" fmla="*/ 88221991 h 774"/>
              <a:gd name="T78" fmla="*/ 505469430 w 982"/>
              <a:gd name="T79" fmla="*/ 103932851 h 774"/>
              <a:gd name="T80" fmla="*/ 426414918 w 982"/>
              <a:gd name="T81" fmla="*/ 126894722 h 774"/>
              <a:gd name="T82" fmla="*/ 347360406 w 982"/>
              <a:gd name="T83" fmla="*/ 155898863 h 774"/>
              <a:gd name="T84" fmla="*/ 275492998 w 982"/>
              <a:gd name="T85" fmla="*/ 187320535 h 774"/>
              <a:gd name="T86" fmla="*/ 213207459 w 982"/>
              <a:gd name="T87" fmla="*/ 219950243 h 774"/>
              <a:gd name="T88" fmla="*/ 162900540 w 982"/>
              <a:gd name="T89" fmla="*/ 254997432 h 774"/>
              <a:gd name="T90" fmla="*/ 119779664 w 982"/>
              <a:gd name="T91" fmla="*/ 290044621 h 774"/>
              <a:gd name="T92" fmla="*/ 86241718 w 982"/>
              <a:gd name="T93" fmla="*/ 323883045 h 774"/>
              <a:gd name="T94" fmla="*/ 57494108 w 982"/>
              <a:gd name="T95" fmla="*/ 356512704 h 774"/>
              <a:gd name="T96" fmla="*/ 35933687 w 982"/>
              <a:gd name="T97" fmla="*/ 386725610 h 774"/>
              <a:gd name="T98" fmla="*/ 21560429 w 982"/>
              <a:gd name="T99" fmla="*/ 413313096 h 774"/>
              <a:gd name="T100" fmla="*/ 9582900 w 982"/>
              <a:gd name="T101" fmla="*/ 436274967 h 774"/>
              <a:gd name="T102" fmla="*/ 4791450 w 982"/>
              <a:gd name="T103" fmla="*/ 453194568 h 774"/>
              <a:gd name="T104" fmla="*/ 0 w 982"/>
              <a:gd name="T105" fmla="*/ 464071121 h 774"/>
              <a:gd name="T106" fmla="*/ 0 w 982"/>
              <a:gd name="T107" fmla="*/ 467696639 h 77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982"/>
              <a:gd name="T163" fmla="*/ 0 h 774"/>
              <a:gd name="T164" fmla="*/ 982 w 982"/>
              <a:gd name="T165" fmla="*/ 774 h 77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982" h="774">
                <a:moveTo>
                  <a:pt x="0" y="774"/>
                </a:moveTo>
                <a:lnTo>
                  <a:pt x="2" y="770"/>
                </a:lnTo>
                <a:lnTo>
                  <a:pt x="8" y="754"/>
                </a:lnTo>
                <a:lnTo>
                  <a:pt x="16" y="730"/>
                </a:lnTo>
                <a:lnTo>
                  <a:pt x="32" y="698"/>
                </a:lnTo>
                <a:lnTo>
                  <a:pt x="50" y="660"/>
                </a:lnTo>
                <a:lnTo>
                  <a:pt x="76" y="618"/>
                </a:lnTo>
                <a:lnTo>
                  <a:pt x="106" y="574"/>
                </a:lnTo>
                <a:lnTo>
                  <a:pt x="142" y="528"/>
                </a:lnTo>
                <a:lnTo>
                  <a:pt x="186" y="482"/>
                </a:lnTo>
                <a:lnTo>
                  <a:pt x="236" y="438"/>
                </a:lnTo>
                <a:lnTo>
                  <a:pt x="294" y="398"/>
                </a:lnTo>
                <a:lnTo>
                  <a:pt x="360" y="360"/>
                </a:lnTo>
                <a:lnTo>
                  <a:pt x="426" y="332"/>
                </a:lnTo>
                <a:lnTo>
                  <a:pt x="488" y="314"/>
                </a:lnTo>
                <a:lnTo>
                  <a:pt x="544" y="304"/>
                </a:lnTo>
                <a:lnTo>
                  <a:pt x="594" y="300"/>
                </a:lnTo>
                <a:lnTo>
                  <a:pt x="638" y="300"/>
                </a:lnTo>
                <a:lnTo>
                  <a:pt x="678" y="304"/>
                </a:lnTo>
                <a:lnTo>
                  <a:pt x="710" y="312"/>
                </a:lnTo>
                <a:lnTo>
                  <a:pt x="736" y="320"/>
                </a:lnTo>
                <a:lnTo>
                  <a:pt x="754" y="326"/>
                </a:lnTo>
                <a:lnTo>
                  <a:pt x="766" y="332"/>
                </a:lnTo>
                <a:lnTo>
                  <a:pt x="770" y="334"/>
                </a:lnTo>
                <a:lnTo>
                  <a:pt x="680" y="476"/>
                </a:lnTo>
                <a:lnTo>
                  <a:pt x="982" y="370"/>
                </a:lnTo>
                <a:lnTo>
                  <a:pt x="912" y="0"/>
                </a:lnTo>
                <a:lnTo>
                  <a:pt x="854" y="150"/>
                </a:lnTo>
                <a:lnTo>
                  <a:pt x="850" y="148"/>
                </a:lnTo>
                <a:lnTo>
                  <a:pt x="838" y="142"/>
                </a:lnTo>
                <a:lnTo>
                  <a:pt x="822" y="134"/>
                </a:lnTo>
                <a:lnTo>
                  <a:pt x="798" y="126"/>
                </a:lnTo>
                <a:lnTo>
                  <a:pt x="768" y="120"/>
                </a:lnTo>
                <a:lnTo>
                  <a:pt x="732" y="114"/>
                </a:lnTo>
                <a:lnTo>
                  <a:pt x="692" y="110"/>
                </a:lnTo>
                <a:lnTo>
                  <a:pt x="646" y="110"/>
                </a:lnTo>
                <a:lnTo>
                  <a:pt x="596" y="116"/>
                </a:lnTo>
                <a:lnTo>
                  <a:pt x="540" y="126"/>
                </a:lnTo>
                <a:lnTo>
                  <a:pt x="482" y="146"/>
                </a:lnTo>
                <a:lnTo>
                  <a:pt x="422" y="172"/>
                </a:lnTo>
                <a:lnTo>
                  <a:pt x="356" y="210"/>
                </a:lnTo>
                <a:lnTo>
                  <a:pt x="290" y="258"/>
                </a:lnTo>
                <a:lnTo>
                  <a:pt x="230" y="310"/>
                </a:lnTo>
                <a:lnTo>
                  <a:pt x="178" y="364"/>
                </a:lnTo>
                <a:lnTo>
                  <a:pt x="136" y="422"/>
                </a:lnTo>
                <a:lnTo>
                  <a:pt x="100" y="480"/>
                </a:lnTo>
                <a:lnTo>
                  <a:pt x="72" y="536"/>
                </a:lnTo>
                <a:lnTo>
                  <a:pt x="48" y="590"/>
                </a:lnTo>
                <a:lnTo>
                  <a:pt x="30" y="640"/>
                </a:lnTo>
                <a:lnTo>
                  <a:pt x="18" y="684"/>
                </a:lnTo>
                <a:lnTo>
                  <a:pt x="8" y="722"/>
                </a:lnTo>
                <a:lnTo>
                  <a:pt x="4" y="750"/>
                </a:lnTo>
                <a:lnTo>
                  <a:pt x="0" y="768"/>
                </a:lnTo>
                <a:lnTo>
                  <a:pt x="0" y="774"/>
                </a:lnTo>
              </a:path>
            </a:pathLst>
          </a:custGeom>
          <a:gradFill rotWithShape="1">
            <a:gsLst>
              <a:gs pos="0">
                <a:srgbClr val="E7ABAB"/>
              </a:gs>
              <a:gs pos="100000">
                <a:srgbClr val="D05656"/>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23563" name="Rectangle 10"/>
          <p:cNvSpPr>
            <a:spLocks noChangeArrowheads="1"/>
          </p:cNvSpPr>
          <p:nvPr/>
        </p:nvSpPr>
        <p:spPr bwMode="auto">
          <a:xfrm>
            <a:off x="5295901" y="1914525"/>
            <a:ext cx="20447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pPr>
            <a:r>
              <a:rPr lang="en-US" altLang="zh-CN" sz="1400">
                <a:solidFill>
                  <a:srgbClr val="FFFFFF"/>
                </a:solidFill>
                <a:sym typeface="Arial" panose="020B0604020202020204" pitchFamily="34" charset="0"/>
              </a:rPr>
              <a:t>8 into 1</a:t>
            </a:r>
          </a:p>
        </p:txBody>
      </p:sp>
      <p:sp>
        <p:nvSpPr>
          <p:cNvPr id="23564" name="Rectangle 11"/>
          <p:cNvSpPr>
            <a:spLocks noChangeArrowheads="1"/>
          </p:cNvSpPr>
          <p:nvPr/>
        </p:nvSpPr>
        <p:spPr bwMode="auto">
          <a:xfrm>
            <a:off x="6296025" y="742951"/>
            <a:ext cx="20415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pPr>
            <a:r>
              <a:rPr lang="en-US" altLang="zh-CN" sz="1400">
                <a:solidFill>
                  <a:srgbClr val="FFFFFF"/>
                </a:solidFill>
                <a:sym typeface="Arial" panose="020B0604020202020204" pitchFamily="34" charset="0"/>
              </a:rPr>
              <a:t>The group match</a:t>
            </a:r>
          </a:p>
          <a:p>
            <a:pPr algn="ctr">
              <a:buFont typeface="Arial" panose="020B0604020202020204" pitchFamily="34" charset="0"/>
              <a:buNone/>
            </a:pPr>
            <a:endParaRPr lang="en-US" altLang="zh-CN" sz="1400">
              <a:solidFill>
                <a:srgbClr val="FFFFFF"/>
              </a:solidFill>
              <a:sym typeface="Arial" panose="020B0604020202020204" pitchFamily="34" charset="0"/>
            </a:endParaRPr>
          </a:p>
        </p:txBody>
      </p:sp>
      <p:sp>
        <p:nvSpPr>
          <p:cNvPr id="23565" name="Rectangle 12"/>
          <p:cNvSpPr>
            <a:spLocks noChangeArrowheads="1"/>
          </p:cNvSpPr>
          <p:nvPr/>
        </p:nvSpPr>
        <p:spPr bwMode="auto">
          <a:xfrm>
            <a:off x="4260851" y="3076575"/>
            <a:ext cx="2041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pPr>
            <a:r>
              <a:rPr lang="zh-CN" altLang="en-US" sz="1400">
                <a:solidFill>
                  <a:srgbClr val="FFFFFF"/>
                </a:solidFill>
                <a:sym typeface="Arial" panose="020B0604020202020204" pitchFamily="34" charset="0"/>
              </a:rPr>
              <a:t>4 into 1</a:t>
            </a:r>
          </a:p>
        </p:txBody>
      </p:sp>
      <p:sp>
        <p:nvSpPr>
          <p:cNvPr id="23566" name="Rectangle 13"/>
          <p:cNvSpPr>
            <a:spLocks noChangeArrowheads="1"/>
          </p:cNvSpPr>
          <p:nvPr/>
        </p:nvSpPr>
        <p:spPr bwMode="auto">
          <a:xfrm>
            <a:off x="3308351" y="4276725"/>
            <a:ext cx="2041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pPr>
            <a:r>
              <a:rPr lang="en-US" altLang="zh-CN" sz="1400">
                <a:solidFill>
                  <a:srgbClr val="FFFFFF"/>
                </a:solidFill>
                <a:sym typeface="Arial" panose="020B0604020202020204" pitchFamily="34" charset="0"/>
              </a:rPr>
              <a:t>Semi finals</a:t>
            </a:r>
          </a:p>
        </p:txBody>
      </p:sp>
      <p:sp>
        <p:nvSpPr>
          <p:cNvPr id="23567" name="Rectangle 14"/>
          <p:cNvSpPr>
            <a:spLocks noChangeArrowheads="1"/>
          </p:cNvSpPr>
          <p:nvPr/>
        </p:nvSpPr>
        <p:spPr bwMode="auto">
          <a:xfrm>
            <a:off x="6188076" y="1143001"/>
            <a:ext cx="16351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en-US" altLang="zh-CN" sz="1200">
                <a:solidFill>
                  <a:srgbClr val="1C1C1C"/>
                </a:solidFill>
                <a:sym typeface="Arial" panose="020B0604020202020204" pitchFamily="34" charset="0"/>
              </a:rPr>
              <a:t> - Your text in here</a:t>
            </a:r>
            <a:endParaRPr lang="zh-CN" altLang="en-US" sz="1200">
              <a:solidFill>
                <a:srgbClr val="1C1C1C"/>
              </a:solidFill>
              <a:sym typeface="Arial" panose="020B0604020202020204" pitchFamily="34" charset="0"/>
            </a:endParaRPr>
          </a:p>
          <a:p>
            <a:pPr>
              <a:buFont typeface="Arial" panose="020B0604020202020204" pitchFamily="34" charset="0"/>
              <a:buNone/>
            </a:pPr>
            <a:r>
              <a:rPr lang="en-US" altLang="zh-CN" sz="1200">
                <a:solidFill>
                  <a:srgbClr val="1C1C1C"/>
                </a:solidFill>
                <a:sym typeface="Arial" panose="020B0604020202020204" pitchFamily="34" charset="0"/>
              </a:rPr>
              <a:t> - Your text in here</a:t>
            </a:r>
            <a:endParaRPr lang="zh-CN" altLang="en-US" sz="1200">
              <a:solidFill>
                <a:srgbClr val="1C1C1C"/>
              </a:solidFill>
              <a:sym typeface="Arial" panose="020B0604020202020204" pitchFamily="34" charset="0"/>
            </a:endParaRPr>
          </a:p>
          <a:p>
            <a:pPr>
              <a:buFont typeface="Arial" panose="020B0604020202020204" pitchFamily="34" charset="0"/>
              <a:buNone/>
            </a:pPr>
            <a:r>
              <a:rPr lang="en-US" altLang="zh-CN" sz="1200" b="1">
                <a:solidFill>
                  <a:srgbClr val="1C1C1C"/>
                </a:solidFill>
                <a:sym typeface="Arial" panose="020B0604020202020204" pitchFamily="34" charset="0"/>
              </a:rPr>
              <a:t> </a:t>
            </a:r>
            <a:r>
              <a:rPr lang="en-US" altLang="zh-CN" sz="1200">
                <a:solidFill>
                  <a:srgbClr val="1C1C1C"/>
                </a:solidFill>
                <a:sym typeface="Arial" panose="020B0604020202020204" pitchFamily="34" charset="0"/>
              </a:rPr>
              <a:t>- Your text in here</a:t>
            </a:r>
            <a:endParaRPr lang="zh-CN" altLang="en-US"/>
          </a:p>
        </p:txBody>
      </p:sp>
      <p:sp>
        <p:nvSpPr>
          <p:cNvPr id="23568" name="Rectangle 15"/>
          <p:cNvSpPr>
            <a:spLocks noChangeArrowheads="1"/>
          </p:cNvSpPr>
          <p:nvPr/>
        </p:nvSpPr>
        <p:spPr bwMode="auto">
          <a:xfrm>
            <a:off x="5187951" y="2343151"/>
            <a:ext cx="16859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en-US" altLang="zh-CN" sz="1200">
                <a:solidFill>
                  <a:srgbClr val="1C1C1C"/>
                </a:solidFill>
                <a:sym typeface="Arial" panose="020B0604020202020204" pitchFamily="34" charset="0"/>
              </a:rPr>
              <a:t> - Your text in here</a:t>
            </a:r>
            <a:endParaRPr lang="zh-CN" altLang="en-US" sz="1200">
              <a:solidFill>
                <a:srgbClr val="1C1C1C"/>
              </a:solidFill>
              <a:sym typeface="Arial" panose="020B0604020202020204" pitchFamily="34" charset="0"/>
            </a:endParaRPr>
          </a:p>
          <a:p>
            <a:pPr>
              <a:buFont typeface="Arial" panose="020B0604020202020204" pitchFamily="34" charset="0"/>
              <a:buNone/>
            </a:pPr>
            <a:r>
              <a:rPr lang="en-US" altLang="zh-CN" sz="1200">
                <a:solidFill>
                  <a:srgbClr val="1C1C1C"/>
                </a:solidFill>
                <a:sym typeface="Arial" panose="020B0604020202020204" pitchFamily="34" charset="0"/>
              </a:rPr>
              <a:t> - Your text in here</a:t>
            </a:r>
            <a:endParaRPr lang="zh-CN" altLang="en-US" sz="1200">
              <a:solidFill>
                <a:srgbClr val="1C1C1C"/>
              </a:solidFill>
              <a:sym typeface="Arial" panose="020B0604020202020204" pitchFamily="34" charset="0"/>
            </a:endParaRPr>
          </a:p>
          <a:p>
            <a:pPr>
              <a:buFont typeface="Arial" panose="020B0604020202020204" pitchFamily="34" charset="0"/>
              <a:buNone/>
            </a:pPr>
            <a:r>
              <a:rPr lang="en-US" altLang="zh-CN" sz="1200" b="1">
                <a:solidFill>
                  <a:srgbClr val="1C1C1C"/>
                </a:solidFill>
                <a:sym typeface="Arial" panose="020B0604020202020204" pitchFamily="34" charset="0"/>
              </a:rPr>
              <a:t> </a:t>
            </a:r>
            <a:r>
              <a:rPr lang="en-US" altLang="zh-CN" sz="1200">
                <a:solidFill>
                  <a:srgbClr val="1C1C1C"/>
                </a:solidFill>
                <a:sym typeface="Arial" panose="020B0604020202020204" pitchFamily="34" charset="0"/>
              </a:rPr>
              <a:t>- Your text in here</a:t>
            </a:r>
            <a:endParaRPr lang="zh-CN" altLang="en-US"/>
          </a:p>
        </p:txBody>
      </p:sp>
      <p:sp>
        <p:nvSpPr>
          <p:cNvPr id="23569" name="Rectangle 16"/>
          <p:cNvSpPr>
            <a:spLocks noChangeArrowheads="1"/>
          </p:cNvSpPr>
          <p:nvPr/>
        </p:nvSpPr>
        <p:spPr bwMode="auto">
          <a:xfrm>
            <a:off x="4229101" y="3514725"/>
            <a:ext cx="168275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en-US" altLang="zh-CN" sz="1200">
                <a:solidFill>
                  <a:srgbClr val="1C1C1C"/>
                </a:solidFill>
                <a:sym typeface="Arial" panose="020B0604020202020204" pitchFamily="34" charset="0"/>
              </a:rPr>
              <a:t> - Your text in here</a:t>
            </a:r>
            <a:endParaRPr lang="zh-CN" altLang="en-US" sz="1200">
              <a:solidFill>
                <a:srgbClr val="1C1C1C"/>
              </a:solidFill>
              <a:sym typeface="Arial" panose="020B0604020202020204" pitchFamily="34" charset="0"/>
            </a:endParaRPr>
          </a:p>
          <a:p>
            <a:pPr>
              <a:buFont typeface="Arial" panose="020B0604020202020204" pitchFamily="34" charset="0"/>
              <a:buNone/>
            </a:pPr>
            <a:r>
              <a:rPr lang="en-US" altLang="zh-CN" sz="1200">
                <a:solidFill>
                  <a:srgbClr val="1C1C1C"/>
                </a:solidFill>
                <a:sym typeface="Arial" panose="020B0604020202020204" pitchFamily="34" charset="0"/>
              </a:rPr>
              <a:t> - Your text in here</a:t>
            </a:r>
            <a:endParaRPr lang="zh-CN" altLang="en-US" sz="1200">
              <a:solidFill>
                <a:srgbClr val="1C1C1C"/>
              </a:solidFill>
              <a:sym typeface="Arial" panose="020B0604020202020204" pitchFamily="34" charset="0"/>
            </a:endParaRPr>
          </a:p>
          <a:p>
            <a:pPr>
              <a:buFont typeface="Arial" panose="020B0604020202020204" pitchFamily="34" charset="0"/>
              <a:buNone/>
            </a:pPr>
            <a:r>
              <a:rPr lang="en-US" altLang="zh-CN" sz="1200" b="1">
                <a:solidFill>
                  <a:srgbClr val="1C1C1C"/>
                </a:solidFill>
                <a:sym typeface="Arial" panose="020B0604020202020204" pitchFamily="34" charset="0"/>
              </a:rPr>
              <a:t> </a:t>
            </a:r>
            <a:r>
              <a:rPr lang="en-US" altLang="zh-CN" sz="1200">
                <a:solidFill>
                  <a:srgbClr val="1C1C1C"/>
                </a:solidFill>
                <a:sym typeface="Arial" panose="020B0604020202020204" pitchFamily="34" charset="0"/>
              </a:rPr>
              <a:t>- Your text in here</a:t>
            </a:r>
            <a:endParaRPr lang="zh-CN" altLang="en-US"/>
          </a:p>
        </p:txBody>
      </p:sp>
      <p:sp>
        <p:nvSpPr>
          <p:cNvPr id="23570" name="Rectangle 17"/>
          <p:cNvSpPr>
            <a:spLocks noChangeArrowheads="1"/>
          </p:cNvSpPr>
          <p:nvPr/>
        </p:nvSpPr>
        <p:spPr bwMode="auto">
          <a:xfrm>
            <a:off x="3270251" y="4714876"/>
            <a:ext cx="40894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en-US" altLang="zh-CN" sz="1200" b="1">
                <a:solidFill>
                  <a:srgbClr val="1C1C1C"/>
                </a:solidFill>
                <a:sym typeface="Arial" panose="020B0604020202020204" pitchFamily="34" charset="0"/>
              </a:rPr>
              <a:t>ThemeGallery</a:t>
            </a:r>
            <a:r>
              <a:rPr lang="en-US" altLang="zh-CN" sz="1200">
                <a:solidFill>
                  <a:srgbClr val="1C1C1C"/>
                </a:solidFill>
                <a:sym typeface="Arial" panose="020B0604020202020204" pitchFamily="34" charset="0"/>
              </a:rPr>
              <a:t> is a Design Digital Content &amp; Contents mall developed by Guild Design Inc.</a:t>
            </a:r>
            <a:endParaRPr lang="zh-CN" altLang="en-US"/>
          </a:p>
        </p:txBody>
      </p:sp>
      <p:sp>
        <p:nvSpPr>
          <p:cNvPr id="23571" name="Rectangle 18"/>
          <p:cNvSpPr>
            <a:spLocks noChangeArrowheads="1"/>
          </p:cNvSpPr>
          <p:nvPr/>
        </p:nvSpPr>
        <p:spPr bwMode="auto">
          <a:xfrm>
            <a:off x="7569200" y="1143001"/>
            <a:ext cx="16351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en-US" altLang="zh-CN" sz="1200">
                <a:solidFill>
                  <a:srgbClr val="1C1C1C"/>
                </a:solidFill>
                <a:sym typeface="Arial" panose="020B0604020202020204" pitchFamily="34" charset="0"/>
              </a:rPr>
              <a:t> - Your text in here</a:t>
            </a:r>
            <a:endParaRPr lang="zh-CN" altLang="en-US" sz="1200">
              <a:solidFill>
                <a:srgbClr val="1C1C1C"/>
              </a:solidFill>
              <a:sym typeface="Arial" panose="020B0604020202020204" pitchFamily="34" charset="0"/>
            </a:endParaRPr>
          </a:p>
          <a:p>
            <a:pPr>
              <a:buFont typeface="Arial" panose="020B0604020202020204" pitchFamily="34" charset="0"/>
              <a:buNone/>
            </a:pPr>
            <a:r>
              <a:rPr lang="en-US" altLang="zh-CN" sz="1200">
                <a:solidFill>
                  <a:srgbClr val="1C1C1C"/>
                </a:solidFill>
                <a:sym typeface="Arial" panose="020B0604020202020204" pitchFamily="34" charset="0"/>
              </a:rPr>
              <a:t> - Your text in here</a:t>
            </a:r>
            <a:endParaRPr lang="zh-CN" altLang="en-US" sz="1200">
              <a:solidFill>
                <a:srgbClr val="1C1C1C"/>
              </a:solidFill>
              <a:sym typeface="Arial" panose="020B0604020202020204" pitchFamily="34" charset="0"/>
            </a:endParaRPr>
          </a:p>
          <a:p>
            <a:pPr>
              <a:buFont typeface="Arial" panose="020B0604020202020204" pitchFamily="34" charset="0"/>
              <a:buNone/>
            </a:pPr>
            <a:r>
              <a:rPr lang="en-US" altLang="zh-CN" sz="1200" b="1">
                <a:solidFill>
                  <a:srgbClr val="1C1C1C"/>
                </a:solidFill>
                <a:sym typeface="Arial" panose="020B0604020202020204" pitchFamily="34" charset="0"/>
              </a:rPr>
              <a:t> </a:t>
            </a:r>
            <a:r>
              <a:rPr lang="en-US" altLang="zh-CN" sz="1200">
                <a:solidFill>
                  <a:srgbClr val="1C1C1C"/>
                </a:solidFill>
                <a:sym typeface="Arial" panose="020B0604020202020204" pitchFamily="34" charset="0"/>
              </a:rPr>
              <a:t>- Your text in here</a:t>
            </a:r>
            <a:endParaRPr lang="zh-CN" altLang="en-US"/>
          </a:p>
        </p:txBody>
      </p:sp>
      <p:sp>
        <p:nvSpPr>
          <p:cNvPr id="23572" name="Rectangle 19"/>
          <p:cNvSpPr>
            <a:spLocks noChangeArrowheads="1"/>
          </p:cNvSpPr>
          <p:nvPr/>
        </p:nvSpPr>
        <p:spPr bwMode="auto">
          <a:xfrm>
            <a:off x="6569075" y="2343151"/>
            <a:ext cx="16859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en-US" altLang="zh-CN" sz="1200">
                <a:solidFill>
                  <a:srgbClr val="1C1C1C"/>
                </a:solidFill>
                <a:sym typeface="Arial" panose="020B0604020202020204" pitchFamily="34" charset="0"/>
              </a:rPr>
              <a:t> - Your text in here</a:t>
            </a:r>
            <a:endParaRPr lang="zh-CN" altLang="en-US" sz="1200">
              <a:solidFill>
                <a:srgbClr val="1C1C1C"/>
              </a:solidFill>
              <a:sym typeface="Arial" panose="020B0604020202020204" pitchFamily="34" charset="0"/>
            </a:endParaRPr>
          </a:p>
          <a:p>
            <a:pPr>
              <a:buFont typeface="Arial" panose="020B0604020202020204" pitchFamily="34" charset="0"/>
              <a:buNone/>
            </a:pPr>
            <a:r>
              <a:rPr lang="en-US" altLang="zh-CN" sz="1200">
                <a:solidFill>
                  <a:srgbClr val="1C1C1C"/>
                </a:solidFill>
                <a:sym typeface="Arial" panose="020B0604020202020204" pitchFamily="34" charset="0"/>
              </a:rPr>
              <a:t> - Your text in here</a:t>
            </a:r>
            <a:endParaRPr lang="zh-CN" altLang="en-US" sz="1200">
              <a:solidFill>
                <a:srgbClr val="1C1C1C"/>
              </a:solidFill>
              <a:sym typeface="Arial" panose="020B0604020202020204" pitchFamily="34" charset="0"/>
            </a:endParaRPr>
          </a:p>
          <a:p>
            <a:pPr>
              <a:buFont typeface="Arial" panose="020B0604020202020204" pitchFamily="34" charset="0"/>
              <a:buNone/>
            </a:pPr>
            <a:r>
              <a:rPr lang="en-US" altLang="zh-CN" sz="1200" b="1">
                <a:solidFill>
                  <a:srgbClr val="1C1C1C"/>
                </a:solidFill>
                <a:sym typeface="Arial" panose="020B0604020202020204" pitchFamily="34" charset="0"/>
              </a:rPr>
              <a:t> </a:t>
            </a:r>
            <a:r>
              <a:rPr lang="en-US" altLang="zh-CN" sz="1200">
                <a:solidFill>
                  <a:srgbClr val="1C1C1C"/>
                </a:solidFill>
                <a:sym typeface="Arial" panose="020B0604020202020204" pitchFamily="34" charset="0"/>
              </a:rPr>
              <a:t>- Your text in here</a:t>
            </a:r>
            <a:endParaRPr lang="zh-CN" altLang="en-US"/>
          </a:p>
        </p:txBody>
      </p:sp>
      <p:sp>
        <p:nvSpPr>
          <p:cNvPr id="23573" name="Rectangle 20"/>
          <p:cNvSpPr>
            <a:spLocks noChangeArrowheads="1"/>
          </p:cNvSpPr>
          <p:nvPr/>
        </p:nvSpPr>
        <p:spPr bwMode="auto">
          <a:xfrm>
            <a:off x="5610226" y="3514725"/>
            <a:ext cx="168275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en-US" altLang="zh-CN" sz="1200">
                <a:solidFill>
                  <a:srgbClr val="1C1C1C"/>
                </a:solidFill>
                <a:sym typeface="Arial" panose="020B0604020202020204" pitchFamily="34" charset="0"/>
              </a:rPr>
              <a:t> - Your text in here</a:t>
            </a:r>
            <a:endParaRPr lang="zh-CN" altLang="en-US" sz="1200">
              <a:solidFill>
                <a:srgbClr val="1C1C1C"/>
              </a:solidFill>
              <a:sym typeface="Arial" panose="020B0604020202020204" pitchFamily="34" charset="0"/>
            </a:endParaRPr>
          </a:p>
          <a:p>
            <a:pPr>
              <a:buFont typeface="Arial" panose="020B0604020202020204" pitchFamily="34" charset="0"/>
              <a:buNone/>
            </a:pPr>
            <a:r>
              <a:rPr lang="en-US" altLang="zh-CN" sz="1200">
                <a:solidFill>
                  <a:srgbClr val="1C1C1C"/>
                </a:solidFill>
                <a:sym typeface="Arial" panose="020B0604020202020204" pitchFamily="34" charset="0"/>
              </a:rPr>
              <a:t> - Your text in here</a:t>
            </a:r>
            <a:endParaRPr lang="zh-CN" altLang="en-US" sz="1200">
              <a:solidFill>
                <a:srgbClr val="1C1C1C"/>
              </a:solidFill>
              <a:sym typeface="Arial" panose="020B0604020202020204" pitchFamily="34" charset="0"/>
            </a:endParaRPr>
          </a:p>
          <a:p>
            <a:pPr>
              <a:buFont typeface="Arial" panose="020B0604020202020204" pitchFamily="34" charset="0"/>
              <a:buNone/>
            </a:pPr>
            <a:r>
              <a:rPr lang="en-US" altLang="zh-CN" sz="1200" b="1">
                <a:solidFill>
                  <a:srgbClr val="1C1C1C"/>
                </a:solidFill>
                <a:sym typeface="Arial" panose="020B0604020202020204" pitchFamily="34" charset="0"/>
              </a:rPr>
              <a:t> </a:t>
            </a:r>
            <a:r>
              <a:rPr lang="en-US" altLang="zh-CN" sz="1200">
                <a:solidFill>
                  <a:srgbClr val="1C1C1C"/>
                </a:solidFill>
                <a:sym typeface="Arial" panose="020B0604020202020204" pitchFamily="34" charset="0"/>
              </a:rPr>
              <a:t>- Your text in here</a:t>
            </a:r>
            <a:endParaRPr lang="zh-CN" altLang="en-US"/>
          </a:p>
        </p:txBody>
      </p:sp>
      <p:sp>
        <p:nvSpPr>
          <p:cNvPr id="23574" name="Text Box 22"/>
          <p:cNvSpPr txBox="1">
            <a:spLocks noChangeArrowheads="1"/>
          </p:cNvSpPr>
          <p:nvPr/>
        </p:nvSpPr>
        <p:spPr bwMode="auto">
          <a:xfrm>
            <a:off x="735013" y="658815"/>
            <a:ext cx="359906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3200" b="1">
                <a:solidFill>
                  <a:schemeClr val="tx2"/>
                </a:solidFill>
              </a:rPr>
              <a:t>How to compete?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内页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700" y="4168777"/>
            <a:ext cx="12201525"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0" name="Rectangle 3"/>
          <p:cNvSpPr>
            <a:spLocks noChangeArrowheads="1"/>
          </p:cNvSpPr>
          <p:nvPr/>
        </p:nvSpPr>
        <p:spPr bwMode="auto">
          <a:xfrm>
            <a:off x="6400801" y="3963990"/>
            <a:ext cx="3465513" cy="390525"/>
          </a:xfrm>
          <a:prstGeom prst="rect">
            <a:avLst/>
          </a:prstGeom>
          <a:gradFill rotWithShape="1">
            <a:gsLst>
              <a:gs pos="0">
                <a:srgbClr val="D7D7D7"/>
              </a:gs>
              <a:gs pos="100000">
                <a:srgbClr val="F4F4F4"/>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000000"/>
              </a:solidFill>
              <a:sym typeface="Arial" panose="020B0604020202020204" pitchFamily="34" charset="0"/>
            </a:endParaRPr>
          </a:p>
        </p:txBody>
      </p:sp>
      <p:sp>
        <p:nvSpPr>
          <p:cNvPr id="24581" name="Rectangle 4"/>
          <p:cNvSpPr>
            <a:spLocks noChangeArrowheads="1"/>
          </p:cNvSpPr>
          <p:nvPr/>
        </p:nvSpPr>
        <p:spPr bwMode="auto">
          <a:xfrm>
            <a:off x="2492375" y="3768727"/>
            <a:ext cx="3467100" cy="390525"/>
          </a:xfrm>
          <a:prstGeom prst="rect">
            <a:avLst/>
          </a:prstGeom>
          <a:gradFill rotWithShape="1">
            <a:gsLst>
              <a:gs pos="0">
                <a:srgbClr val="D7D7D7"/>
              </a:gs>
              <a:gs pos="100000">
                <a:srgbClr val="F4F4F4"/>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000000"/>
              </a:solidFill>
              <a:sym typeface="Arial" panose="020B0604020202020204" pitchFamily="34" charset="0"/>
            </a:endParaRPr>
          </a:p>
        </p:txBody>
      </p:sp>
      <p:grpSp>
        <p:nvGrpSpPr>
          <p:cNvPr id="24582" name="Group 5"/>
          <p:cNvGrpSpPr>
            <a:grpSpLocks/>
          </p:cNvGrpSpPr>
          <p:nvPr/>
        </p:nvGrpSpPr>
        <p:grpSpPr bwMode="auto">
          <a:xfrm>
            <a:off x="3952875" y="2582865"/>
            <a:ext cx="660400" cy="1157287"/>
            <a:chOff x="0" y="0"/>
            <a:chExt cx="592" cy="1034"/>
          </a:xfrm>
        </p:grpSpPr>
        <p:sp>
          <p:nvSpPr>
            <p:cNvPr id="24618" name="Freeform 6"/>
            <p:cNvSpPr>
              <a:spLocks noChangeArrowheads="1"/>
            </p:cNvSpPr>
            <p:nvPr/>
          </p:nvSpPr>
          <p:spPr bwMode="auto">
            <a:xfrm>
              <a:off x="0" y="202"/>
              <a:ext cx="592" cy="832"/>
            </a:xfrm>
            <a:custGeom>
              <a:avLst/>
              <a:gdLst>
                <a:gd name="T0" fmla="*/ 575 w 320"/>
                <a:gd name="T1" fmla="*/ 3 h 479"/>
                <a:gd name="T2" fmla="*/ 507 w 320"/>
                <a:gd name="T3" fmla="*/ 99 h 479"/>
                <a:gd name="T4" fmla="*/ 435 w 320"/>
                <a:gd name="T5" fmla="*/ 3 h 479"/>
                <a:gd name="T6" fmla="*/ 241 w 320"/>
                <a:gd name="T7" fmla="*/ 52 h 479"/>
                <a:gd name="T8" fmla="*/ 4 w 320"/>
                <a:gd name="T9" fmla="*/ 525 h 479"/>
                <a:gd name="T10" fmla="*/ 124 w 320"/>
                <a:gd name="T11" fmla="*/ 643 h 479"/>
                <a:gd name="T12" fmla="*/ 294 w 320"/>
                <a:gd name="T13" fmla="*/ 172 h 479"/>
                <a:gd name="T14" fmla="*/ 48 w 320"/>
                <a:gd name="T15" fmla="*/ 1240 h 479"/>
                <a:gd name="T16" fmla="*/ 117 w 320"/>
                <a:gd name="T17" fmla="*/ 1405 h 479"/>
                <a:gd name="T18" fmla="*/ 455 w 320"/>
                <a:gd name="T19" fmla="*/ 1327 h 479"/>
                <a:gd name="T20" fmla="*/ 503 w 320"/>
                <a:gd name="T21" fmla="*/ 700 h 479"/>
                <a:gd name="T22" fmla="*/ 579 w 320"/>
                <a:gd name="T23" fmla="*/ 1325 h 479"/>
                <a:gd name="T24" fmla="*/ 897 w 320"/>
                <a:gd name="T25" fmla="*/ 1412 h 479"/>
                <a:gd name="T26" fmla="*/ 966 w 320"/>
                <a:gd name="T27" fmla="*/ 1228 h 479"/>
                <a:gd name="T28" fmla="*/ 720 w 320"/>
                <a:gd name="T29" fmla="*/ 172 h 479"/>
                <a:gd name="T30" fmla="*/ 788 w 320"/>
                <a:gd name="T31" fmla="*/ 406 h 479"/>
                <a:gd name="T32" fmla="*/ 962 w 320"/>
                <a:gd name="T33" fmla="*/ 712 h 479"/>
                <a:gd name="T34" fmla="*/ 1010 w 320"/>
                <a:gd name="T35" fmla="*/ 488 h 479"/>
                <a:gd name="T36" fmla="*/ 740 w 320"/>
                <a:gd name="T37" fmla="*/ 24 h 479"/>
                <a:gd name="T38" fmla="*/ 575 w 320"/>
                <a:gd name="T39" fmla="*/ 3 h 47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20"/>
                <a:gd name="T61" fmla="*/ 0 h 479"/>
                <a:gd name="T62" fmla="*/ 320 w 320"/>
                <a:gd name="T63" fmla="*/ 479 h 479"/>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20" h="479">
                  <a:moveTo>
                    <a:pt x="168" y="1"/>
                  </a:moveTo>
                  <a:cubicBezTo>
                    <a:pt x="165" y="15"/>
                    <a:pt x="154" y="34"/>
                    <a:pt x="148" y="33"/>
                  </a:cubicBezTo>
                  <a:cubicBezTo>
                    <a:pt x="141" y="33"/>
                    <a:pt x="133" y="15"/>
                    <a:pt x="127" y="1"/>
                  </a:cubicBezTo>
                  <a:cubicBezTo>
                    <a:pt x="105" y="0"/>
                    <a:pt x="88" y="5"/>
                    <a:pt x="70" y="17"/>
                  </a:cubicBezTo>
                  <a:cubicBezTo>
                    <a:pt x="57" y="32"/>
                    <a:pt x="0" y="165"/>
                    <a:pt x="1" y="174"/>
                  </a:cubicBezTo>
                  <a:cubicBezTo>
                    <a:pt x="1" y="183"/>
                    <a:pt x="3" y="212"/>
                    <a:pt x="36" y="213"/>
                  </a:cubicBezTo>
                  <a:cubicBezTo>
                    <a:pt x="63" y="197"/>
                    <a:pt x="86" y="57"/>
                    <a:pt x="86" y="57"/>
                  </a:cubicBezTo>
                  <a:cubicBezTo>
                    <a:pt x="79" y="92"/>
                    <a:pt x="14" y="411"/>
                    <a:pt x="14" y="411"/>
                  </a:cubicBezTo>
                  <a:cubicBezTo>
                    <a:pt x="9" y="452"/>
                    <a:pt x="24" y="464"/>
                    <a:pt x="34" y="466"/>
                  </a:cubicBezTo>
                  <a:cubicBezTo>
                    <a:pt x="55" y="471"/>
                    <a:pt x="114" y="479"/>
                    <a:pt x="133" y="440"/>
                  </a:cubicBezTo>
                  <a:cubicBezTo>
                    <a:pt x="152" y="401"/>
                    <a:pt x="141" y="232"/>
                    <a:pt x="147" y="232"/>
                  </a:cubicBezTo>
                  <a:cubicBezTo>
                    <a:pt x="153" y="232"/>
                    <a:pt x="150" y="400"/>
                    <a:pt x="169" y="439"/>
                  </a:cubicBezTo>
                  <a:cubicBezTo>
                    <a:pt x="188" y="478"/>
                    <a:pt x="243" y="473"/>
                    <a:pt x="262" y="468"/>
                  </a:cubicBezTo>
                  <a:cubicBezTo>
                    <a:pt x="272" y="462"/>
                    <a:pt x="292" y="459"/>
                    <a:pt x="282" y="407"/>
                  </a:cubicBezTo>
                  <a:lnTo>
                    <a:pt x="210" y="57"/>
                  </a:lnTo>
                  <a:cubicBezTo>
                    <a:pt x="201" y="12"/>
                    <a:pt x="218" y="105"/>
                    <a:pt x="230" y="135"/>
                  </a:cubicBezTo>
                  <a:cubicBezTo>
                    <a:pt x="242" y="165"/>
                    <a:pt x="242" y="254"/>
                    <a:pt x="281" y="236"/>
                  </a:cubicBezTo>
                  <a:cubicBezTo>
                    <a:pt x="320" y="218"/>
                    <a:pt x="299" y="180"/>
                    <a:pt x="295" y="162"/>
                  </a:cubicBezTo>
                  <a:cubicBezTo>
                    <a:pt x="288" y="150"/>
                    <a:pt x="237" y="17"/>
                    <a:pt x="216" y="8"/>
                  </a:cubicBezTo>
                  <a:cubicBezTo>
                    <a:pt x="183" y="0"/>
                    <a:pt x="168" y="1"/>
                    <a:pt x="168" y="1"/>
                  </a:cubicBezTo>
                  <a:close/>
                </a:path>
              </a:pathLst>
            </a:custGeom>
            <a:solidFill>
              <a:srgbClr val="99CC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24619" name="Oval 7"/>
            <p:cNvSpPr>
              <a:spLocks noChangeArrowheads="1"/>
            </p:cNvSpPr>
            <p:nvPr/>
          </p:nvSpPr>
          <p:spPr bwMode="auto">
            <a:xfrm flipH="1">
              <a:off x="175" y="0"/>
              <a:ext cx="199" cy="215"/>
            </a:xfrm>
            <a:prstGeom prst="ellipse">
              <a:avLst/>
            </a:prstGeom>
            <a:solidFill>
              <a:srgbClr val="99CC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0170" tIns="46990" rIns="90170" bIns="469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i="1">
                <a:solidFill>
                  <a:srgbClr val="000000"/>
                </a:solidFill>
                <a:sym typeface="Arial" panose="020B0604020202020204" pitchFamily="34" charset="0"/>
              </a:endParaRPr>
            </a:p>
          </p:txBody>
        </p:sp>
      </p:grpSp>
      <p:sp>
        <p:nvSpPr>
          <p:cNvPr id="24583" name="Text Box 8"/>
          <p:cNvSpPr>
            <a:spLocks noChangeArrowheads="1"/>
          </p:cNvSpPr>
          <p:nvPr/>
        </p:nvSpPr>
        <p:spPr bwMode="auto">
          <a:xfrm>
            <a:off x="6524626" y="3786188"/>
            <a:ext cx="9239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buFont typeface="Arial" panose="020B0604020202020204" pitchFamily="34" charset="0"/>
              <a:buNone/>
            </a:pPr>
            <a:r>
              <a:rPr lang="en-US" altLang="zh-CN" sz="1600">
                <a:solidFill>
                  <a:srgbClr val="080808"/>
                </a:solidFill>
                <a:sym typeface="Arial" panose="020B0604020202020204" pitchFamily="34" charset="0"/>
              </a:rPr>
              <a:t>2004</a:t>
            </a:r>
            <a:endParaRPr lang="zh-CN" altLang="en-US"/>
          </a:p>
        </p:txBody>
      </p:sp>
      <p:sp>
        <p:nvSpPr>
          <p:cNvPr id="24584" name="Text Box 9"/>
          <p:cNvSpPr>
            <a:spLocks noChangeArrowheads="1"/>
          </p:cNvSpPr>
          <p:nvPr/>
        </p:nvSpPr>
        <p:spPr bwMode="auto">
          <a:xfrm>
            <a:off x="7439026" y="3786188"/>
            <a:ext cx="9239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buFont typeface="Arial" panose="020B0604020202020204" pitchFamily="34" charset="0"/>
              <a:buNone/>
            </a:pPr>
            <a:r>
              <a:rPr lang="en-US" altLang="zh-CN" sz="1600">
                <a:solidFill>
                  <a:srgbClr val="080808"/>
                </a:solidFill>
                <a:sym typeface="Arial" panose="020B0604020202020204" pitchFamily="34" charset="0"/>
              </a:rPr>
              <a:t>2006</a:t>
            </a:r>
            <a:endParaRPr lang="zh-CN" altLang="en-US"/>
          </a:p>
        </p:txBody>
      </p:sp>
      <p:sp>
        <p:nvSpPr>
          <p:cNvPr id="24585" name="Text Box 10"/>
          <p:cNvSpPr>
            <a:spLocks noChangeArrowheads="1"/>
          </p:cNvSpPr>
          <p:nvPr/>
        </p:nvSpPr>
        <p:spPr bwMode="auto">
          <a:xfrm>
            <a:off x="8451851" y="3786188"/>
            <a:ext cx="9239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buFont typeface="Arial" panose="020B0604020202020204" pitchFamily="34" charset="0"/>
              <a:buNone/>
            </a:pPr>
            <a:r>
              <a:rPr lang="en-US" altLang="zh-CN" sz="1600">
                <a:solidFill>
                  <a:srgbClr val="080808"/>
                </a:solidFill>
                <a:sym typeface="Arial" panose="020B0604020202020204" pitchFamily="34" charset="0"/>
              </a:rPr>
              <a:t>2008</a:t>
            </a:r>
            <a:endParaRPr lang="zh-CN" altLang="en-US"/>
          </a:p>
        </p:txBody>
      </p:sp>
      <p:sp>
        <p:nvSpPr>
          <p:cNvPr id="24586" name="Rectangle 11"/>
          <p:cNvSpPr>
            <a:spLocks noChangeArrowheads="1"/>
          </p:cNvSpPr>
          <p:nvPr/>
        </p:nvSpPr>
        <p:spPr bwMode="auto">
          <a:xfrm>
            <a:off x="2593976" y="1819275"/>
            <a:ext cx="21499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Char char="•"/>
            </a:pPr>
            <a:r>
              <a:rPr lang="en-US" altLang="zh-CN">
                <a:solidFill>
                  <a:srgbClr val="5C1767"/>
                </a:solidFill>
                <a:sym typeface="Arial" panose="020B0604020202020204" pitchFamily="34" charset="0"/>
              </a:rPr>
              <a:t>2008 statistics title</a:t>
            </a:r>
            <a:endParaRPr lang="zh-CN" altLang="en-US"/>
          </a:p>
        </p:txBody>
      </p:sp>
      <p:sp>
        <p:nvSpPr>
          <p:cNvPr id="24587" name="Rectangle 12"/>
          <p:cNvSpPr>
            <a:spLocks noChangeArrowheads="1"/>
          </p:cNvSpPr>
          <p:nvPr/>
        </p:nvSpPr>
        <p:spPr bwMode="auto">
          <a:xfrm>
            <a:off x="6251576" y="1793875"/>
            <a:ext cx="21499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Char char="•"/>
            </a:pPr>
            <a:r>
              <a:rPr lang="en-US" altLang="zh-CN">
                <a:solidFill>
                  <a:srgbClr val="5C1767"/>
                </a:solidFill>
                <a:sym typeface="Arial" panose="020B0604020202020204" pitchFamily="34" charset="0"/>
              </a:rPr>
              <a:t>2008 statistics title</a:t>
            </a:r>
            <a:endParaRPr lang="zh-CN" altLang="en-US"/>
          </a:p>
        </p:txBody>
      </p:sp>
      <p:sp>
        <p:nvSpPr>
          <p:cNvPr id="24588" name="Rectangle 13"/>
          <p:cNvSpPr>
            <a:spLocks noChangeArrowheads="1"/>
          </p:cNvSpPr>
          <p:nvPr/>
        </p:nvSpPr>
        <p:spPr bwMode="auto">
          <a:xfrm>
            <a:off x="5257741" y="4149726"/>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1200">
                <a:solidFill>
                  <a:srgbClr val="080808"/>
                </a:solidFill>
                <a:sym typeface="Arial" panose="020B0604020202020204" pitchFamily="34" charset="0"/>
              </a:rPr>
              <a:t>(unit : %)</a:t>
            </a:r>
            <a:endParaRPr lang="zh-CN" altLang="en-US"/>
          </a:p>
        </p:txBody>
      </p:sp>
      <p:sp>
        <p:nvSpPr>
          <p:cNvPr id="24589" name="Rectangle 14"/>
          <p:cNvSpPr>
            <a:spLocks noChangeArrowheads="1"/>
          </p:cNvSpPr>
          <p:nvPr/>
        </p:nvSpPr>
        <p:spPr bwMode="auto">
          <a:xfrm>
            <a:off x="9112191" y="4149726"/>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1200">
                <a:solidFill>
                  <a:srgbClr val="080808"/>
                </a:solidFill>
                <a:sym typeface="Arial" panose="020B0604020202020204" pitchFamily="34" charset="0"/>
              </a:rPr>
              <a:t>(unit : %)</a:t>
            </a:r>
            <a:endParaRPr lang="zh-CN" altLang="en-US"/>
          </a:p>
        </p:txBody>
      </p:sp>
      <p:sp>
        <p:nvSpPr>
          <p:cNvPr id="24590" name="Rectangle 15"/>
          <p:cNvSpPr>
            <a:spLocks noChangeArrowheads="1"/>
          </p:cNvSpPr>
          <p:nvPr/>
        </p:nvSpPr>
        <p:spPr bwMode="auto">
          <a:xfrm>
            <a:off x="2392024" y="4132265"/>
            <a:ext cx="249940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1200">
                <a:solidFill>
                  <a:srgbClr val="080808"/>
                </a:solidFill>
                <a:sym typeface="Arial" panose="020B0604020202020204" pitchFamily="34" charset="0"/>
              </a:rPr>
              <a:t>* 2008  Statistics agency statistics</a:t>
            </a:r>
            <a:endParaRPr lang="zh-CN" altLang="en-US"/>
          </a:p>
        </p:txBody>
      </p:sp>
      <p:sp>
        <p:nvSpPr>
          <p:cNvPr id="24591" name="Rectangle 16"/>
          <p:cNvSpPr>
            <a:spLocks noChangeArrowheads="1"/>
          </p:cNvSpPr>
          <p:nvPr/>
        </p:nvSpPr>
        <p:spPr bwMode="auto">
          <a:xfrm>
            <a:off x="6278224" y="4141790"/>
            <a:ext cx="249940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en-US" altLang="zh-CN" sz="1200">
                <a:solidFill>
                  <a:srgbClr val="080808"/>
                </a:solidFill>
                <a:sym typeface="Arial" panose="020B0604020202020204" pitchFamily="34" charset="0"/>
              </a:rPr>
              <a:t>* 2008  Statistics agency statistics</a:t>
            </a:r>
            <a:endParaRPr lang="zh-CN" altLang="en-US"/>
          </a:p>
        </p:txBody>
      </p:sp>
      <p:sp>
        <p:nvSpPr>
          <p:cNvPr id="24592" name="Text Box 17"/>
          <p:cNvSpPr>
            <a:spLocks noChangeArrowheads="1"/>
          </p:cNvSpPr>
          <p:nvPr/>
        </p:nvSpPr>
        <p:spPr bwMode="auto">
          <a:xfrm>
            <a:off x="3962400" y="2894014"/>
            <a:ext cx="65405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buFont typeface="Arial" panose="020B0604020202020204" pitchFamily="34" charset="0"/>
              <a:buNone/>
            </a:pPr>
            <a:r>
              <a:rPr lang="en-US" altLang="zh-CN" sz="1600">
                <a:solidFill>
                  <a:srgbClr val="FEFEFE"/>
                </a:solidFill>
                <a:sym typeface="Arial" panose="020B0604020202020204" pitchFamily="34" charset="0"/>
              </a:rPr>
              <a:t>50%</a:t>
            </a:r>
            <a:endParaRPr lang="zh-CN" altLang="en-US"/>
          </a:p>
        </p:txBody>
      </p:sp>
      <p:sp>
        <p:nvSpPr>
          <p:cNvPr id="24593" name="Text Box 18"/>
          <p:cNvSpPr>
            <a:spLocks noChangeArrowheads="1"/>
          </p:cNvSpPr>
          <p:nvPr/>
        </p:nvSpPr>
        <p:spPr bwMode="auto">
          <a:xfrm>
            <a:off x="2892426" y="3786188"/>
            <a:ext cx="9239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buFont typeface="Arial" panose="020B0604020202020204" pitchFamily="34" charset="0"/>
              <a:buNone/>
            </a:pPr>
            <a:r>
              <a:rPr lang="en-US" altLang="zh-CN" sz="1600">
                <a:solidFill>
                  <a:srgbClr val="080808"/>
                </a:solidFill>
                <a:sym typeface="Arial" panose="020B0604020202020204" pitchFamily="34" charset="0"/>
              </a:rPr>
              <a:t>2004</a:t>
            </a:r>
            <a:endParaRPr lang="zh-CN" altLang="en-US"/>
          </a:p>
        </p:txBody>
      </p:sp>
      <p:sp>
        <p:nvSpPr>
          <p:cNvPr id="24594" name="Text Box 19"/>
          <p:cNvSpPr>
            <a:spLocks noChangeArrowheads="1"/>
          </p:cNvSpPr>
          <p:nvPr/>
        </p:nvSpPr>
        <p:spPr bwMode="auto">
          <a:xfrm>
            <a:off x="3800476" y="3786188"/>
            <a:ext cx="9239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buFont typeface="Arial" panose="020B0604020202020204" pitchFamily="34" charset="0"/>
              <a:buNone/>
            </a:pPr>
            <a:r>
              <a:rPr lang="en-US" altLang="zh-CN" sz="1600">
                <a:solidFill>
                  <a:srgbClr val="080808"/>
                </a:solidFill>
                <a:sym typeface="Arial" panose="020B0604020202020204" pitchFamily="34" charset="0"/>
              </a:rPr>
              <a:t>2006</a:t>
            </a:r>
            <a:endParaRPr lang="zh-CN" altLang="en-US"/>
          </a:p>
        </p:txBody>
      </p:sp>
      <p:sp>
        <p:nvSpPr>
          <p:cNvPr id="24595" name="Text Box 20"/>
          <p:cNvSpPr>
            <a:spLocks noChangeArrowheads="1"/>
          </p:cNvSpPr>
          <p:nvPr/>
        </p:nvSpPr>
        <p:spPr bwMode="auto">
          <a:xfrm>
            <a:off x="4797426" y="3786188"/>
            <a:ext cx="9239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buFont typeface="Arial" panose="020B0604020202020204" pitchFamily="34" charset="0"/>
              <a:buNone/>
            </a:pPr>
            <a:r>
              <a:rPr lang="en-US" altLang="zh-CN" sz="1600">
                <a:solidFill>
                  <a:srgbClr val="080808"/>
                </a:solidFill>
                <a:sym typeface="Arial" panose="020B0604020202020204" pitchFamily="34" charset="0"/>
              </a:rPr>
              <a:t>2008</a:t>
            </a:r>
            <a:endParaRPr lang="zh-CN" altLang="en-US"/>
          </a:p>
        </p:txBody>
      </p:sp>
      <p:grpSp>
        <p:nvGrpSpPr>
          <p:cNvPr id="24596" name="Group 21"/>
          <p:cNvGrpSpPr>
            <a:grpSpLocks/>
          </p:cNvGrpSpPr>
          <p:nvPr/>
        </p:nvGrpSpPr>
        <p:grpSpPr bwMode="auto">
          <a:xfrm>
            <a:off x="4806951" y="2054225"/>
            <a:ext cx="968375" cy="1695450"/>
            <a:chOff x="0" y="0"/>
            <a:chExt cx="592" cy="1034"/>
          </a:xfrm>
        </p:grpSpPr>
        <p:sp>
          <p:nvSpPr>
            <p:cNvPr id="24616" name="Freeform 22"/>
            <p:cNvSpPr>
              <a:spLocks noChangeArrowheads="1"/>
            </p:cNvSpPr>
            <p:nvPr/>
          </p:nvSpPr>
          <p:spPr bwMode="auto">
            <a:xfrm>
              <a:off x="0" y="202"/>
              <a:ext cx="592" cy="832"/>
            </a:xfrm>
            <a:custGeom>
              <a:avLst/>
              <a:gdLst>
                <a:gd name="T0" fmla="*/ 575 w 320"/>
                <a:gd name="T1" fmla="*/ 3 h 479"/>
                <a:gd name="T2" fmla="*/ 507 w 320"/>
                <a:gd name="T3" fmla="*/ 99 h 479"/>
                <a:gd name="T4" fmla="*/ 435 w 320"/>
                <a:gd name="T5" fmla="*/ 3 h 479"/>
                <a:gd name="T6" fmla="*/ 241 w 320"/>
                <a:gd name="T7" fmla="*/ 52 h 479"/>
                <a:gd name="T8" fmla="*/ 4 w 320"/>
                <a:gd name="T9" fmla="*/ 525 h 479"/>
                <a:gd name="T10" fmla="*/ 124 w 320"/>
                <a:gd name="T11" fmla="*/ 643 h 479"/>
                <a:gd name="T12" fmla="*/ 294 w 320"/>
                <a:gd name="T13" fmla="*/ 172 h 479"/>
                <a:gd name="T14" fmla="*/ 48 w 320"/>
                <a:gd name="T15" fmla="*/ 1240 h 479"/>
                <a:gd name="T16" fmla="*/ 117 w 320"/>
                <a:gd name="T17" fmla="*/ 1405 h 479"/>
                <a:gd name="T18" fmla="*/ 455 w 320"/>
                <a:gd name="T19" fmla="*/ 1327 h 479"/>
                <a:gd name="T20" fmla="*/ 503 w 320"/>
                <a:gd name="T21" fmla="*/ 700 h 479"/>
                <a:gd name="T22" fmla="*/ 579 w 320"/>
                <a:gd name="T23" fmla="*/ 1325 h 479"/>
                <a:gd name="T24" fmla="*/ 897 w 320"/>
                <a:gd name="T25" fmla="*/ 1412 h 479"/>
                <a:gd name="T26" fmla="*/ 966 w 320"/>
                <a:gd name="T27" fmla="*/ 1228 h 479"/>
                <a:gd name="T28" fmla="*/ 720 w 320"/>
                <a:gd name="T29" fmla="*/ 172 h 479"/>
                <a:gd name="T30" fmla="*/ 788 w 320"/>
                <a:gd name="T31" fmla="*/ 406 h 479"/>
                <a:gd name="T32" fmla="*/ 962 w 320"/>
                <a:gd name="T33" fmla="*/ 712 h 479"/>
                <a:gd name="T34" fmla="*/ 1010 w 320"/>
                <a:gd name="T35" fmla="*/ 488 h 479"/>
                <a:gd name="T36" fmla="*/ 740 w 320"/>
                <a:gd name="T37" fmla="*/ 24 h 479"/>
                <a:gd name="T38" fmla="*/ 575 w 320"/>
                <a:gd name="T39" fmla="*/ 3 h 47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20"/>
                <a:gd name="T61" fmla="*/ 0 h 479"/>
                <a:gd name="T62" fmla="*/ 320 w 320"/>
                <a:gd name="T63" fmla="*/ 479 h 479"/>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20" h="479">
                  <a:moveTo>
                    <a:pt x="168" y="1"/>
                  </a:moveTo>
                  <a:cubicBezTo>
                    <a:pt x="165" y="15"/>
                    <a:pt x="154" y="34"/>
                    <a:pt x="148" y="33"/>
                  </a:cubicBezTo>
                  <a:cubicBezTo>
                    <a:pt x="141" y="33"/>
                    <a:pt x="133" y="15"/>
                    <a:pt x="127" y="1"/>
                  </a:cubicBezTo>
                  <a:cubicBezTo>
                    <a:pt x="105" y="0"/>
                    <a:pt x="88" y="5"/>
                    <a:pt x="70" y="17"/>
                  </a:cubicBezTo>
                  <a:cubicBezTo>
                    <a:pt x="57" y="32"/>
                    <a:pt x="0" y="165"/>
                    <a:pt x="1" y="174"/>
                  </a:cubicBezTo>
                  <a:cubicBezTo>
                    <a:pt x="1" y="183"/>
                    <a:pt x="3" y="212"/>
                    <a:pt x="36" y="213"/>
                  </a:cubicBezTo>
                  <a:cubicBezTo>
                    <a:pt x="63" y="197"/>
                    <a:pt x="86" y="57"/>
                    <a:pt x="86" y="57"/>
                  </a:cubicBezTo>
                  <a:cubicBezTo>
                    <a:pt x="79" y="92"/>
                    <a:pt x="14" y="411"/>
                    <a:pt x="14" y="411"/>
                  </a:cubicBezTo>
                  <a:cubicBezTo>
                    <a:pt x="9" y="452"/>
                    <a:pt x="24" y="464"/>
                    <a:pt x="34" y="466"/>
                  </a:cubicBezTo>
                  <a:cubicBezTo>
                    <a:pt x="55" y="471"/>
                    <a:pt x="114" y="479"/>
                    <a:pt x="133" y="440"/>
                  </a:cubicBezTo>
                  <a:cubicBezTo>
                    <a:pt x="152" y="401"/>
                    <a:pt x="141" y="232"/>
                    <a:pt x="147" y="232"/>
                  </a:cubicBezTo>
                  <a:cubicBezTo>
                    <a:pt x="153" y="232"/>
                    <a:pt x="150" y="400"/>
                    <a:pt x="169" y="439"/>
                  </a:cubicBezTo>
                  <a:cubicBezTo>
                    <a:pt x="188" y="478"/>
                    <a:pt x="243" y="473"/>
                    <a:pt x="262" y="468"/>
                  </a:cubicBezTo>
                  <a:cubicBezTo>
                    <a:pt x="272" y="462"/>
                    <a:pt x="292" y="459"/>
                    <a:pt x="282" y="407"/>
                  </a:cubicBezTo>
                  <a:lnTo>
                    <a:pt x="210" y="57"/>
                  </a:lnTo>
                  <a:cubicBezTo>
                    <a:pt x="201" y="12"/>
                    <a:pt x="218" y="105"/>
                    <a:pt x="230" y="135"/>
                  </a:cubicBezTo>
                  <a:cubicBezTo>
                    <a:pt x="242" y="165"/>
                    <a:pt x="242" y="254"/>
                    <a:pt x="281" y="236"/>
                  </a:cubicBezTo>
                  <a:cubicBezTo>
                    <a:pt x="320" y="218"/>
                    <a:pt x="299" y="180"/>
                    <a:pt x="295" y="162"/>
                  </a:cubicBezTo>
                  <a:cubicBezTo>
                    <a:pt x="288" y="150"/>
                    <a:pt x="237" y="17"/>
                    <a:pt x="216" y="8"/>
                  </a:cubicBezTo>
                  <a:cubicBezTo>
                    <a:pt x="183" y="0"/>
                    <a:pt x="168" y="1"/>
                    <a:pt x="168" y="1"/>
                  </a:cubicBezTo>
                  <a:close/>
                </a:path>
              </a:pathLst>
            </a:custGeom>
            <a:solidFill>
              <a:srgbClr val="99CC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24617" name="Oval 23"/>
            <p:cNvSpPr>
              <a:spLocks noChangeArrowheads="1"/>
            </p:cNvSpPr>
            <p:nvPr/>
          </p:nvSpPr>
          <p:spPr bwMode="auto">
            <a:xfrm flipH="1">
              <a:off x="175" y="0"/>
              <a:ext cx="199" cy="215"/>
            </a:xfrm>
            <a:prstGeom prst="ellipse">
              <a:avLst/>
            </a:prstGeom>
            <a:solidFill>
              <a:srgbClr val="99CC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0170" tIns="46990" rIns="90170" bIns="469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i="1">
                <a:solidFill>
                  <a:srgbClr val="000000"/>
                </a:solidFill>
                <a:sym typeface="Arial" panose="020B0604020202020204" pitchFamily="34" charset="0"/>
              </a:endParaRPr>
            </a:p>
          </p:txBody>
        </p:sp>
      </p:grpSp>
      <p:sp>
        <p:nvSpPr>
          <p:cNvPr id="24597" name="Text Box 24"/>
          <p:cNvSpPr>
            <a:spLocks noChangeArrowheads="1"/>
          </p:cNvSpPr>
          <p:nvPr/>
        </p:nvSpPr>
        <p:spPr bwMode="auto">
          <a:xfrm>
            <a:off x="4829176" y="2573339"/>
            <a:ext cx="8731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buFont typeface="Arial" panose="020B0604020202020204" pitchFamily="34" charset="0"/>
              <a:buNone/>
            </a:pPr>
            <a:r>
              <a:rPr lang="en-US" altLang="zh-CN" sz="2000">
                <a:solidFill>
                  <a:srgbClr val="FEFEFE"/>
                </a:solidFill>
                <a:sym typeface="Arial" panose="020B0604020202020204" pitchFamily="34" charset="0"/>
              </a:rPr>
              <a:t>90%</a:t>
            </a:r>
            <a:endParaRPr lang="zh-CN" altLang="en-US"/>
          </a:p>
        </p:txBody>
      </p:sp>
      <p:grpSp>
        <p:nvGrpSpPr>
          <p:cNvPr id="24598" name="Group 25"/>
          <p:cNvGrpSpPr>
            <a:grpSpLocks/>
          </p:cNvGrpSpPr>
          <p:nvPr/>
        </p:nvGrpSpPr>
        <p:grpSpPr bwMode="auto">
          <a:xfrm>
            <a:off x="3114675" y="2824165"/>
            <a:ext cx="520700" cy="911225"/>
            <a:chOff x="0" y="0"/>
            <a:chExt cx="592" cy="1034"/>
          </a:xfrm>
        </p:grpSpPr>
        <p:sp>
          <p:nvSpPr>
            <p:cNvPr id="24614" name="Freeform 26"/>
            <p:cNvSpPr>
              <a:spLocks noChangeArrowheads="1"/>
            </p:cNvSpPr>
            <p:nvPr/>
          </p:nvSpPr>
          <p:spPr bwMode="auto">
            <a:xfrm>
              <a:off x="0" y="202"/>
              <a:ext cx="592" cy="832"/>
            </a:xfrm>
            <a:custGeom>
              <a:avLst/>
              <a:gdLst>
                <a:gd name="T0" fmla="*/ 575 w 320"/>
                <a:gd name="T1" fmla="*/ 3 h 479"/>
                <a:gd name="T2" fmla="*/ 507 w 320"/>
                <a:gd name="T3" fmla="*/ 99 h 479"/>
                <a:gd name="T4" fmla="*/ 435 w 320"/>
                <a:gd name="T5" fmla="*/ 3 h 479"/>
                <a:gd name="T6" fmla="*/ 241 w 320"/>
                <a:gd name="T7" fmla="*/ 52 h 479"/>
                <a:gd name="T8" fmla="*/ 4 w 320"/>
                <a:gd name="T9" fmla="*/ 525 h 479"/>
                <a:gd name="T10" fmla="*/ 124 w 320"/>
                <a:gd name="T11" fmla="*/ 643 h 479"/>
                <a:gd name="T12" fmla="*/ 294 w 320"/>
                <a:gd name="T13" fmla="*/ 172 h 479"/>
                <a:gd name="T14" fmla="*/ 48 w 320"/>
                <a:gd name="T15" fmla="*/ 1240 h 479"/>
                <a:gd name="T16" fmla="*/ 117 w 320"/>
                <a:gd name="T17" fmla="*/ 1405 h 479"/>
                <a:gd name="T18" fmla="*/ 455 w 320"/>
                <a:gd name="T19" fmla="*/ 1327 h 479"/>
                <a:gd name="T20" fmla="*/ 503 w 320"/>
                <a:gd name="T21" fmla="*/ 700 h 479"/>
                <a:gd name="T22" fmla="*/ 579 w 320"/>
                <a:gd name="T23" fmla="*/ 1325 h 479"/>
                <a:gd name="T24" fmla="*/ 897 w 320"/>
                <a:gd name="T25" fmla="*/ 1412 h 479"/>
                <a:gd name="T26" fmla="*/ 966 w 320"/>
                <a:gd name="T27" fmla="*/ 1228 h 479"/>
                <a:gd name="T28" fmla="*/ 720 w 320"/>
                <a:gd name="T29" fmla="*/ 172 h 479"/>
                <a:gd name="T30" fmla="*/ 788 w 320"/>
                <a:gd name="T31" fmla="*/ 406 h 479"/>
                <a:gd name="T32" fmla="*/ 962 w 320"/>
                <a:gd name="T33" fmla="*/ 712 h 479"/>
                <a:gd name="T34" fmla="*/ 1010 w 320"/>
                <a:gd name="T35" fmla="*/ 488 h 479"/>
                <a:gd name="T36" fmla="*/ 740 w 320"/>
                <a:gd name="T37" fmla="*/ 24 h 479"/>
                <a:gd name="T38" fmla="*/ 575 w 320"/>
                <a:gd name="T39" fmla="*/ 3 h 47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20"/>
                <a:gd name="T61" fmla="*/ 0 h 479"/>
                <a:gd name="T62" fmla="*/ 320 w 320"/>
                <a:gd name="T63" fmla="*/ 479 h 479"/>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20" h="479">
                  <a:moveTo>
                    <a:pt x="168" y="1"/>
                  </a:moveTo>
                  <a:cubicBezTo>
                    <a:pt x="165" y="15"/>
                    <a:pt x="154" y="34"/>
                    <a:pt x="148" y="33"/>
                  </a:cubicBezTo>
                  <a:cubicBezTo>
                    <a:pt x="141" y="33"/>
                    <a:pt x="133" y="15"/>
                    <a:pt x="127" y="1"/>
                  </a:cubicBezTo>
                  <a:cubicBezTo>
                    <a:pt x="105" y="0"/>
                    <a:pt x="88" y="5"/>
                    <a:pt x="70" y="17"/>
                  </a:cubicBezTo>
                  <a:cubicBezTo>
                    <a:pt x="57" y="32"/>
                    <a:pt x="0" y="165"/>
                    <a:pt x="1" y="174"/>
                  </a:cubicBezTo>
                  <a:cubicBezTo>
                    <a:pt x="1" y="183"/>
                    <a:pt x="3" y="212"/>
                    <a:pt x="36" y="213"/>
                  </a:cubicBezTo>
                  <a:cubicBezTo>
                    <a:pt x="63" y="197"/>
                    <a:pt x="86" y="57"/>
                    <a:pt x="86" y="57"/>
                  </a:cubicBezTo>
                  <a:cubicBezTo>
                    <a:pt x="79" y="92"/>
                    <a:pt x="14" y="411"/>
                    <a:pt x="14" y="411"/>
                  </a:cubicBezTo>
                  <a:cubicBezTo>
                    <a:pt x="9" y="452"/>
                    <a:pt x="24" y="464"/>
                    <a:pt x="34" y="466"/>
                  </a:cubicBezTo>
                  <a:cubicBezTo>
                    <a:pt x="55" y="471"/>
                    <a:pt x="114" y="479"/>
                    <a:pt x="133" y="440"/>
                  </a:cubicBezTo>
                  <a:cubicBezTo>
                    <a:pt x="152" y="401"/>
                    <a:pt x="141" y="232"/>
                    <a:pt x="147" y="232"/>
                  </a:cubicBezTo>
                  <a:cubicBezTo>
                    <a:pt x="153" y="232"/>
                    <a:pt x="150" y="400"/>
                    <a:pt x="169" y="439"/>
                  </a:cubicBezTo>
                  <a:cubicBezTo>
                    <a:pt x="188" y="478"/>
                    <a:pt x="243" y="473"/>
                    <a:pt x="262" y="468"/>
                  </a:cubicBezTo>
                  <a:cubicBezTo>
                    <a:pt x="272" y="462"/>
                    <a:pt x="292" y="459"/>
                    <a:pt x="282" y="407"/>
                  </a:cubicBezTo>
                  <a:lnTo>
                    <a:pt x="210" y="57"/>
                  </a:lnTo>
                  <a:cubicBezTo>
                    <a:pt x="201" y="12"/>
                    <a:pt x="218" y="105"/>
                    <a:pt x="230" y="135"/>
                  </a:cubicBezTo>
                  <a:cubicBezTo>
                    <a:pt x="242" y="165"/>
                    <a:pt x="242" y="254"/>
                    <a:pt x="281" y="236"/>
                  </a:cubicBezTo>
                  <a:cubicBezTo>
                    <a:pt x="320" y="218"/>
                    <a:pt x="299" y="180"/>
                    <a:pt x="295" y="162"/>
                  </a:cubicBezTo>
                  <a:cubicBezTo>
                    <a:pt x="288" y="150"/>
                    <a:pt x="237" y="17"/>
                    <a:pt x="216" y="8"/>
                  </a:cubicBezTo>
                  <a:cubicBezTo>
                    <a:pt x="183" y="0"/>
                    <a:pt x="168" y="1"/>
                    <a:pt x="168" y="1"/>
                  </a:cubicBezTo>
                  <a:close/>
                </a:path>
              </a:pathLst>
            </a:custGeom>
            <a:solidFill>
              <a:srgbClr val="99CC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24615" name="Oval 27"/>
            <p:cNvSpPr>
              <a:spLocks noChangeArrowheads="1"/>
            </p:cNvSpPr>
            <p:nvPr/>
          </p:nvSpPr>
          <p:spPr bwMode="auto">
            <a:xfrm flipH="1">
              <a:off x="175" y="0"/>
              <a:ext cx="199" cy="215"/>
            </a:xfrm>
            <a:prstGeom prst="ellipse">
              <a:avLst/>
            </a:prstGeom>
            <a:solidFill>
              <a:srgbClr val="99CC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0170" tIns="46990" rIns="90170" bIns="469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i="1">
                <a:solidFill>
                  <a:srgbClr val="000000"/>
                </a:solidFill>
                <a:sym typeface="Arial" panose="020B0604020202020204" pitchFamily="34" charset="0"/>
              </a:endParaRPr>
            </a:p>
          </p:txBody>
        </p:sp>
      </p:grpSp>
      <p:sp>
        <p:nvSpPr>
          <p:cNvPr id="24599" name="Text Box 28"/>
          <p:cNvSpPr>
            <a:spLocks noChangeArrowheads="1"/>
          </p:cNvSpPr>
          <p:nvPr/>
        </p:nvSpPr>
        <p:spPr bwMode="auto">
          <a:xfrm>
            <a:off x="3048000" y="3082925"/>
            <a:ext cx="6096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buFont typeface="Arial" panose="020B0604020202020204" pitchFamily="34" charset="0"/>
              <a:buNone/>
            </a:pPr>
            <a:r>
              <a:rPr lang="en-US" altLang="zh-CN" sz="1400">
                <a:solidFill>
                  <a:srgbClr val="FEFEFE"/>
                </a:solidFill>
                <a:sym typeface="Arial" panose="020B0604020202020204" pitchFamily="34" charset="0"/>
              </a:rPr>
              <a:t>15%</a:t>
            </a:r>
            <a:endParaRPr lang="zh-CN" altLang="en-US"/>
          </a:p>
        </p:txBody>
      </p:sp>
      <p:grpSp>
        <p:nvGrpSpPr>
          <p:cNvPr id="24600" name="Group 29"/>
          <p:cNvGrpSpPr>
            <a:grpSpLocks/>
          </p:cNvGrpSpPr>
          <p:nvPr/>
        </p:nvGrpSpPr>
        <p:grpSpPr bwMode="auto">
          <a:xfrm>
            <a:off x="8505826" y="2027240"/>
            <a:ext cx="850900" cy="1698625"/>
            <a:chOff x="0" y="0"/>
            <a:chExt cx="590" cy="1177"/>
          </a:xfrm>
        </p:grpSpPr>
        <p:sp>
          <p:nvSpPr>
            <p:cNvPr id="24612" name="Freeform 30"/>
            <p:cNvSpPr>
              <a:spLocks noChangeArrowheads="1"/>
            </p:cNvSpPr>
            <p:nvPr/>
          </p:nvSpPr>
          <p:spPr bwMode="auto">
            <a:xfrm>
              <a:off x="0" y="206"/>
              <a:ext cx="590" cy="971"/>
            </a:xfrm>
            <a:custGeom>
              <a:avLst/>
              <a:gdLst>
                <a:gd name="T0" fmla="*/ 284 w 590"/>
                <a:gd name="T1" fmla="*/ 59 h 971"/>
                <a:gd name="T2" fmla="*/ 364 w 590"/>
                <a:gd name="T3" fmla="*/ 7 h 971"/>
                <a:gd name="T4" fmla="*/ 446 w 590"/>
                <a:gd name="T5" fmla="*/ 52 h 971"/>
                <a:gd name="T6" fmla="*/ 512 w 590"/>
                <a:gd name="T7" fmla="*/ 216 h 971"/>
                <a:gd name="T8" fmla="*/ 532 w 590"/>
                <a:gd name="T9" fmla="*/ 417 h 971"/>
                <a:gd name="T10" fmla="*/ 450 w 590"/>
                <a:gd name="T11" fmla="*/ 305 h 971"/>
                <a:gd name="T12" fmla="*/ 398 w 590"/>
                <a:gd name="T13" fmla="*/ 118 h 971"/>
                <a:gd name="T14" fmla="*/ 490 w 590"/>
                <a:gd name="T15" fmla="*/ 497 h 971"/>
                <a:gd name="T16" fmla="*/ 388 w 590"/>
                <a:gd name="T17" fmla="*/ 531 h 971"/>
                <a:gd name="T18" fmla="*/ 412 w 590"/>
                <a:gd name="T19" fmla="*/ 817 h 971"/>
                <a:gd name="T20" fmla="*/ 366 w 590"/>
                <a:gd name="T21" fmla="*/ 967 h 971"/>
                <a:gd name="T22" fmla="*/ 308 w 590"/>
                <a:gd name="T23" fmla="*/ 832 h 971"/>
                <a:gd name="T24" fmla="*/ 290 w 590"/>
                <a:gd name="T25" fmla="*/ 549 h 971"/>
                <a:gd name="T26" fmla="*/ 264 w 590"/>
                <a:gd name="T27" fmla="*/ 801 h 971"/>
                <a:gd name="T28" fmla="*/ 189 w 590"/>
                <a:gd name="T29" fmla="*/ 962 h 971"/>
                <a:gd name="T30" fmla="*/ 151 w 590"/>
                <a:gd name="T31" fmla="*/ 804 h 971"/>
                <a:gd name="T32" fmla="*/ 184 w 590"/>
                <a:gd name="T33" fmla="*/ 525 h 971"/>
                <a:gd name="T34" fmla="*/ 84 w 590"/>
                <a:gd name="T35" fmla="*/ 505 h 971"/>
                <a:gd name="T36" fmla="*/ 170 w 590"/>
                <a:gd name="T37" fmla="*/ 118 h 971"/>
                <a:gd name="T38" fmla="*/ 86 w 590"/>
                <a:gd name="T39" fmla="*/ 401 h 971"/>
                <a:gd name="T40" fmla="*/ 24 w 590"/>
                <a:gd name="T41" fmla="*/ 303 h 971"/>
                <a:gd name="T42" fmla="*/ 140 w 590"/>
                <a:gd name="T43" fmla="*/ 39 h 971"/>
                <a:gd name="T44" fmla="*/ 212 w 590"/>
                <a:gd name="T45" fmla="*/ 13 h 971"/>
                <a:gd name="T46" fmla="*/ 284 w 590"/>
                <a:gd name="T47" fmla="*/ 59 h 9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90"/>
                <a:gd name="T73" fmla="*/ 0 h 971"/>
                <a:gd name="T74" fmla="*/ 590 w 590"/>
                <a:gd name="T75" fmla="*/ 971 h 97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90" h="971">
                  <a:moveTo>
                    <a:pt x="284" y="59"/>
                  </a:moveTo>
                  <a:cubicBezTo>
                    <a:pt x="326" y="59"/>
                    <a:pt x="352" y="37"/>
                    <a:pt x="364" y="7"/>
                  </a:cubicBezTo>
                  <a:cubicBezTo>
                    <a:pt x="390" y="2"/>
                    <a:pt x="418" y="17"/>
                    <a:pt x="446" y="52"/>
                  </a:cubicBezTo>
                  <a:cubicBezTo>
                    <a:pt x="470" y="87"/>
                    <a:pt x="498" y="155"/>
                    <a:pt x="512" y="216"/>
                  </a:cubicBezTo>
                  <a:cubicBezTo>
                    <a:pt x="528" y="274"/>
                    <a:pt x="590" y="404"/>
                    <a:pt x="532" y="417"/>
                  </a:cubicBezTo>
                  <a:cubicBezTo>
                    <a:pt x="476" y="430"/>
                    <a:pt x="462" y="364"/>
                    <a:pt x="450" y="305"/>
                  </a:cubicBezTo>
                  <a:cubicBezTo>
                    <a:pt x="430" y="227"/>
                    <a:pt x="398" y="118"/>
                    <a:pt x="398" y="118"/>
                  </a:cubicBezTo>
                  <a:cubicBezTo>
                    <a:pt x="405" y="150"/>
                    <a:pt x="492" y="428"/>
                    <a:pt x="490" y="497"/>
                  </a:cubicBezTo>
                  <a:cubicBezTo>
                    <a:pt x="428" y="523"/>
                    <a:pt x="442" y="516"/>
                    <a:pt x="388" y="531"/>
                  </a:cubicBezTo>
                  <a:cubicBezTo>
                    <a:pt x="394" y="620"/>
                    <a:pt x="405" y="737"/>
                    <a:pt x="412" y="817"/>
                  </a:cubicBezTo>
                  <a:cubicBezTo>
                    <a:pt x="414" y="865"/>
                    <a:pt x="438" y="963"/>
                    <a:pt x="366" y="967"/>
                  </a:cubicBezTo>
                  <a:cubicBezTo>
                    <a:pt x="294" y="971"/>
                    <a:pt x="318" y="915"/>
                    <a:pt x="308" y="832"/>
                  </a:cubicBezTo>
                  <a:lnTo>
                    <a:pt x="290" y="549"/>
                  </a:lnTo>
                  <a:lnTo>
                    <a:pt x="264" y="801"/>
                  </a:lnTo>
                  <a:cubicBezTo>
                    <a:pt x="250" y="879"/>
                    <a:pt x="256" y="960"/>
                    <a:pt x="189" y="962"/>
                  </a:cubicBezTo>
                  <a:cubicBezTo>
                    <a:pt x="122" y="964"/>
                    <a:pt x="149" y="840"/>
                    <a:pt x="151" y="804"/>
                  </a:cubicBezTo>
                  <a:cubicBezTo>
                    <a:pt x="153" y="768"/>
                    <a:pt x="184" y="579"/>
                    <a:pt x="184" y="525"/>
                  </a:cubicBezTo>
                  <a:cubicBezTo>
                    <a:pt x="134" y="515"/>
                    <a:pt x="84" y="505"/>
                    <a:pt x="84" y="505"/>
                  </a:cubicBezTo>
                  <a:lnTo>
                    <a:pt x="170" y="118"/>
                  </a:lnTo>
                  <a:cubicBezTo>
                    <a:pt x="170" y="101"/>
                    <a:pt x="110" y="370"/>
                    <a:pt x="86" y="401"/>
                  </a:cubicBezTo>
                  <a:cubicBezTo>
                    <a:pt x="62" y="433"/>
                    <a:pt x="0" y="397"/>
                    <a:pt x="24" y="303"/>
                  </a:cubicBezTo>
                  <a:cubicBezTo>
                    <a:pt x="34" y="263"/>
                    <a:pt x="124" y="55"/>
                    <a:pt x="140" y="39"/>
                  </a:cubicBezTo>
                  <a:cubicBezTo>
                    <a:pt x="156" y="23"/>
                    <a:pt x="160" y="0"/>
                    <a:pt x="212" y="13"/>
                  </a:cubicBezTo>
                  <a:cubicBezTo>
                    <a:pt x="238" y="41"/>
                    <a:pt x="242" y="59"/>
                    <a:pt x="284" y="59"/>
                  </a:cubicBezTo>
                  <a:close/>
                </a:path>
              </a:pathLst>
            </a:cu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24613" name="Oval 31"/>
            <p:cNvSpPr>
              <a:spLocks noChangeArrowheads="1"/>
            </p:cNvSpPr>
            <p:nvPr/>
          </p:nvSpPr>
          <p:spPr bwMode="auto">
            <a:xfrm>
              <a:off x="175" y="0"/>
              <a:ext cx="213" cy="225"/>
            </a:xfrm>
            <a:prstGeom prst="ellipse">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0170" tIns="46990" rIns="90170" bIns="469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i="1">
                <a:solidFill>
                  <a:srgbClr val="000000"/>
                </a:solidFill>
                <a:sym typeface="Arial" panose="020B0604020202020204" pitchFamily="34" charset="0"/>
              </a:endParaRPr>
            </a:p>
          </p:txBody>
        </p:sp>
      </p:grpSp>
      <p:sp>
        <p:nvSpPr>
          <p:cNvPr id="24601" name="Text Box 32"/>
          <p:cNvSpPr>
            <a:spLocks noChangeArrowheads="1"/>
          </p:cNvSpPr>
          <p:nvPr/>
        </p:nvSpPr>
        <p:spPr bwMode="auto">
          <a:xfrm>
            <a:off x="8562975" y="2573339"/>
            <a:ext cx="75565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buFont typeface="Arial" panose="020B0604020202020204" pitchFamily="34" charset="0"/>
              <a:buNone/>
            </a:pPr>
            <a:r>
              <a:rPr lang="en-US" altLang="zh-CN" sz="2000">
                <a:solidFill>
                  <a:srgbClr val="FEFEFE"/>
                </a:solidFill>
                <a:sym typeface="Arial" panose="020B0604020202020204" pitchFamily="34" charset="0"/>
              </a:rPr>
              <a:t>96%</a:t>
            </a:r>
            <a:endParaRPr lang="zh-CN" altLang="en-US"/>
          </a:p>
        </p:txBody>
      </p:sp>
      <p:grpSp>
        <p:nvGrpSpPr>
          <p:cNvPr id="24602" name="Group 33"/>
          <p:cNvGrpSpPr>
            <a:grpSpLocks/>
          </p:cNvGrpSpPr>
          <p:nvPr/>
        </p:nvGrpSpPr>
        <p:grpSpPr bwMode="auto">
          <a:xfrm>
            <a:off x="7566026" y="2297113"/>
            <a:ext cx="717551" cy="1433512"/>
            <a:chOff x="0" y="0"/>
            <a:chExt cx="590" cy="1177"/>
          </a:xfrm>
        </p:grpSpPr>
        <p:sp>
          <p:nvSpPr>
            <p:cNvPr id="24610" name="Freeform 34"/>
            <p:cNvSpPr>
              <a:spLocks noChangeArrowheads="1"/>
            </p:cNvSpPr>
            <p:nvPr/>
          </p:nvSpPr>
          <p:spPr bwMode="auto">
            <a:xfrm>
              <a:off x="0" y="206"/>
              <a:ext cx="590" cy="971"/>
            </a:xfrm>
            <a:custGeom>
              <a:avLst/>
              <a:gdLst>
                <a:gd name="T0" fmla="*/ 284 w 590"/>
                <a:gd name="T1" fmla="*/ 59 h 971"/>
                <a:gd name="T2" fmla="*/ 364 w 590"/>
                <a:gd name="T3" fmla="*/ 7 h 971"/>
                <a:gd name="T4" fmla="*/ 446 w 590"/>
                <a:gd name="T5" fmla="*/ 52 h 971"/>
                <a:gd name="T6" fmla="*/ 512 w 590"/>
                <a:gd name="T7" fmla="*/ 216 h 971"/>
                <a:gd name="T8" fmla="*/ 532 w 590"/>
                <a:gd name="T9" fmla="*/ 417 h 971"/>
                <a:gd name="T10" fmla="*/ 450 w 590"/>
                <a:gd name="T11" fmla="*/ 305 h 971"/>
                <a:gd name="T12" fmla="*/ 398 w 590"/>
                <a:gd name="T13" fmla="*/ 118 h 971"/>
                <a:gd name="T14" fmla="*/ 490 w 590"/>
                <a:gd name="T15" fmla="*/ 497 h 971"/>
                <a:gd name="T16" fmla="*/ 388 w 590"/>
                <a:gd name="T17" fmla="*/ 531 h 971"/>
                <a:gd name="T18" fmla="*/ 412 w 590"/>
                <a:gd name="T19" fmla="*/ 817 h 971"/>
                <a:gd name="T20" fmla="*/ 366 w 590"/>
                <a:gd name="T21" fmla="*/ 967 h 971"/>
                <a:gd name="T22" fmla="*/ 308 w 590"/>
                <a:gd name="T23" fmla="*/ 832 h 971"/>
                <a:gd name="T24" fmla="*/ 290 w 590"/>
                <a:gd name="T25" fmla="*/ 549 h 971"/>
                <a:gd name="T26" fmla="*/ 264 w 590"/>
                <a:gd name="T27" fmla="*/ 801 h 971"/>
                <a:gd name="T28" fmla="*/ 189 w 590"/>
                <a:gd name="T29" fmla="*/ 962 h 971"/>
                <a:gd name="T30" fmla="*/ 151 w 590"/>
                <a:gd name="T31" fmla="*/ 804 h 971"/>
                <a:gd name="T32" fmla="*/ 184 w 590"/>
                <a:gd name="T33" fmla="*/ 525 h 971"/>
                <a:gd name="T34" fmla="*/ 84 w 590"/>
                <a:gd name="T35" fmla="*/ 505 h 971"/>
                <a:gd name="T36" fmla="*/ 170 w 590"/>
                <a:gd name="T37" fmla="*/ 118 h 971"/>
                <a:gd name="T38" fmla="*/ 86 w 590"/>
                <a:gd name="T39" fmla="*/ 401 h 971"/>
                <a:gd name="T40" fmla="*/ 24 w 590"/>
                <a:gd name="T41" fmla="*/ 303 h 971"/>
                <a:gd name="T42" fmla="*/ 140 w 590"/>
                <a:gd name="T43" fmla="*/ 39 h 971"/>
                <a:gd name="T44" fmla="*/ 212 w 590"/>
                <a:gd name="T45" fmla="*/ 13 h 971"/>
                <a:gd name="T46" fmla="*/ 284 w 590"/>
                <a:gd name="T47" fmla="*/ 59 h 9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90"/>
                <a:gd name="T73" fmla="*/ 0 h 971"/>
                <a:gd name="T74" fmla="*/ 590 w 590"/>
                <a:gd name="T75" fmla="*/ 971 h 97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90" h="971">
                  <a:moveTo>
                    <a:pt x="284" y="59"/>
                  </a:moveTo>
                  <a:cubicBezTo>
                    <a:pt x="326" y="59"/>
                    <a:pt x="352" y="37"/>
                    <a:pt x="364" y="7"/>
                  </a:cubicBezTo>
                  <a:cubicBezTo>
                    <a:pt x="390" y="2"/>
                    <a:pt x="418" y="17"/>
                    <a:pt x="446" y="52"/>
                  </a:cubicBezTo>
                  <a:cubicBezTo>
                    <a:pt x="470" y="87"/>
                    <a:pt x="498" y="155"/>
                    <a:pt x="512" y="216"/>
                  </a:cubicBezTo>
                  <a:cubicBezTo>
                    <a:pt x="528" y="274"/>
                    <a:pt x="590" y="404"/>
                    <a:pt x="532" y="417"/>
                  </a:cubicBezTo>
                  <a:cubicBezTo>
                    <a:pt x="476" y="430"/>
                    <a:pt x="462" y="364"/>
                    <a:pt x="450" y="305"/>
                  </a:cubicBezTo>
                  <a:cubicBezTo>
                    <a:pt x="430" y="227"/>
                    <a:pt x="398" y="118"/>
                    <a:pt x="398" y="118"/>
                  </a:cubicBezTo>
                  <a:cubicBezTo>
                    <a:pt x="405" y="150"/>
                    <a:pt x="492" y="428"/>
                    <a:pt x="490" y="497"/>
                  </a:cubicBezTo>
                  <a:cubicBezTo>
                    <a:pt x="428" y="523"/>
                    <a:pt x="442" y="516"/>
                    <a:pt x="388" y="531"/>
                  </a:cubicBezTo>
                  <a:cubicBezTo>
                    <a:pt x="394" y="620"/>
                    <a:pt x="405" y="737"/>
                    <a:pt x="412" y="817"/>
                  </a:cubicBezTo>
                  <a:cubicBezTo>
                    <a:pt x="414" y="865"/>
                    <a:pt x="438" y="963"/>
                    <a:pt x="366" y="967"/>
                  </a:cubicBezTo>
                  <a:cubicBezTo>
                    <a:pt x="294" y="971"/>
                    <a:pt x="318" y="915"/>
                    <a:pt x="308" y="832"/>
                  </a:cubicBezTo>
                  <a:lnTo>
                    <a:pt x="290" y="549"/>
                  </a:lnTo>
                  <a:lnTo>
                    <a:pt x="264" y="801"/>
                  </a:lnTo>
                  <a:cubicBezTo>
                    <a:pt x="250" y="879"/>
                    <a:pt x="256" y="960"/>
                    <a:pt x="189" y="962"/>
                  </a:cubicBezTo>
                  <a:cubicBezTo>
                    <a:pt x="122" y="964"/>
                    <a:pt x="149" y="840"/>
                    <a:pt x="151" y="804"/>
                  </a:cubicBezTo>
                  <a:cubicBezTo>
                    <a:pt x="153" y="768"/>
                    <a:pt x="184" y="579"/>
                    <a:pt x="184" y="525"/>
                  </a:cubicBezTo>
                  <a:cubicBezTo>
                    <a:pt x="134" y="515"/>
                    <a:pt x="84" y="505"/>
                    <a:pt x="84" y="505"/>
                  </a:cubicBezTo>
                  <a:lnTo>
                    <a:pt x="170" y="118"/>
                  </a:lnTo>
                  <a:cubicBezTo>
                    <a:pt x="170" y="101"/>
                    <a:pt x="110" y="370"/>
                    <a:pt x="86" y="401"/>
                  </a:cubicBezTo>
                  <a:cubicBezTo>
                    <a:pt x="62" y="433"/>
                    <a:pt x="0" y="397"/>
                    <a:pt x="24" y="303"/>
                  </a:cubicBezTo>
                  <a:cubicBezTo>
                    <a:pt x="34" y="263"/>
                    <a:pt x="124" y="55"/>
                    <a:pt x="140" y="39"/>
                  </a:cubicBezTo>
                  <a:cubicBezTo>
                    <a:pt x="156" y="23"/>
                    <a:pt x="160" y="0"/>
                    <a:pt x="212" y="13"/>
                  </a:cubicBezTo>
                  <a:cubicBezTo>
                    <a:pt x="238" y="41"/>
                    <a:pt x="242" y="59"/>
                    <a:pt x="284" y="59"/>
                  </a:cubicBezTo>
                  <a:close/>
                </a:path>
              </a:pathLst>
            </a:cu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24611" name="Oval 35"/>
            <p:cNvSpPr>
              <a:spLocks noChangeArrowheads="1"/>
            </p:cNvSpPr>
            <p:nvPr/>
          </p:nvSpPr>
          <p:spPr bwMode="auto">
            <a:xfrm>
              <a:off x="175" y="0"/>
              <a:ext cx="213" cy="225"/>
            </a:xfrm>
            <a:prstGeom prst="ellipse">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0170" tIns="46990" rIns="90170" bIns="469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i="1">
                <a:solidFill>
                  <a:srgbClr val="000000"/>
                </a:solidFill>
                <a:sym typeface="Arial" panose="020B0604020202020204" pitchFamily="34" charset="0"/>
              </a:endParaRPr>
            </a:p>
          </p:txBody>
        </p:sp>
      </p:grpSp>
      <p:grpSp>
        <p:nvGrpSpPr>
          <p:cNvPr id="24603" name="Group 36"/>
          <p:cNvGrpSpPr>
            <a:grpSpLocks/>
          </p:cNvGrpSpPr>
          <p:nvPr/>
        </p:nvGrpSpPr>
        <p:grpSpPr bwMode="auto">
          <a:xfrm>
            <a:off x="6731000" y="2670177"/>
            <a:ext cx="533400" cy="1065213"/>
            <a:chOff x="0" y="0"/>
            <a:chExt cx="590" cy="1177"/>
          </a:xfrm>
        </p:grpSpPr>
        <p:sp>
          <p:nvSpPr>
            <p:cNvPr id="24608" name="Freeform 37"/>
            <p:cNvSpPr>
              <a:spLocks noChangeArrowheads="1"/>
            </p:cNvSpPr>
            <p:nvPr/>
          </p:nvSpPr>
          <p:spPr bwMode="auto">
            <a:xfrm>
              <a:off x="0" y="206"/>
              <a:ext cx="590" cy="971"/>
            </a:xfrm>
            <a:custGeom>
              <a:avLst/>
              <a:gdLst>
                <a:gd name="T0" fmla="*/ 284 w 590"/>
                <a:gd name="T1" fmla="*/ 59 h 971"/>
                <a:gd name="T2" fmla="*/ 364 w 590"/>
                <a:gd name="T3" fmla="*/ 7 h 971"/>
                <a:gd name="T4" fmla="*/ 446 w 590"/>
                <a:gd name="T5" fmla="*/ 52 h 971"/>
                <a:gd name="T6" fmla="*/ 512 w 590"/>
                <a:gd name="T7" fmla="*/ 216 h 971"/>
                <a:gd name="T8" fmla="*/ 532 w 590"/>
                <a:gd name="T9" fmla="*/ 417 h 971"/>
                <a:gd name="T10" fmla="*/ 450 w 590"/>
                <a:gd name="T11" fmla="*/ 305 h 971"/>
                <a:gd name="T12" fmla="*/ 398 w 590"/>
                <a:gd name="T13" fmla="*/ 118 h 971"/>
                <a:gd name="T14" fmla="*/ 490 w 590"/>
                <a:gd name="T15" fmla="*/ 497 h 971"/>
                <a:gd name="T16" fmla="*/ 388 w 590"/>
                <a:gd name="T17" fmla="*/ 531 h 971"/>
                <a:gd name="T18" fmla="*/ 412 w 590"/>
                <a:gd name="T19" fmla="*/ 817 h 971"/>
                <a:gd name="T20" fmla="*/ 366 w 590"/>
                <a:gd name="T21" fmla="*/ 967 h 971"/>
                <a:gd name="T22" fmla="*/ 308 w 590"/>
                <a:gd name="T23" fmla="*/ 832 h 971"/>
                <a:gd name="T24" fmla="*/ 290 w 590"/>
                <a:gd name="T25" fmla="*/ 549 h 971"/>
                <a:gd name="T26" fmla="*/ 264 w 590"/>
                <a:gd name="T27" fmla="*/ 801 h 971"/>
                <a:gd name="T28" fmla="*/ 189 w 590"/>
                <a:gd name="T29" fmla="*/ 962 h 971"/>
                <a:gd name="T30" fmla="*/ 151 w 590"/>
                <a:gd name="T31" fmla="*/ 804 h 971"/>
                <a:gd name="T32" fmla="*/ 184 w 590"/>
                <a:gd name="T33" fmla="*/ 525 h 971"/>
                <a:gd name="T34" fmla="*/ 84 w 590"/>
                <a:gd name="T35" fmla="*/ 505 h 971"/>
                <a:gd name="T36" fmla="*/ 170 w 590"/>
                <a:gd name="T37" fmla="*/ 118 h 971"/>
                <a:gd name="T38" fmla="*/ 86 w 590"/>
                <a:gd name="T39" fmla="*/ 401 h 971"/>
                <a:gd name="T40" fmla="*/ 24 w 590"/>
                <a:gd name="T41" fmla="*/ 303 h 971"/>
                <a:gd name="T42" fmla="*/ 140 w 590"/>
                <a:gd name="T43" fmla="*/ 39 h 971"/>
                <a:gd name="T44" fmla="*/ 212 w 590"/>
                <a:gd name="T45" fmla="*/ 13 h 971"/>
                <a:gd name="T46" fmla="*/ 284 w 590"/>
                <a:gd name="T47" fmla="*/ 59 h 9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90"/>
                <a:gd name="T73" fmla="*/ 0 h 971"/>
                <a:gd name="T74" fmla="*/ 590 w 590"/>
                <a:gd name="T75" fmla="*/ 971 h 97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90" h="971">
                  <a:moveTo>
                    <a:pt x="284" y="59"/>
                  </a:moveTo>
                  <a:cubicBezTo>
                    <a:pt x="326" y="59"/>
                    <a:pt x="352" y="37"/>
                    <a:pt x="364" y="7"/>
                  </a:cubicBezTo>
                  <a:cubicBezTo>
                    <a:pt x="390" y="2"/>
                    <a:pt x="418" y="17"/>
                    <a:pt x="446" y="52"/>
                  </a:cubicBezTo>
                  <a:cubicBezTo>
                    <a:pt x="470" y="87"/>
                    <a:pt x="498" y="155"/>
                    <a:pt x="512" y="216"/>
                  </a:cubicBezTo>
                  <a:cubicBezTo>
                    <a:pt x="528" y="274"/>
                    <a:pt x="590" y="404"/>
                    <a:pt x="532" y="417"/>
                  </a:cubicBezTo>
                  <a:cubicBezTo>
                    <a:pt x="476" y="430"/>
                    <a:pt x="462" y="364"/>
                    <a:pt x="450" y="305"/>
                  </a:cubicBezTo>
                  <a:cubicBezTo>
                    <a:pt x="430" y="227"/>
                    <a:pt x="398" y="118"/>
                    <a:pt x="398" y="118"/>
                  </a:cubicBezTo>
                  <a:cubicBezTo>
                    <a:pt x="405" y="150"/>
                    <a:pt x="492" y="428"/>
                    <a:pt x="490" y="497"/>
                  </a:cubicBezTo>
                  <a:cubicBezTo>
                    <a:pt x="428" y="523"/>
                    <a:pt x="442" y="516"/>
                    <a:pt x="388" y="531"/>
                  </a:cubicBezTo>
                  <a:cubicBezTo>
                    <a:pt x="394" y="620"/>
                    <a:pt x="405" y="737"/>
                    <a:pt x="412" y="817"/>
                  </a:cubicBezTo>
                  <a:cubicBezTo>
                    <a:pt x="414" y="865"/>
                    <a:pt x="438" y="963"/>
                    <a:pt x="366" y="967"/>
                  </a:cubicBezTo>
                  <a:cubicBezTo>
                    <a:pt x="294" y="971"/>
                    <a:pt x="318" y="915"/>
                    <a:pt x="308" y="832"/>
                  </a:cubicBezTo>
                  <a:lnTo>
                    <a:pt x="290" y="549"/>
                  </a:lnTo>
                  <a:lnTo>
                    <a:pt x="264" y="801"/>
                  </a:lnTo>
                  <a:cubicBezTo>
                    <a:pt x="250" y="879"/>
                    <a:pt x="256" y="960"/>
                    <a:pt x="189" y="962"/>
                  </a:cubicBezTo>
                  <a:cubicBezTo>
                    <a:pt x="122" y="964"/>
                    <a:pt x="149" y="840"/>
                    <a:pt x="151" y="804"/>
                  </a:cubicBezTo>
                  <a:cubicBezTo>
                    <a:pt x="153" y="768"/>
                    <a:pt x="184" y="579"/>
                    <a:pt x="184" y="525"/>
                  </a:cubicBezTo>
                  <a:cubicBezTo>
                    <a:pt x="134" y="515"/>
                    <a:pt x="84" y="505"/>
                    <a:pt x="84" y="505"/>
                  </a:cubicBezTo>
                  <a:lnTo>
                    <a:pt x="170" y="118"/>
                  </a:lnTo>
                  <a:cubicBezTo>
                    <a:pt x="170" y="101"/>
                    <a:pt x="110" y="370"/>
                    <a:pt x="86" y="401"/>
                  </a:cubicBezTo>
                  <a:cubicBezTo>
                    <a:pt x="62" y="433"/>
                    <a:pt x="0" y="397"/>
                    <a:pt x="24" y="303"/>
                  </a:cubicBezTo>
                  <a:cubicBezTo>
                    <a:pt x="34" y="263"/>
                    <a:pt x="124" y="55"/>
                    <a:pt x="140" y="39"/>
                  </a:cubicBezTo>
                  <a:cubicBezTo>
                    <a:pt x="156" y="23"/>
                    <a:pt x="160" y="0"/>
                    <a:pt x="212" y="13"/>
                  </a:cubicBezTo>
                  <a:cubicBezTo>
                    <a:pt x="238" y="41"/>
                    <a:pt x="242" y="59"/>
                    <a:pt x="284" y="59"/>
                  </a:cubicBezTo>
                  <a:close/>
                </a:path>
              </a:pathLst>
            </a:cu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24609" name="Oval 38"/>
            <p:cNvSpPr>
              <a:spLocks noChangeArrowheads="1"/>
            </p:cNvSpPr>
            <p:nvPr/>
          </p:nvSpPr>
          <p:spPr bwMode="auto">
            <a:xfrm>
              <a:off x="175" y="0"/>
              <a:ext cx="213" cy="225"/>
            </a:xfrm>
            <a:prstGeom prst="ellipse">
              <a:avLst/>
            </a:prstGeom>
            <a:solidFill>
              <a:srgbClr val="FFCC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0170" tIns="46990" rIns="90170" bIns="4699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i="1">
                <a:solidFill>
                  <a:srgbClr val="000000"/>
                </a:solidFill>
                <a:sym typeface="Arial" panose="020B0604020202020204" pitchFamily="34" charset="0"/>
              </a:endParaRPr>
            </a:p>
          </p:txBody>
        </p:sp>
      </p:grpSp>
      <p:sp>
        <p:nvSpPr>
          <p:cNvPr id="24604" name="Text Box 39"/>
          <p:cNvSpPr>
            <a:spLocks noChangeArrowheads="1"/>
          </p:cNvSpPr>
          <p:nvPr/>
        </p:nvSpPr>
        <p:spPr bwMode="auto">
          <a:xfrm>
            <a:off x="6718302" y="3008313"/>
            <a:ext cx="6127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buFont typeface="Arial" panose="020B0604020202020204" pitchFamily="34" charset="0"/>
              <a:buNone/>
            </a:pPr>
            <a:r>
              <a:rPr lang="en-US" altLang="zh-CN" sz="1400">
                <a:solidFill>
                  <a:srgbClr val="FEFEFE"/>
                </a:solidFill>
                <a:sym typeface="Arial" panose="020B0604020202020204" pitchFamily="34" charset="0"/>
              </a:rPr>
              <a:t>35%</a:t>
            </a:r>
            <a:endParaRPr lang="zh-CN" altLang="en-US"/>
          </a:p>
        </p:txBody>
      </p:sp>
      <p:sp>
        <p:nvSpPr>
          <p:cNvPr id="24605" name="Text Box 40"/>
          <p:cNvSpPr>
            <a:spLocks noChangeArrowheads="1"/>
          </p:cNvSpPr>
          <p:nvPr/>
        </p:nvSpPr>
        <p:spPr bwMode="auto">
          <a:xfrm>
            <a:off x="7594601" y="2855914"/>
            <a:ext cx="70167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buFont typeface="Arial" panose="020B0604020202020204" pitchFamily="34" charset="0"/>
              <a:buNone/>
            </a:pPr>
            <a:r>
              <a:rPr lang="en-US" altLang="zh-CN" sz="1600">
                <a:solidFill>
                  <a:srgbClr val="FEFEFE"/>
                </a:solidFill>
                <a:sym typeface="Arial" panose="020B0604020202020204" pitchFamily="34" charset="0"/>
              </a:rPr>
              <a:t>70%</a:t>
            </a:r>
            <a:endParaRPr lang="zh-CN" altLang="en-US"/>
          </a:p>
        </p:txBody>
      </p:sp>
      <p:sp>
        <p:nvSpPr>
          <p:cNvPr id="24606" name="Rectangle 41"/>
          <p:cNvSpPr>
            <a:spLocks noChangeArrowheads="1"/>
          </p:cNvSpPr>
          <p:nvPr/>
        </p:nvSpPr>
        <p:spPr bwMode="auto">
          <a:xfrm>
            <a:off x="3355975" y="4765675"/>
            <a:ext cx="5715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Wingdings 2" panose="05020102010507070707" pitchFamily="18" charset="2"/>
              <a:buChar char="Ù"/>
            </a:pPr>
            <a:r>
              <a:rPr lang="en-US" altLang="zh-CN" sz="1400">
                <a:solidFill>
                  <a:srgbClr val="000000"/>
                </a:solidFill>
                <a:sym typeface="Arial" panose="020B0604020202020204" pitchFamily="34" charset="0"/>
              </a:rPr>
              <a:t> Contents of the product, and please fill it out.</a:t>
            </a:r>
            <a:endParaRPr lang="zh-CN" altLang="en-US"/>
          </a:p>
        </p:txBody>
      </p:sp>
      <p:sp>
        <p:nvSpPr>
          <p:cNvPr id="24607" name="Rectangle 42"/>
          <p:cNvSpPr>
            <a:spLocks noChangeArrowheads="1"/>
          </p:cNvSpPr>
          <p:nvPr/>
        </p:nvSpPr>
        <p:spPr bwMode="auto">
          <a:xfrm>
            <a:off x="2593975" y="784226"/>
            <a:ext cx="693420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10000"/>
              </a:lnSpc>
              <a:buFont typeface="Arial" panose="020B0604020202020204" pitchFamily="34" charset="0"/>
              <a:buNone/>
            </a:pPr>
            <a:r>
              <a:rPr lang="en-US" altLang="zh-CN">
                <a:solidFill>
                  <a:srgbClr val="000000"/>
                </a:solidFill>
                <a:sym typeface="Arial" panose="020B0604020202020204" pitchFamily="34" charset="0"/>
              </a:rPr>
              <a:t>ThemeGallery  is a Design Digital Content &amp; Contents mall developed by Guild Design Inc.</a:t>
            </a:r>
            <a:endParaRPr lang="zh-CN" alt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第一PPT，www.1ppt.com">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54</TotalTime>
  <Pages>0</Pages>
  <Words>1519</Words>
  <Characters>0</Characters>
  <Application>Microsoft Office PowerPoint</Application>
  <DocSecurity>0</DocSecurity>
  <PresentationFormat>自定义</PresentationFormat>
  <Lines>0</Lines>
  <Paragraphs>347</Paragraphs>
  <Slides>21</Slides>
  <Notes>0</Notes>
  <HiddenSlides>0</HiddenSlides>
  <MMClips>0</MMClips>
  <ScaleCrop>false</ScaleCrop>
  <HeadingPairs>
    <vt:vector size="4" baseType="variant">
      <vt:variant>
        <vt:lpstr>主题</vt:lpstr>
      </vt:variant>
      <vt:variant>
        <vt:i4>2</vt:i4>
      </vt:variant>
      <vt:variant>
        <vt:lpstr>幻灯片标题</vt:lpstr>
      </vt:variant>
      <vt:variant>
        <vt:i4>21</vt:i4>
      </vt:variant>
    </vt:vector>
  </HeadingPairs>
  <TitlesOfParts>
    <vt:vector size="23" baseType="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世界杯</dc:title>
  <dc:creator>第一PPT</dc:creator>
  <cp:keywords>www.1ppt.com</cp:keywords>
  <cp:lastModifiedBy>Windows User</cp:lastModifiedBy>
  <cp:revision>36</cp:revision>
  <dcterms:created xsi:type="dcterms:W3CDTF">2014-06-07T02:21:00Z</dcterms:created>
  <dcterms:modified xsi:type="dcterms:W3CDTF">2018-08-26T07:35:36Z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2052-9.1.0.4693</vt:lpwstr>
  </property>
</Properties>
</file>