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9"/>
  </p:notesMasterIdLst>
  <p:sldIdLst>
    <p:sldId id="256" r:id="rId4"/>
    <p:sldId id="258" r:id="rId5"/>
    <p:sldId id="261" r:id="rId6"/>
    <p:sldId id="278" r:id="rId7"/>
    <p:sldId id="262" r:id="rId8"/>
    <p:sldId id="263" r:id="rId9"/>
    <p:sldId id="264" r:id="rId10"/>
    <p:sldId id="321" r:id="rId11"/>
    <p:sldId id="313" r:id="rId12"/>
    <p:sldId id="267" r:id="rId13"/>
    <p:sldId id="268" r:id="rId14"/>
    <p:sldId id="275" r:id="rId15"/>
    <p:sldId id="269" r:id="rId16"/>
    <p:sldId id="277" r:id="rId17"/>
    <p:sldId id="314" r:id="rId18"/>
    <p:sldId id="272" r:id="rId19"/>
    <p:sldId id="276" r:id="rId20"/>
    <p:sldId id="274" r:id="rId21"/>
    <p:sldId id="270" r:id="rId22"/>
    <p:sldId id="273" r:id="rId23"/>
    <p:sldId id="315" r:id="rId24"/>
    <p:sldId id="279" r:id="rId25"/>
    <p:sldId id="280" r:id="rId26"/>
    <p:sldId id="265" r:id="rId27"/>
    <p:sldId id="282" r:id="rId28"/>
    <p:sldId id="271" r:id="rId29"/>
    <p:sldId id="320" r:id="rId30"/>
    <p:sldId id="325" r:id="rId31"/>
    <p:sldId id="319" r:id="rId32"/>
    <p:sldId id="322" r:id="rId33"/>
    <p:sldId id="323" r:id="rId34"/>
    <p:sldId id="324" r:id="rId35"/>
    <p:sldId id="286" r:id="rId36"/>
    <p:sldId id="317" r:id="rId37"/>
    <p:sldId id="326"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AE43"/>
    <a:srgbClr val="7FD13B"/>
    <a:srgbClr val="224982"/>
    <a:srgbClr val="254E8B"/>
    <a:srgbClr val="203E6B"/>
    <a:srgbClr val="1D3353"/>
    <a:srgbClr val="FAF9FA"/>
    <a:srgbClr val="F6F6F7"/>
    <a:srgbClr val="F5F5F6"/>
    <a:srgbClr val="F3F2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4520" autoAdjust="0"/>
  </p:normalViewPr>
  <p:slideViewPr>
    <p:cSldViewPr snapToGrid="0">
      <p:cViewPr>
        <p:scale>
          <a:sx n="33" d="100"/>
          <a:sy n="33" d="100"/>
        </p:scale>
        <p:origin x="-1062" y="-111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48BC965D-ACCE-4EDB-8EFD-FE9CE0FE7FBB}" type="datetimeFigureOut">
              <a:rPr lang="zh-CN" altLang="en-US" smtClean="0"/>
              <a:pPr/>
              <a:t>2018/8/26</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86056387-FF3D-4EBF-83F2-CC1A4B798D90}" type="slidenum">
              <a:rPr lang="zh-CN" altLang="en-US" smtClean="0"/>
              <a:pPr/>
              <a:t>‹#›</a:t>
            </a:fld>
            <a:endParaRPr lang="zh-CN" altLang="en-US" dirty="0"/>
          </a:p>
        </p:txBody>
      </p:sp>
    </p:spTree>
    <p:extLst>
      <p:ext uri="{BB962C8B-B14F-4D97-AF65-F5344CB8AC3E}">
        <p14:creationId xmlns:p14="http://schemas.microsoft.com/office/powerpoint/2010/main" val="1451118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8FCAC9D-4DB1-4C43-9C3D-2A1F320BC312}" type="datetimeFigureOut">
              <a:rPr lang="zh-CN" altLang="en-US" smtClean="0"/>
              <a:t>2018/8/26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26064539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8FCAC9D-4DB1-4C43-9C3D-2A1F320BC312}" type="datetimeFigureOut">
              <a:rPr lang="zh-CN" altLang="en-US" smtClean="0"/>
              <a:t>2018/8/26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27618182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8FCAC9D-4DB1-4C43-9C3D-2A1F320BC312}" type="datetimeFigureOut">
              <a:rPr lang="zh-CN" altLang="en-US" smtClean="0"/>
              <a:t>2018/8/26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8415486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A5AF6BC3-444A-46B1-BC4A-83D7E5D4EE11}" type="datetimeFigureOut">
              <a:rPr lang="zh-CN" altLang="en-US">
                <a:solidFill>
                  <a:prstClr val="black">
                    <a:tint val="75000"/>
                  </a:prstClr>
                </a:solidFill>
              </a:rPr>
              <a:pPr>
                <a:def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4ACFA108-3D8E-435D-9B19-4F171ADFD79F}"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41860118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AC7CA85-9E67-4AF2-A581-60C8A2A725A1}" type="datetimeFigureOut">
              <a:rPr lang="zh-CN" altLang="en-US">
                <a:solidFill>
                  <a:prstClr val="black">
                    <a:tint val="75000"/>
                  </a:prstClr>
                </a:solidFill>
              </a:rPr>
              <a:pPr>
                <a:def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AB7D53AA-E735-4D0D-B178-7F80C3AD1E0B}"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435374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2"/>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EF1A635B-8178-4168-A3A0-B79023199B21}" type="datetimeFigureOut">
              <a:rPr lang="zh-CN" altLang="en-US">
                <a:solidFill>
                  <a:prstClr val="black">
                    <a:tint val="75000"/>
                  </a:prstClr>
                </a:solidFill>
              </a:rPr>
              <a:pPr>
                <a:def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01DD8A56-A5CE-4B53-A6C1-4F74CFA2BD02}"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39661302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4CBBB753-8A58-451F-80B1-0FABEE20724E}" type="datetimeFigureOut">
              <a:rPr lang="zh-CN" altLang="en-US">
                <a:solidFill>
                  <a:prstClr val="black">
                    <a:tint val="75000"/>
                  </a:prstClr>
                </a:solidFill>
              </a:rPr>
              <a:pPr>
                <a:defRPr/>
              </a:pPr>
              <a:t>2018/8/26</a:t>
            </a:fld>
            <a:endParaRPr lang="zh-CN" altLang="en-US">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ACD91566-FE61-4B76-A4F4-83640AF877F4}"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35031237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2"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7CF45E8F-72A6-4AAB-A23B-91233B620581}" type="datetimeFigureOut">
              <a:rPr lang="zh-CN" altLang="en-US">
                <a:solidFill>
                  <a:prstClr val="black">
                    <a:tint val="75000"/>
                  </a:prstClr>
                </a:solidFill>
              </a:rPr>
              <a:pPr>
                <a:defRPr/>
              </a:pPr>
              <a:t>2018/8/26</a:t>
            </a:fld>
            <a:endParaRPr lang="zh-CN" altLang="en-US">
              <a:solidFill>
                <a:prstClr val="black">
                  <a:tint val="75000"/>
                </a:prstClr>
              </a:solidFill>
            </a:endParaRPr>
          </a:p>
        </p:txBody>
      </p:sp>
      <p:sp>
        <p:nvSpPr>
          <p:cNvPr id="8"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9" name="灯片编号占位符 5"/>
          <p:cNvSpPr>
            <a:spLocks noGrp="1"/>
          </p:cNvSpPr>
          <p:nvPr>
            <p:ph type="sldNum" sz="quarter" idx="12"/>
          </p:nvPr>
        </p:nvSpPr>
        <p:spPr/>
        <p:txBody>
          <a:bodyPr/>
          <a:lstStyle>
            <a:lvl1pPr>
              <a:defRPr/>
            </a:lvl1pPr>
          </a:lstStyle>
          <a:p>
            <a:pPr>
              <a:defRPr/>
            </a:pPr>
            <a:fld id="{1BC8321E-8E2E-4837-AE63-661BA269EE1F}"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42173997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2253C2F0-96A2-4935-A563-C6E586987A40}" type="datetimeFigureOut">
              <a:rPr lang="zh-CN" altLang="en-US">
                <a:solidFill>
                  <a:prstClr val="black">
                    <a:tint val="75000"/>
                  </a:prstClr>
                </a:solidFill>
              </a:rPr>
              <a:pPr>
                <a:defRPr/>
              </a:pPr>
              <a:t>2018/8/26</a:t>
            </a:fld>
            <a:endParaRPr lang="zh-CN" altLang="en-US">
              <a:solidFill>
                <a:prstClr val="black">
                  <a:tint val="75000"/>
                </a:prstClr>
              </a:solidFill>
            </a:endParaRPr>
          </a:p>
        </p:txBody>
      </p:sp>
      <p:sp>
        <p:nvSpPr>
          <p:cNvPr id="4"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5" name="灯片编号占位符 5"/>
          <p:cNvSpPr>
            <a:spLocks noGrp="1"/>
          </p:cNvSpPr>
          <p:nvPr>
            <p:ph type="sldNum" sz="quarter" idx="12"/>
          </p:nvPr>
        </p:nvSpPr>
        <p:spPr/>
        <p:txBody>
          <a:bodyPr/>
          <a:lstStyle>
            <a:lvl1pPr>
              <a:defRPr/>
            </a:lvl1pPr>
          </a:lstStyle>
          <a:p>
            <a:pPr>
              <a:defRPr/>
            </a:pPr>
            <a:fld id="{E4D5EF4C-B555-4D1F-9250-E56B6CD41E66}"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33600513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AA7AD2C-9879-4A1E-A914-1BC8F7314B36}" type="datetimeFigureOut">
              <a:rPr lang="zh-CN" altLang="en-US">
                <a:solidFill>
                  <a:prstClr val="black">
                    <a:tint val="75000"/>
                  </a:prstClr>
                </a:solidFill>
              </a:rPr>
              <a:pPr>
                <a:defRPr/>
              </a:pPr>
              <a:t>2018/8/26</a:t>
            </a:fld>
            <a:endParaRPr lang="zh-CN" altLang="en-US">
              <a:solidFill>
                <a:prstClr val="black">
                  <a:tint val="75000"/>
                </a:prstClr>
              </a:solidFill>
            </a:endParaRPr>
          </a:p>
        </p:txBody>
      </p:sp>
      <p:sp>
        <p:nvSpPr>
          <p:cNvPr id="3"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4" name="灯片编号占位符 5"/>
          <p:cNvSpPr>
            <a:spLocks noGrp="1"/>
          </p:cNvSpPr>
          <p:nvPr>
            <p:ph type="sldNum" sz="quarter" idx="12"/>
          </p:nvPr>
        </p:nvSpPr>
        <p:spPr/>
        <p:txBody>
          <a:bodyPr/>
          <a:lstStyle>
            <a:lvl1pPr>
              <a:defRPr/>
            </a:lvl1pPr>
          </a:lstStyle>
          <a:p>
            <a:pPr>
              <a:defRPr/>
            </a:pPr>
            <a:fld id="{26BC2670-A487-4B85-BC0C-8310DC6CE64E}"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33555846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C8EDD4D5-23ED-4AF6-A9DF-C926038CDC11}" type="datetimeFigureOut">
              <a:rPr lang="zh-CN" altLang="en-US">
                <a:solidFill>
                  <a:prstClr val="black">
                    <a:tint val="75000"/>
                  </a:prstClr>
                </a:solidFill>
              </a:rPr>
              <a:pPr>
                <a:defRPr/>
              </a:pPr>
              <a:t>2018/8/26</a:t>
            </a:fld>
            <a:endParaRPr lang="zh-CN" altLang="en-US">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CDB7BB88-AAEC-41A6-9866-C6D35DF03DE3}"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30262738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8FCAC9D-4DB1-4C43-9C3D-2A1F320BC312}" type="datetimeFigureOut">
              <a:rPr lang="zh-CN" altLang="en-US" smtClean="0"/>
              <a:t>2018/8/26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39551725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9"/>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B2EA5B5B-7FDA-4333-AC0C-1DEDD3B4B2C7}" type="datetimeFigureOut">
              <a:rPr lang="zh-CN" altLang="en-US">
                <a:solidFill>
                  <a:prstClr val="black">
                    <a:tint val="75000"/>
                  </a:prstClr>
                </a:solidFill>
              </a:rPr>
              <a:pPr>
                <a:defRPr/>
              </a:pPr>
              <a:t>2018/8/26</a:t>
            </a:fld>
            <a:endParaRPr lang="zh-CN" altLang="en-US">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D6AC1F06-2BB6-48B6-90FE-51F412A5CE1B}"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37248340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7EC7367-261B-44A4-BA35-02000FF147EB}" type="datetimeFigureOut">
              <a:rPr lang="zh-CN" altLang="en-US">
                <a:solidFill>
                  <a:prstClr val="black">
                    <a:tint val="75000"/>
                  </a:prstClr>
                </a:solidFill>
              </a:rPr>
              <a:pPr>
                <a:def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8D8A8B26-1DFA-47AA-97D1-625A27C541FB}"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213715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DA6606B-5855-4E75-8533-66DA5FE45B10}" type="datetimeFigureOut">
              <a:rPr lang="zh-CN" altLang="en-US">
                <a:solidFill>
                  <a:prstClr val="black">
                    <a:tint val="75000"/>
                  </a:prstClr>
                </a:solidFill>
              </a:rPr>
              <a:pPr>
                <a:def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66E76769-D7E7-4915-97BA-6B532A0A8558}"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32545923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4129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49378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13147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54088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97434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86569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6128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2"/>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8FCAC9D-4DB1-4C43-9C3D-2A1F320BC312}" type="datetimeFigureOut">
              <a:rPr lang="zh-CN" altLang="en-US" smtClean="0"/>
              <a:t>2018/8/26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10789251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94728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29315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61995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5914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8FCAC9D-4DB1-4C43-9C3D-2A1F320BC312}" type="datetimeFigureOut">
              <a:rPr lang="zh-CN" altLang="en-US" smtClean="0"/>
              <a:t>2018/8/26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31704651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2"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8FCAC9D-4DB1-4C43-9C3D-2A1F320BC312}" type="datetimeFigureOut">
              <a:rPr lang="zh-CN" altLang="en-US" smtClean="0"/>
              <a:t>2018/8/26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22776576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8FCAC9D-4DB1-4C43-9C3D-2A1F320BC312}" type="datetimeFigureOut">
              <a:rPr lang="zh-CN" altLang="en-US" smtClean="0"/>
              <a:t>2018/8/26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38474416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8FCAC9D-4DB1-4C43-9C3D-2A1F320BC312}" type="datetimeFigureOut">
              <a:rPr lang="zh-CN" altLang="en-US" smtClean="0"/>
              <a:t>2018/8/26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22709732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8FCAC9D-4DB1-4C43-9C3D-2A1F320BC312}" type="datetimeFigureOut">
              <a:rPr lang="zh-CN" altLang="en-US" smtClean="0"/>
              <a:t>2018/8/26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36818981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8FCAC9D-4DB1-4C43-9C3D-2A1F320BC312}" type="datetimeFigureOut">
              <a:rPr lang="zh-CN" altLang="en-US" smtClean="0"/>
              <a:t>2018/8/26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5487152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48FCAC9D-4DB1-4C43-9C3D-2A1F320BC312}" type="datetimeFigureOut">
              <a:rPr lang="zh-CN" altLang="en-US" smtClean="0"/>
              <a:pPr/>
              <a:t>2018/8/26</a:t>
            </a:fld>
            <a:endParaRPr lang="zh-CN" altLang="en-US" dirty="0"/>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2A1FA538-5F5D-416D-A366-CC78A227FC50}" type="slidenum">
              <a:rPr lang="zh-CN" altLang="en-US" smtClean="0"/>
              <a:pPr/>
              <a:t>‹#›</a:t>
            </a:fld>
            <a:endParaRPr lang="zh-CN" altLang="en-US" dirty="0"/>
          </a:p>
        </p:txBody>
      </p:sp>
    </p:spTree>
    <p:extLst>
      <p:ext uri="{BB962C8B-B14F-4D97-AF65-F5344CB8AC3E}">
        <p14:creationId xmlns:p14="http://schemas.microsoft.com/office/powerpoint/2010/main" val="1636073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9"/>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微软雅黑" panose="020B0503020204020204" pitchFamily="34" charset="-122"/>
              </a:defRPr>
            </a:lvl1pPr>
          </a:lstStyle>
          <a:p>
            <a:pPr>
              <a:defRPr/>
            </a:pPr>
            <a:fld id="{849308E5-B4A1-46DF-AF63-A34E7E994AB8}" type="datetimeFigureOut">
              <a:rPr lang="zh-CN" altLang="en-US" smtClean="0">
                <a:solidFill>
                  <a:prstClr val="black">
                    <a:tint val="75000"/>
                  </a:prstClr>
                </a:solidFill>
              </a:rPr>
              <a:pPr>
                <a:defRPr/>
              </a:pPr>
              <a:t>2018/8/26</a:t>
            </a:fld>
            <a:endParaRPr lang="zh-CN" altLang="en-US" dirty="0">
              <a:solidFill>
                <a:prstClr val="black">
                  <a:tint val="75000"/>
                </a:prstClr>
              </a:solidFill>
            </a:endParaRPr>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微软雅黑" panose="020B0503020204020204" pitchFamily="34" charset="-122"/>
              </a:defRPr>
            </a:lvl1pPr>
          </a:lstStyle>
          <a:p>
            <a:pPr>
              <a:defRPr/>
            </a:pPr>
            <a:endParaRPr lang="zh-CN" altLang="en-US" dirty="0">
              <a:solidFill>
                <a:prstClr val="black">
                  <a:tint val="75000"/>
                </a:prstClr>
              </a:solidFill>
            </a:endParaRPr>
          </a:p>
        </p:txBody>
      </p:sp>
      <p:sp>
        <p:nvSpPr>
          <p:cNvPr id="6" name="灯片编号占位符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ea typeface="微软雅黑" panose="020B0503020204020204" pitchFamily="34" charset="-122"/>
              </a:defRPr>
            </a:lvl1pPr>
          </a:lstStyle>
          <a:p>
            <a:pPr>
              <a:defRPr/>
            </a:pPr>
            <a:fld id="{75E18293-32C3-4B2B-B4BD-48978EDFCAFB}" type="slidenum">
              <a:rPr lang="zh-CN" altLang="en-US" smtClean="0">
                <a:solidFill>
                  <a:prstClr val="black">
                    <a:tint val="75000"/>
                  </a:prstClr>
                </a:solidFill>
              </a:rPr>
              <a:pPr>
                <a:defRPr/>
              </a:pPr>
              <a:t>‹#›</a:t>
            </a:fld>
            <a:endParaRPr lang="zh-CN" altLang="en-US" dirty="0">
              <a:solidFill>
                <a:prstClr val="black">
                  <a:tint val="75000"/>
                </a:prstClr>
              </a:solidFill>
            </a:endParaRPr>
          </a:p>
        </p:txBody>
      </p:sp>
    </p:spTree>
    <p:extLst>
      <p:ext uri="{BB962C8B-B14F-4D97-AF65-F5344CB8AC3E}">
        <p14:creationId xmlns:p14="http://schemas.microsoft.com/office/powerpoint/2010/main" val="21013175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xStyles>
    <p:titleStyle>
      <a:lvl1pPr algn="l" rtl="0" eaLnBrk="0" fontAlgn="base" hangingPunct="0">
        <a:lnSpc>
          <a:spcPct val="90000"/>
        </a:lnSpc>
        <a:spcBef>
          <a:spcPct val="0"/>
        </a:spcBef>
        <a:spcAft>
          <a:spcPct val="0"/>
        </a:spcAft>
        <a:defRPr sz="4400" kern="1200">
          <a:solidFill>
            <a:schemeClr val="tx1"/>
          </a:solidFill>
          <a:latin typeface="+mj-lt"/>
          <a:ea typeface="微软雅黑" panose="020B0503020204020204" pitchFamily="34" charset="-122"/>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30850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tags" Target="../tags/tag21.xml"/><Relationship Id="rId26" Type="http://schemas.openxmlformats.org/officeDocument/2006/relationships/image" Target="../media/image1.png"/><Relationship Id="rId3" Type="http://schemas.openxmlformats.org/officeDocument/2006/relationships/tags" Target="../tags/tag6.xml"/><Relationship Id="rId21" Type="http://schemas.openxmlformats.org/officeDocument/2006/relationships/tags" Target="../tags/tag24.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tags" Target="../tags/tag20.xml"/><Relationship Id="rId25" Type="http://schemas.openxmlformats.org/officeDocument/2006/relationships/slideLayout" Target="../slideLayouts/slideLayout1.xml"/><Relationship Id="rId2" Type="http://schemas.openxmlformats.org/officeDocument/2006/relationships/tags" Target="../tags/tag5.xml"/><Relationship Id="rId16" Type="http://schemas.openxmlformats.org/officeDocument/2006/relationships/tags" Target="../tags/tag19.xml"/><Relationship Id="rId20" Type="http://schemas.openxmlformats.org/officeDocument/2006/relationships/tags" Target="../tags/tag23.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24" Type="http://schemas.openxmlformats.org/officeDocument/2006/relationships/tags" Target="../tags/tag27.xml"/><Relationship Id="rId5" Type="http://schemas.openxmlformats.org/officeDocument/2006/relationships/tags" Target="../tags/tag8.xml"/><Relationship Id="rId15" Type="http://schemas.openxmlformats.org/officeDocument/2006/relationships/tags" Target="../tags/tag18.xml"/><Relationship Id="rId23" Type="http://schemas.openxmlformats.org/officeDocument/2006/relationships/tags" Target="../tags/tag26.xml"/><Relationship Id="rId10" Type="http://schemas.openxmlformats.org/officeDocument/2006/relationships/tags" Target="../tags/tag13.xml"/><Relationship Id="rId19" Type="http://schemas.openxmlformats.org/officeDocument/2006/relationships/tags" Target="../tags/tag22.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 Id="rId22" Type="http://schemas.openxmlformats.org/officeDocument/2006/relationships/tags" Target="../tags/tag2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3.pn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矩形 15"/>
          <p:cNvSpPr/>
          <p:nvPr/>
        </p:nvSpPr>
        <p:spPr>
          <a:xfrm>
            <a:off x="1" y="-7938"/>
            <a:ext cx="6227763" cy="346076"/>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8" name="矩形 4"/>
          <p:cNvSpPr/>
          <p:nvPr/>
        </p:nvSpPr>
        <p:spPr>
          <a:xfrm>
            <a:off x="5824539" y="-7938"/>
            <a:ext cx="6367463" cy="6865938"/>
          </a:xfrm>
          <a:custGeom>
            <a:avLst/>
            <a:gdLst>
              <a:gd name="connsiteX0" fmla="*/ 0 w 4835611"/>
              <a:gd name="connsiteY0" fmla="*/ 0 h 6858000"/>
              <a:gd name="connsiteX1" fmla="*/ 4835611 w 4835611"/>
              <a:gd name="connsiteY1" fmla="*/ 0 h 6858000"/>
              <a:gd name="connsiteX2" fmla="*/ 4835611 w 4835611"/>
              <a:gd name="connsiteY2" fmla="*/ 6858000 h 6858000"/>
              <a:gd name="connsiteX3" fmla="*/ 0 w 4835611"/>
              <a:gd name="connsiteY3" fmla="*/ 6858000 h 6858000"/>
              <a:gd name="connsiteX4" fmla="*/ 0 w 4835611"/>
              <a:gd name="connsiteY4" fmla="*/ 0 h 6858000"/>
              <a:gd name="connsiteX0" fmla="*/ 0 w 6367849"/>
              <a:gd name="connsiteY0" fmla="*/ 0 h 6866238"/>
              <a:gd name="connsiteX1" fmla="*/ 6367849 w 6367849"/>
              <a:gd name="connsiteY1" fmla="*/ 8238 h 6866238"/>
              <a:gd name="connsiteX2" fmla="*/ 6367849 w 6367849"/>
              <a:gd name="connsiteY2" fmla="*/ 6866238 h 6866238"/>
              <a:gd name="connsiteX3" fmla="*/ 1532238 w 6367849"/>
              <a:gd name="connsiteY3" fmla="*/ 6866238 h 6866238"/>
              <a:gd name="connsiteX4" fmla="*/ 0 w 6367849"/>
              <a:gd name="connsiteY4" fmla="*/ 0 h 686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7849" h="6866238">
                <a:moveTo>
                  <a:pt x="0" y="0"/>
                </a:moveTo>
                <a:lnTo>
                  <a:pt x="6367849" y="8238"/>
                </a:lnTo>
                <a:lnTo>
                  <a:pt x="6367849" y="6866238"/>
                </a:lnTo>
                <a:lnTo>
                  <a:pt x="1532238" y="6866238"/>
                </a:lnTo>
                <a:lnTo>
                  <a:pt x="0" y="0"/>
                </a:lnTo>
                <a:close/>
              </a:path>
            </a:pathLst>
          </a:custGeom>
          <a:solidFill>
            <a:srgbClr val="2249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19" name="组合 11"/>
          <p:cNvGrpSpPr>
            <a:grpSpLocks/>
          </p:cNvGrpSpPr>
          <p:nvPr/>
        </p:nvGrpSpPr>
        <p:grpSpPr bwMode="auto">
          <a:xfrm>
            <a:off x="6675437" y="5126038"/>
            <a:ext cx="5516563" cy="1293812"/>
            <a:chOff x="6675238" y="5164687"/>
            <a:chExt cx="5516762" cy="1293778"/>
          </a:xfrm>
          <a:solidFill>
            <a:srgbClr val="6CAE43"/>
          </a:solidFill>
        </p:grpSpPr>
        <p:sp>
          <p:nvSpPr>
            <p:cNvPr id="20" name="直角三角形 7"/>
            <p:cNvSpPr/>
            <p:nvPr/>
          </p:nvSpPr>
          <p:spPr>
            <a:xfrm rot="5136230" flipH="1" flipV="1">
              <a:off x="6660962" y="5178963"/>
              <a:ext cx="403214" cy="374664"/>
            </a:xfrm>
            <a:custGeom>
              <a:avLst/>
              <a:gdLst>
                <a:gd name="connsiteX0" fmla="*/ 0 w 222367"/>
                <a:gd name="connsiteY0" fmla="*/ 179604 h 179604"/>
                <a:gd name="connsiteX1" fmla="*/ 0 w 222367"/>
                <a:gd name="connsiteY1" fmla="*/ 0 h 179604"/>
                <a:gd name="connsiteX2" fmla="*/ 222367 w 222367"/>
                <a:gd name="connsiteY2" fmla="*/ 179604 h 179604"/>
                <a:gd name="connsiteX3" fmla="*/ 0 w 222367"/>
                <a:gd name="connsiteY3" fmla="*/ 179604 h 179604"/>
                <a:gd name="connsiteX0" fmla="*/ 15525 w 237892"/>
                <a:gd name="connsiteY0" fmla="*/ 226175 h 226175"/>
                <a:gd name="connsiteX1" fmla="*/ 0 w 237892"/>
                <a:gd name="connsiteY1" fmla="*/ 0 h 226175"/>
                <a:gd name="connsiteX2" fmla="*/ 237892 w 237892"/>
                <a:gd name="connsiteY2" fmla="*/ 226175 h 226175"/>
                <a:gd name="connsiteX3" fmla="*/ 15525 w 237892"/>
                <a:gd name="connsiteY3" fmla="*/ 226175 h 226175"/>
                <a:gd name="connsiteX0" fmla="*/ 0 w 255970"/>
                <a:gd name="connsiteY0" fmla="*/ 259416 h 259416"/>
                <a:gd name="connsiteX1" fmla="*/ 18078 w 255970"/>
                <a:gd name="connsiteY1" fmla="*/ 0 h 259416"/>
                <a:gd name="connsiteX2" fmla="*/ 255970 w 255970"/>
                <a:gd name="connsiteY2" fmla="*/ 226175 h 259416"/>
                <a:gd name="connsiteX3" fmla="*/ 0 w 255970"/>
                <a:gd name="connsiteY3" fmla="*/ 259416 h 259416"/>
                <a:gd name="connsiteX0" fmla="*/ 0 w 255970"/>
                <a:gd name="connsiteY0" fmla="*/ 152133 h 152133"/>
                <a:gd name="connsiteX1" fmla="*/ 15205 w 255970"/>
                <a:gd name="connsiteY1" fmla="*/ 0 h 152133"/>
                <a:gd name="connsiteX2" fmla="*/ 255970 w 255970"/>
                <a:gd name="connsiteY2" fmla="*/ 118892 h 152133"/>
                <a:gd name="connsiteX3" fmla="*/ 0 w 255970"/>
                <a:gd name="connsiteY3" fmla="*/ 152133 h 152133"/>
                <a:gd name="connsiteX0" fmla="*/ 0 w 255970"/>
                <a:gd name="connsiteY0" fmla="*/ 156141 h 156141"/>
                <a:gd name="connsiteX1" fmla="*/ 15513 w 255970"/>
                <a:gd name="connsiteY1" fmla="*/ 0 h 156141"/>
                <a:gd name="connsiteX2" fmla="*/ 255970 w 255970"/>
                <a:gd name="connsiteY2" fmla="*/ 122900 h 156141"/>
                <a:gd name="connsiteX3" fmla="*/ 0 w 255970"/>
                <a:gd name="connsiteY3" fmla="*/ 156141 h 156141"/>
                <a:gd name="connsiteX0" fmla="*/ 0 w 255970"/>
                <a:gd name="connsiteY0" fmla="*/ 156141 h 156141"/>
                <a:gd name="connsiteX1" fmla="*/ 15513 w 255970"/>
                <a:gd name="connsiteY1" fmla="*/ 0 h 156141"/>
                <a:gd name="connsiteX2" fmla="*/ 255970 w 255970"/>
                <a:gd name="connsiteY2" fmla="*/ 122900 h 156141"/>
                <a:gd name="connsiteX3" fmla="*/ 0 w 255970"/>
                <a:gd name="connsiteY3" fmla="*/ 156141 h 156141"/>
                <a:gd name="connsiteX0" fmla="*/ 0 w 170731"/>
                <a:gd name="connsiteY0" fmla="*/ 156141 h 156141"/>
                <a:gd name="connsiteX1" fmla="*/ 15513 w 170731"/>
                <a:gd name="connsiteY1" fmla="*/ 0 h 156141"/>
                <a:gd name="connsiteX2" fmla="*/ 170731 w 170731"/>
                <a:gd name="connsiteY2" fmla="*/ 130457 h 156141"/>
                <a:gd name="connsiteX3" fmla="*/ 0 w 170731"/>
                <a:gd name="connsiteY3" fmla="*/ 156141 h 156141"/>
                <a:gd name="connsiteX0" fmla="*/ 0 w 170269"/>
                <a:gd name="connsiteY0" fmla="*/ 156141 h 156141"/>
                <a:gd name="connsiteX1" fmla="*/ 15513 w 170269"/>
                <a:gd name="connsiteY1" fmla="*/ 0 h 156141"/>
                <a:gd name="connsiteX2" fmla="*/ 170269 w 170269"/>
                <a:gd name="connsiteY2" fmla="*/ 136468 h 156141"/>
                <a:gd name="connsiteX3" fmla="*/ 0 w 170269"/>
                <a:gd name="connsiteY3" fmla="*/ 156141 h 156141"/>
                <a:gd name="connsiteX0" fmla="*/ 0 w 170423"/>
                <a:gd name="connsiteY0" fmla="*/ 158145 h 158145"/>
                <a:gd name="connsiteX1" fmla="*/ 15667 w 170423"/>
                <a:gd name="connsiteY1" fmla="*/ 0 h 158145"/>
                <a:gd name="connsiteX2" fmla="*/ 170423 w 170423"/>
                <a:gd name="connsiteY2" fmla="*/ 136468 h 158145"/>
                <a:gd name="connsiteX3" fmla="*/ 0 w 170423"/>
                <a:gd name="connsiteY3" fmla="*/ 158145 h 158145"/>
              </a:gdLst>
              <a:ahLst/>
              <a:cxnLst>
                <a:cxn ang="0">
                  <a:pos x="connsiteX0" y="connsiteY0"/>
                </a:cxn>
                <a:cxn ang="0">
                  <a:pos x="connsiteX1" y="connsiteY1"/>
                </a:cxn>
                <a:cxn ang="0">
                  <a:pos x="connsiteX2" y="connsiteY2"/>
                </a:cxn>
                <a:cxn ang="0">
                  <a:pos x="connsiteX3" y="connsiteY3"/>
                </a:cxn>
              </a:cxnLst>
              <a:rect l="l" t="t" r="r" b="b"/>
              <a:pathLst>
                <a:path w="170423" h="158145">
                  <a:moveTo>
                    <a:pt x="0" y="158145"/>
                  </a:moveTo>
                  <a:lnTo>
                    <a:pt x="15667" y="0"/>
                  </a:lnTo>
                  <a:lnTo>
                    <a:pt x="170423" y="136468"/>
                  </a:lnTo>
                  <a:lnTo>
                    <a:pt x="0" y="15814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1" name="任意多边形 20"/>
            <p:cNvSpPr/>
            <p:nvPr/>
          </p:nvSpPr>
          <p:spPr>
            <a:xfrm>
              <a:off x="6680000" y="5520278"/>
              <a:ext cx="5512000" cy="938187"/>
            </a:xfrm>
            <a:custGeom>
              <a:avLst/>
              <a:gdLst>
                <a:gd name="connsiteX0" fmla="*/ 5512354 w 5512354"/>
                <a:gd name="connsiteY0" fmla="*/ 0 h 938485"/>
                <a:gd name="connsiteX1" fmla="*/ 5512354 w 5512354"/>
                <a:gd name="connsiteY1" fmla="*/ 938485 h 938485"/>
                <a:gd name="connsiteX2" fmla="*/ 580622 w 5512354"/>
                <a:gd name="connsiteY2" fmla="*/ 938485 h 938485"/>
                <a:gd name="connsiteX3" fmla="*/ 0 w 5512354"/>
                <a:gd name="connsiteY3" fmla="*/ 17066 h 938485"/>
              </a:gdLst>
              <a:ahLst/>
              <a:cxnLst>
                <a:cxn ang="0">
                  <a:pos x="connsiteX0" y="connsiteY0"/>
                </a:cxn>
                <a:cxn ang="0">
                  <a:pos x="connsiteX1" y="connsiteY1"/>
                </a:cxn>
                <a:cxn ang="0">
                  <a:pos x="connsiteX2" y="connsiteY2"/>
                </a:cxn>
                <a:cxn ang="0">
                  <a:pos x="connsiteX3" y="connsiteY3"/>
                </a:cxn>
              </a:cxnLst>
              <a:rect l="l" t="t" r="r" b="b"/>
              <a:pathLst>
                <a:path w="5512354" h="938485">
                  <a:moveTo>
                    <a:pt x="5512354" y="0"/>
                  </a:moveTo>
                  <a:lnTo>
                    <a:pt x="5512354" y="938485"/>
                  </a:lnTo>
                  <a:lnTo>
                    <a:pt x="580622" y="938485"/>
                  </a:lnTo>
                  <a:lnTo>
                    <a:pt x="0" y="170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22" name="文本框 13"/>
          <p:cNvSpPr txBox="1">
            <a:spLocks noChangeArrowheads="1"/>
          </p:cNvSpPr>
          <p:nvPr/>
        </p:nvSpPr>
        <p:spPr bwMode="auto">
          <a:xfrm>
            <a:off x="1116898" y="3740154"/>
            <a:ext cx="47580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2400" dirty="0">
                <a:solidFill>
                  <a:srgbClr val="242B33"/>
                </a:solidFill>
                <a:latin typeface="微软雅黑" panose="020B0503020204020204" pitchFamily="34" charset="-122"/>
                <a:ea typeface="微软雅黑" panose="020B0503020204020204" pitchFamily="34" charset="-122"/>
              </a:rPr>
              <a:t>The Graduation Thesis Defense</a:t>
            </a:r>
          </a:p>
        </p:txBody>
      </p:sp>
      <p:sp>
        <p:nvSpPr>
          <p:cNvPr id="23" name="文本框 14"/>
          <p:cNvSpPr txBox="1">
            <a:spLocks noChangeArrowheads="1"/>
          </p:cNvSpPr>
          <p:nvPr/>
        </p:nvSpPr>
        <p:spPr bwMode="auto">
          <a:xfrm>
            <a:off x="2092326" y="4313242"/>
            <a:ext cx="26292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400" dirty="0">
                <a:solidFill>
                  <a:srgbClr val="242B33"/>
                </a:solidFill>
                <a:latin typeface="Arial" panose="020B0604020202020204" pitchFamily="34" charset="0"/>
                <a:ea typeface="微软雅黑" panose="020B0503020204020204" pitchFamily="34" charset="-122"/>
              </a:rPr>
              <a:t>答</a:t>
            </a:r>
            <a:r>
              <a:rPr lang="zh-CN" altLang="en-US" sz="2400" dirty="0" smtClean="0">
                <a:solidFill>
                  <a:srgbClr val="242B33"/>
                </a:solidFill>
                <a:latin typeface="Arial" panose="020B0604020202020204" pitchFamily="34" charset="0"/>
                <a:ea typeface="微软雅黑" panose="020B0503020204020204" pitchFamily="34" charset="-122"/>
              </a:rPr>
              <a:t>辩人</a:t>
            </a:r>
            <a:r>
              <a:rPr lang="zh-CN" altLang="en-US" sz="2400" dirty="0" smtClean="0">
                <a:solidFill>
                  <a:srgbClr val="242B33"/>
                </a:solidFill>
                <a:latin typeface="Arial" panose="020B0604020202020204" pitchFamily="34" charset="0"/>
                <a:ea typeface="微软雅黑" panose="020B0503020204020204" pitchFamily="34" charset="-122"/>
              </a:rPr>
              <a:t>：第一</a:t>
            </a:r>
            <a:r>
              <a:rPr lang="en-US" altLang="zh-CN" sz="2400" dirty="0" smtClean="0">
                <a:solidFill>
                  <a:srgbClr val="242B33"/>
                </a:solidFill>
                <a:latin typeface="Arial" panose="020B0604020202020204" pitchFamily="34" charset="0"/>
                <a:ea typeface="微软雅黑" panose="020B0503020204020204" pitchFamily="34" charset="-122"/>
              </a:rPr>
              <a:t>PPT</a:t>
            </a:r>
            <a:endParaRPr lang="zh-CN" altLang="en-US" sz="2400" dirty="0">
              <a:solidFill>
                <a:srgbClr val="242B33"/>
              </a:solidFill>
              <a:latin typeface="Arial" panose="020B0604020202020204" pitchFamily="34" charset="0"/>
              <a:ea typeface="微软雅黑" panose="020B0503020204020204" pitchFamily="34" charset="-122"/>
            </a:endParaRPr>
          </a:p>
        </p:txBody>
      </p:sp>
      <p:sp>
        <p:nvSpPr>
          <p:cNvPr id="24" name="文本框 15"/>
          <p:cNvSpPr txBox="1">
            <a:spLocks noChangeArrowheads="1"/>
          </p:cNvSpPr>
          <p:nvPr/>
        </p:nvSpPr>
        <p:spPr bwMode="auto">
          <a:xfrm>
            <a:off x="442855" y="2484441"/>
            <a:ext cx="572464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7200" b="1" dirty="0">
                <a:solidFill>
                  <a:srgbClr val="242B33"/>
                </a:solidFill>
                <a:latin typeface="Arial" panose="020B0604020202020204" pitchFamily="34" charset="0"/>
                <a:ea typeface="微软雅黑" panose="020B0503020204020204" pitchFamily="34" charset="-122"/>
              </a:rPr>
              <a:t>毕业论文答辩</a:t>
            </a:r>
          </a:p>
        </p:txBody>
      </p:sp>
      <p:grpSp>
        <p:nvGrpSpPr>
          <p:cNvPr id="25" name="组合 16"/>
          <p:cNvGrpSpPr>
            <a:grpSpLocks/>
          </p:cNvGrpSpPr>
          <p:nvPr/>
        </p:nvGrpSpPr>
        <p:grpSpPr bwMode="auto">
          <a:xfrm>
            <a:off x="7988300" y="5745167"/>
            <a:ext cx="3419475" cy="447675"/>
            <a:chOff x="6984865" y="1693137"/>
            <a:chExt cx="3419568" cy="448249"/>
          </a:xfrm>
        </p:grpSpPr>
        <p:grpSp>
          <p:nvGrpSpPr>
            <p:cNvPr id="26" name="组合 25"/>
            <p:cNvGrpSpPr/>
            <p:nvPr/>
          </p:nvGrpSpPr>
          <p:grpSpPr>
            <a:xfrm>
              <a:off x="10030466" y="1723874"/>
              <a:ext cx="373967" cy="417512"/>
              <a:chOff x="6016626" y="5110164"/>
              <a:chExt cx="231775" cy="258763"/>
            </a:xfrm>
            <a:solidFill>
              <a:schemeClr val="bg1"/>
            </a:solidFill>
          </p:grpSpPr>
          <p:sp>
            <p:nvSpPr>
              <p:cNvPr id="30" name="Rectangle 74"/>
              <p:cNvSpPr>
                <a:spLocks noChangeArrowheads="1"/>
              </p:cNvSpPr>
              <p:nvPr/>
            </p:nvSpPr>
            <p:spPr bwMode="auto">
              <a:xfrm>
                <a:off x="6119813" y="5281614"/>
                <a:ext cx="23813"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1" name="Freeform 75"/>
              <p:cNvSpPr>
                <a:spLocks/>
              </p:cNvSpPr>
              <p:nvPr/>
            </p:nvSpPr>
            <p:spPr bwMode="auto">
              <a:xfrm>
                <a:off x="6016626" y="5110164"/>
                <a:ext cx="207963" cy="73025"/>
              </a:xfrm>
              <a:custGeom>
                <a:avLst/>
                <a:gdLst>
                  <a:gd name="T0" fmla="*/ 115 w 231"/>
                  <a:gd name="T1" fmla="*/ 28 h 81"/>
                  <a:gd name="T2" fmla="*/ 30 w 231"/>
                  <a:gd name="T3" fmla="*/ 28 h 81"/>
                  <a:gd name="T4" fmla="*/ 25 w 231"/>
                  <a:gd name="T5" fmla="*/ 30 h 81"/>
                  <a:gd name="T6" fmla="*/ 2 w 231"/>
                  <a:gd name="T7" fmla="*/ 50 h 81"/>
                  <a:gd name="T8" fmla="*/ 0 w 231"/>
                  <a:gd name="T9" fmla="*/ 54 h 81"/>
                  <a:gd name="T10" fmla="*/ 0 w 231"/>
                  <a:gd name="T11" fmla="*/ 55 h 81"/>
                  <a:gd name="T12" fmla="*/ 2 w 231"/>
                  <a:gd name="T13" fmla="*/ 60 h 81"/>
                  <a:gd name="T14" fmla="*/ 25 w 231"/>
                  <a:gd name="T15" fmla="*/ 79 h 81"/>
                  <a:gd name="T16" fmla="*/ 30 w 231"/>
                  <a:gd name="T17" fmla="*/ 81 h 81"/>
                  <a:gd name="T18" fmla="*/ 229 w 231"/>
                  <a:gd name="T19" fmla="*/ 81 h 81"/>
                  <a:gd name="T20" fmla="*/ 231 w 231"/>
                  <a:gd name="T21" fmla="*/ 78 h 81"/>
                  <a:gd name="T22" fmla="*/ 231 w 231"/>
                  <a:gd name="T23" fmla="*/ 31 h 81"/>
                  <a:gd name="T24" fmla="*/ 229 w 231"/>
                  <a:gd name="T25" fmla="*/ 28 h 81"/>
                  <a:gd name="T26" fmla="*/ 142 w 231"/>
                  <a:gd name="T27" fmla="*/ 28 h 81"/>
                  <a:gd name="T28" fmla="*/ 142 w 231"/>
                  <a:gd name="T29" fmla="*/ 13 h 81"/>
                  <a:gd name="T30" fmla="*/ 142 w 231"/>
                  <a:gd name="T31" fmla="*/ 0 h 81"/>
                  <a:gd name="T32" fmla="*/ 115 w 231"/>
                  <a:gd name="T33" fmla="*/ 0 h 81"/>
                  <a:gd name="T34" fmla="*/ 115 w 231"/>
                  <a:gd name="T35" fmla="*/ 13 h 81"/>
                  <a:gd name="T36" fmla="*/ 115 w 231"/>
                  <a:gd name="T37" fmla="*/ 2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1" h="81">
                    <a:moveTo>
                      <a:pt x="115" y="28"/>
                    </a:moveTo>
                    <a:cubicBezTo>
                      <a:pt x="30" y="28"/>
                      <a:pt x="30" y="28"/>
                      <a:pt x="30" y="28"/>
                    </a:cubicBezTo>
                    <a:cubicBezTo>
                      <a:pt x="28" y="28"/>
                      <a:pt x="26" y="29"/>
                      <a:pt x="25" y="30"/>
                    </a:cubicBezTo>
                    <a:cubicBezTo>
                      <a:pt x="2" y="50"/>
                      <a:pt x="2" y="50"/>
                      <a:pt x="2" y="50"/>
                    </a:cubicBezTo>
                    <a:cubicBezTo>
                      <a:pt x="1" y="51"/>
                      <a:pt x="0" y="53"/>
                      <a:pt x="0" y="54"/>
                    </a:cubicBezTo>
                    <a:cubicBezTo>
                      <a:pt x="0" y="55"/>
                      <a:pt x="0" y="55"/>
                      <a:pt x="0" y="55"/>
                    </a:cubicBezTo>
                    <a:cubicBezTo>
                      <a:pt x="0" y="56"/>
                      <a:pt x="1" y="59"/>
                      <a:pt x="2" y="60"/>
                    </a:cubicBezTo>
                    <a:cubicBezTo>
                      <a:pt x="25" y="79"/>
                      <a:pt x="25" y="79"/>
                      <a:pt x="25" y="79"/>
                    </a:cubicBezTo>
                    <a:cubicBezTo>
                      <a:pt x="26" y="80"/>
                      <a:pt x="28" y="81"/>
                      <a:pt x="30" y="81"/>
                    </a:cubicBezTo>
                    <a:cubicBezTo>
                      <a:pt x="229" y="81"/>
                      <a:pt x="229" y="81"/>
                      <a:pt x="229" y="81"/>
                    </a:cubicBezTo>
                    <a:cubicBezTo>
                      <a:pt x="230" y="81"/>
                      <a:pt x="231" y="80"/>
                      <a:pt x="231" y="78"/>
                    </a:cubicBezTo>
                    <a:cubicBezTo>
                      <a:pt x="231" y="31"/>
                      <a:pt x="231" y="31"/>
                      <a:pt x="231" y="31"/>
                    </a:cubicBezTo>
                    <a:cubicBezTo>
                      <a:pt x="231" y="30"/>
                      <a:pt x="230" y="28"/>
                      <a:pt x="229" y="28"/>
                    </a:cubicBezTo>
                    <a:cubicBezTo>
                      <a:pt x="142" y="28"/>
                      <a:pt x="142" y="28"/>
                      <a:pt x="142" y="28"/>
                    </a:cubicBezTo>
                    <a:cubicBezTo>
                      <a:pt x="142" y="13"/>
                      <a:pt x="142" y="13"/>
                      <a:pt x="142" y="13"/>
                    </a:cubicBezTo>
                    <a:cubicBezTo>
                      <a:pt x="142" y="0"/>
                      <a:pt x="142" y="0"/>
                      <a:pt x="142" y="0"/>
                    </a:cubicBezTo>
                    <a:cubicBezTo>
                      <a:pt x="115" y="0"/>
                      <a:pt x="115" y="0"/>
                      <a:pt x="115" y="0"/>
                    </a:cubicBezTo>
                    <a:cubicBezTo>
                      <a:pt x="115" y="13"/>
                      <a:pt x="115" y="13"/>
                      <a:pt x="115" y="13"/>
                    </a:cubicBezTo>
                    <a:lnTo>
                      <a:pt x="11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2" name="Freeform 76"/>
              <p:cNvSpPr>
                <a:spLocks/>
              </p:cNvSpPr>
              <p:nvPr/>
            </p:nvSpPr>
            <p:spPr bwMode="auto">
              <a:xfrm>
                <a:off x="6040438" y="5197476"/>
                <a:ext cx="207963" cy="71438"/>
              </a:xfrm>
              <a:custGeom>
                <a:avLst/>
                <a:gdLst>
                  <a:gd name="T0" fmla="*/ 89 w 231"/>
                  <a:gd name="T1" fmla="*/ 27 h 80"/>
                  <a:gd name="T2" fmla="*/ 3 w 231"/>
                  <a:gd name="T3" fmla="*/ 27 h 80"/>
                  <a:gd name="T4" fmla="*/ 0 w 231"/>
                  <a:gd name="T5" fmla="*/ 30 h 80"/>
                  <a:gd name="T6" fmla="*/ 0 w 231"/>
                  <a:gd name="T7" fmla="*/ 77 h 80"/>
                  <a:gd name="T8" fmla="*/ 3 w 231"/>
                  <a:gd name="T9" fmla="*/ 80 h 80"/>
                  <a:gd name="T10" fmla="*/ 202 w 231"/>
                  <a:gd name="T11" fmla="*/ 80 h 80"/>
                  <a:gd name="T12" fmla="*/ 206 w 231"/>
                  <a:gd name="T13" fmla="*/ 78 h 80"/>
                  <a:gd name="T14" fmla="*/ 229 w 231"/>
                  <a:gd name="T15" fmla="*/ 59 h 80"/>
                  <a:gd name="T16" fmla="*/ 231 w 231"/>
                  <a:gd name="T17" fmla="*/ 54 h 80"/>
                  <a:gd name="T18" fmla="*/ 231 w 231"/>
                  <a:gd name="T19" fmla="*/ 53 h 80"/>
                  <a:gd name="T20" fmla="*/ 229 w 231"/>
                  <a:gd name="T21" fmla="*/ 49 h 80"/>
                  <a:gd name="T22" fmla="*/ 206 w 231"/>
                  <a:gd name="T23" fmla="*/ 29 h 80"/>
                  <a:gd name="T24" fmla="*/ 202 w 231"/>
                  <a:gd name="T25" fmla="*/ 27 h 80"/>
                  <a:gd name="T26" fmla="*/ 116 w 231"/>
                  <a:gd name="T27" fmla="*/ 27 h 80"/>
                  <a:gd name="T28" fmla="*/ 116 w 231"/>
                  <a:gd name="T29" fmla="*/ 12 h 80"/>
                  <a:gd name="T30" fmla="*/ 116 w 231"/>
                  <a:gd name="T31" fmla="*/ 1 h 80"/>
                  <a:gd name="T32" fmla="*/ 116 w 231"/>
                  <a:gd name="T33" fmla="*/ 0 h 80"/>
                  <a:gd name="T34" fmla="*/ 89 w 231"/>
                  <a:gd name="T35" fmla="*/ 0 h 80"/>
                  <a:gd name="T36" fmla="*/ 89 w 231"/>
                  <a:gd name="T37" fmla="*/ 1 h 80"/>
                  <a:gd name="T38" fmla="*/ 89 w 231"/>
                  <a:gd name="T39" fmla="*/ 12 h 80"/>
                  <a:gd name="T40" fmla="*/ 89 w 231"/>
                  <a:gd name="T41" fmla="*/ 2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1" h="80">
                    <a:moveTo>
                      <a:pt x="89" y="27"/>
                    </a:moveTo>
                    <a:cubicBezTo>
                      <a:pt x="3" y="27"/>
                      <a:pt x="3" y="27"/>
                      <a:pt x="3" y="27"/>
                    </a:cubicBezTo>
                    <a:cubicBezTo>
                      <a:pt x="1" y="27"/>
                      <a:pt x="0" y="29"/>
                      <a:pt x="0" y="30"/>
                    </a:cubicBezTo>
                    <a:cubicBezTo>
                      <a:pt x="0" y="77"/>
                      <a:pt x="0" y="77"/>
                      <a:pt x="0" y="77"/>
                    </a:cubicBezTo>
                    <a:cubicBezTo>
                      <a:pt x="0" y="79"/>
                      <a:pt x="1" y="80"/>
                      <a:pt x="3" y="80"/>
                    </a:cubicBezTo>
                    <a:cubicBezTo>
                      <a:pt x="202" y="80"/>
                      <a:pt x="202" y="80"/>
                      <a:pt x="202" y="80"/>
                    </a:cubicBezTo>
                    <a:cubicBezTo>
                      <a:pt x="203" y="80"/>
                      <a:pt x="205" y="79"/>
                      <a:pt x="206" y="78"/>
                    </a:cubicBezTo>
                    <a:cubicBezTo>
                      <a:pt x="229" y="59"/>
                      <a:pt x="229" y="59"/>
                      <a:pt x="229" y="59"/>
                    </a:cubicBezTo>
                    <a:cubicBezTo>
                      <a:pt x="230" y="58"/>
                      <a:pt x="231" y="55"/>
                      <a:pt x="231" y="54"/>
                    </a:cubicBezTo>
                    <a:cubicBezTo>
                      <a:pt x="231" y="53"/>
                      <a:pt x="231" y="53"/>
                      <a:pt x="231" y="53"/>
                    </a:cubicBezTo>
                    <a:cubicBezTo>
                      <a:pt x="231" y="52"/>
                      <a:pt x="230" y="50"/>
                      <a:pt x="229" y="49"/>
                    </a:cubicBezTo>
                    <a:cubicBezTo>
                      <a:pt x="206" y="29"/>
                      <a:pt x="206" y="29"/>
                      <a:pt x="206" y="29"/>
                    </a:cubicBezTo>
                    <a:cubicBezTo>
                      <a:pt x="205" y="28"/>
                      <a:pt x="203" y="27"/>
                      <a:pt x="202" y="27"/>
                    </a:cubicBezTo>
                    <a:cubicBezTo>
                      <a:pt x="116" y="27"/>
                      <a:pt x="116" y="27"/>
                      <a:pt x="116" y="27"/>
                    </a:cubicBezTo>
                    <a:cubicBezTo>
                      <a:pt x="116" y="12"/>
                      <a:pt x="116" y="12"/>
                      <a:pt x="116" y="12"/>
                    </a:cubicBezTo>
                    <a:cubicBezTo>
                      <a:pt x="116" y="1"/>
                      <a:pt x="116" y="1"/>
                      <a:pt x="116" y="1"/>
                    </a:cubicBezTo>
                    <a:cubicBezTo>
                      <a:pt x="116" y="0"/>
                      <a:pt x="116" y="0"/>
                      <a:pt x="116" y="0"/>
                    </a:cubicBezTo>
                    <a:cubicBezTo>
                      <a:pt x="89" y="0"/>
                      <a:pt x="89" y="0"/>
                      <a:pt x="89" y="0"/>
                    </a:cubicBezTo>
                    <a:cubicBezTo>
                      <a:pt x="89" y="1"/>
                      <a:pt x="89" y="1"/>
                      <a:pt x="89" y="1"/>
                    </a:cubicBezTo>
                    <a:cubicBezTo>
                      <a:pt x="89" y="12"/>
                      <a:pt x="89" y="12"/>
                      <a:pt x="89" y="12"/>
                    </a:cubicBezTo>
                    <a:lnTo>
                      <a:pt x="8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grpSp>
        <p:sp>
          <p:nvSpPr>
            <p:cNvPr id="27" name="Freeform 93"/>
            <p:cNvSpPr>
              <a:spLocks noEditPoints="1"/>
            </p:cNvSpPr>
            <p:nvPr/>
          </p:nvSpPr>
          <p:spPr bwMode="auto">
            <a:xfrm>
              <a:off x="6984865" y="1693137"/>
              <a:ext cx="312493" cy="420073"/>
            </a:xfrm>
            <a:custGeom>
              <a:avLst/>
              <a:gdLst>
                <a:gd name="T0" fmla="*/ 393488003 w 216"/>
                <a:gd name="T1" fmla="*/ 268062000 h 288"/>
                <a:gd name="T2" fmla="*/ 393488003 w 216"/>
                <a:gd name="T3" fmla="*/ 168070040 h 288"/>
                <a:gd name="T4" fmla="*/ 228138697 w 216"/>
                <a:gd name="T5" fmla="*/ 0 h 288"/>
                <a:gd name="T6" fmla="*/ 226046730 w 216"/>
                <a:gd name="T7" fmla="*/ 0 h 288"/>
                <a:gd name="T8" fmla="*/ 221859903 w 216"/>
                <a:gd name="T9" fmla="*/ 0 h 288"/>
                <a:gd name="T10" fmla="*/ 58604011 w 216"/>
                <a:gd name="T11" fmla="*/ 168070040 h 288"/>
                <a:gd name="T12" fmla="*/ 58604011 w 216"/>
                <a:gd name="T13" fmla="*/ 268062000 h 288"/>
                <a:gd name="T14" fmla="*/ 0 w 216"/>
                <a:gd name="T15" fmla="*/ 268062000 h 288"/>
                <a:gd name="T16" fmla="*/ 0 w 216"/>
                <a:gd name="T17" fmla="*/ 612712935 h 288"/>
                <a:gd name="T18" fmla="*/ 452092014 w 216"/>
                <a:gd name="T19" fmla="*/ 612712935 h 288"/>
                <a:gd name="T20" fmla="*/ 452092014 w 216"/>
                <a:gd name="T21" fmla="*/ 268062000 h 288"/>
                <a:gd name="T22" fmla="*/ 393488003 w 216"/>
                <a:gd name="T23" fmla="*/ 268062000 h 288"/>
                <a:gd name="T24" fmla="*/ 278371947 w 216"/>
                <a:gd name="T25" fmla="*/ 551016172 h 288"/>
                <a:gd name="T26" fmla="*/ 175813481 w 216"/>
                <a:gd name="T27" fmla="*/ 551016172 h 288"/>
                <a:gd name="T28" fmla="*/ 200930106 w 216"/>
                <a:gd name="T29" fmla="*/ 438260119 h 288"/>
                <a:gd name="T30" fmla="*/ 175813481 w 216"/>
                <a:gd name="T31" fmla="*/ 393583605 h 288"/>
                <a:gd name="T32" fmla="*/ 226046730 w 216"/>
                <a:gd name="T33" fmla="*/ 342522857 h 288"/>
                <a:gd name="T34" fmla="*/ 278371947 w 216"/>
                <a:gd name="T35" fmla="*/ 393583605 h 288"/>
                <a:gd name="T36" fmla="*/ 251161909 w 216"/>
                <a:gd name="T37" fmla="*/ 438260119 h 288"/>
                <a:gd name="T38" fmla="*/ 278371947 w 216"/>
                <a:gd name="T39" fmla="*/ 551016172 h 288"/>
                <a:gd name="T40" fmla="*/ 309767367 w 216"/>
                <a:gd name="T41" fmla="*/ 268062000 h 288"/>
                <a:gd name="T42" fmla="*/ 140232680 w 216"/>
                <a:gd name="T43" fmla="*/ 268062000 h 288"/>
                <a:gd name="T44" fmla="*/ 140232680 w 216"/>
                <a:gd name="T45" fmla="*/ 168070040 h 288"/>
                <a:gd name="T46" fmla="*/ 221859903 w 216"/>
                <a:gd name="T47" fmla="*/ 85098330 h 288"/>
                <a:gd name="T48" fmla="*/ 226046730 w 216"/>
                <a:gd name="T49" fmla="*/ 85098330 h 288"/>
                <a:gd name="T50" fmla="*/ 228138697 w 216"/>
                <a:gd name="T51" fmla="*/ 85098330 h 288"/>
                <a:gd name="T52" fmla="*/ 309767367 w 216"/>
                <a:gd name="T53" fmla="*/ 168070040 h 288"/>
                <a:gd name="T54" fmla="*/ 309767367 w 216"/>
                <a:gd name="T55" fmla="*/ 268062000 h 2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28" name="Freeform 94"/>
            <p:cNvSpPr>
              <a:spLocks noEditPoints="1"/>
            </p:cNvSpPr>
            <p:nvPr/>
          </p:nvSpPr>
          <p:spPr bwMode="auto">
            <a:xfrm>
              <a:off x="8980260" y="1723874"/>
              <a:ext cx="417512" cy="389336"/>
            </a:xfrm>
            <a:custGeom>
              <a:avLst/>
              <a:gdLst>
                <a:gd name="T0" fmla="*/ 451846563 w 288"/>
                <a:gd name="T1" fmla="*/ 0 h 269"/>
                <a:gd name="T2" fmla="*/ 447643899 w 288"/>
                <a:gd name="T3" fmla="*/ 0 h 269"/>
                <a:gd name="T4" fmla="*/ 445541842 w 288"/>
                <a:gd name="T5" fmla="*/ 0 h 269"/>
                <a:gd name="T6" fmla="*/ 292125028 w 288"/>
                <a:gd name="T7" fmla="*/ 152920760 h 269"/>
                <a:gd name="T8" fmla="*/ 292125028 w 288"/>
                <a:gd name="T9" fmla="*/ 245092078 h 269"/>
                <a:gd name="T10" fmla="*/ 0 w 288"/>
                <a:gd name="T11" fmla="*/ 245092078 h 269"/>
                <a:gd name="T12" fmla="*/ 0 w 288"/>
                <a:gd name="T13" fmla="*/ 563503795 h 269"/>
                <a:gd name="T14" fmla="*/ 424525622 w 288"/>
                <a:gd name="T15" fmla="*/ 563503795 h 269"/>
                <a:gd name="T16" fmla="*/ 424525622 w 288"/>
                <a:gd name="T17" fmla="*/ 245092078 h 269"/>
                <a:gd name="T18" fmla="*/ 367783131 w 288"/>
                <a:gd name="T19" fmla="*/ 245092078 h 269"/>
                <a:gd name="T20" fmla="*/ 367783131 w 288"/>
                <a:gd name="T21" fmla="*/ 152920760 h 269"/>
                <a:gd name="T22" fmla="*/ 445541842 w 288"/>
                <a:gd name="T23" fmla="*/ 75412502 h 269"/>
                <a:gd name="T24" fmla="*/ 449745956 w 288"/>
                <a:gd name="T25" fmla="*/ 75412502 h 269"/>
                <a:gd name="T26" fmla="*/ 451846563 w 288"/>
                <a:gd name="T27" fmla="*/ 75412502 h 269"/>
                <a:gd name="T28" fmla="*/ 527504667 w 288"/>
                <a:gd name="T29" fmla="*/ 152920760 h 269"/>
                <a:gd name="T30" fmla="*/ 527504667 w 288"/>
                <a:gd name="T31" fmla="*/ 190627011 h 269"/>
                <a:gd name="T32" fmla="*/ 554825608 w 288"/>
                <a:gd name="T33" fmla="*/ 190627011 h 269"/>
                <a:gd name="T34" fmla="*/ 554825608 w 288"/>
                <a:gd name="T35" fmla="*/ 199007142 h 269"/>
                <a:gd name="T36" fmla="*/ 527504667 w 288"/>
                <a:gd name="T37" fmla="*/ 224144643 h 269"/>
                <a:gd name="T38" fmla="*/ 527504667 w 288"/>
                <a:gd name="T39" fmla="*/ 245092078 h 269"/>
                <a:gd name="T40" fmla="*/ 605264827 w 288"/>
                <a:gd name="T41" fmla="*/ 245092078 h 269"/>
                <a:gd name="T42" fmla="*/ 605264827 w 288"/>
                <a:gd name="T43" fmla="*/ 152920760 h 269"/>
                <a:gd name="T44" fmla="*/ 451846563 w 288"/>
                <a:gd name="T45" fmla="*/ 0 h 269"/>
                <a:gd name="T46" fmla="*/ 260599973 w 288"/>
                <a:gd name="T47" fmla="*/ 504848662 h 269"/>
                <a:gd name="T48" fmla="*/ 163925649 w 288"/>
                <a:gd name="T49" fmla="*/ 504848662 h 269"/>
                <a:gd name="T50" fmla="*/ 187043926 w 288"/>
                <a:gd name="T51" fmla="*/ 402202903 h 269"/>
                <a:gd name="T52" fmla="*/ 163925649 w 288"/>
                <a:gd name="T53" fmla="*/ 360306587 h 269"/>
                <a:gd name="T54" fmla="*/ 212262811 w 288"/>
                <a:gd name="T55" fmla="*/ 312127342 h 269"/>
                <a:gd name="T56" fmla="*/ 260599973 w 288"/>
                <a:gd name="T57" fmla="*/ 360306587 h 269"/>
                <a:gd name="T58" fmla="*/ 235381088 w 288"/>
                <a:gd name="T59" fmla="*/ 402202903 h 269"/>
                <a:gd name="T60" fmla="*/ 260599973 w 288"/>
                <a:gd name="T61" fmla="*/ 504848662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88" h="269">
                  <a:moveTo>
                    <a:pt x="215" y="0"/>
                  </a:moveTo>
                  <a:cubicBezTo>
                    <a:pt x="214" y="0"/>
                    <a:pt x="214" y="0"/>
                    <a:pt x="213" y="0"/>
                  </a:cubicBezTo>
                  <a:cubicBezTo>
                    <a:pt x="213" y="0"/>
                    <a:pt x="212" y="0"/>
                    <a:pt x="212" y="0"/>
                  </a:cubicBezTo>
                  <a:cubicBezTo>
                    <a:pt x="172" y="0"/>
                    <a:pt x="139" y="33"/>
                    <a:pt x="139" y="73"/>
                  </a:cubicBezTo>
                  <a:cubicBezTo>
                    <a:pt x="139" y="73"/>
                    <a:pt x="139" y="99"/>
                    <a:pt x="139" y="117"/>
                  </a:cubicBezTo>
                  <a:cubicBezTo>
                    <a:pt x="0" y="117"/>
                    <a:pt x="0" y="117"/>
                    <a:pt x="0" y="117"/>
                  </a:cubicBezTo>
                  <a:cubicBezTo>
                    <a:pt x="0" y="269"/>
                    <a:pt x="0" y="269"/>
                    <a:pt x="0" y="269"/>
                  </a:cubicBezTo>
                  <a:cubicBezTo>
                    <a:pt x="202" y="269"/>
                    <a:pt x="202" y="269"/>
                    <a:pt x="202" y="269"/>
                  </a:cubicBezTo>
                  <a:cubicBezTo>
                    <a:pt x="202" y="117"/>
                    <a:pt x="202" y="117"/>
                    <a:pt x="202" y="117"/>
                  </a:cubicBezTo>
                  <a:cubicBezTo>
                    <a:pt x="175" y="117"/>
                    <a:pt x="175" y="117"/>
                    <a:pt x="175" y="117"/>
                  </a:cubicBezTo>
                  <a:cubicBezTo>
                    <a:pt x="175" y="99"/>
                    <a:pt x="175" y="73"/>
                    <a:pt x="175" y="73"/>
                  </a:cubicBezTo>
                  <a:cubicBezTo>
                    <a:pt x="175" y="53"/>
                    <a:pt x="192" y="36"/>
                    <a:pt x="212" y="36"/>
                  </a:cubicBezTo>
                  <a:cubicBezTo>
                    <a:pt x="213" y="36"/>
                    <a:pt x="214" y="36"/>
                    <a:pt x="214" y="36"/>
                  </a:cubicBezTo>
                  <a:cubicBezTo>
                    <a:pt x="214" y="36"/>
                    <a:pt x="214" y="36"/>
                    <a:pt x="215" y="36"/>
                  </a:cubicBezTo>
                  <a:cubicBezTo>
                    <a:pt x="235" y="36"/>
                    <a:pt x="251" y="53"/>
                    <a:pt x="251" y="73"/>
                  </a:cubicBezTo>
                  <a:cubicBezTo>
                    <a:pt x="251" y="73"/>
                    <a:pt x="251" y="81"/>
                    <a:pt x="251" y="91"/>
                  </a:cubicBezTo>
                  <a:cubicBezTo>
                    <a:pt x="264" y="91"/>
                    <a:pt x="264" y="91"/>
                    <a:pt x="264" y="91"/>
                  </a:cubicBezTo>
                  <a:cubicBezTo>
                    <a:pt x="264" y="95"/>
                    <a:pt x="264" y="95"/>
                    <a:pt x="264" y="95"/>
                  </a:cubicBezTo>
                  <a:cubicBezTo>
                    <a:pt x="251" y="107"/>
                    <a:pt x="251" y="107"/>
                    <a:pt x="251" y="107"/>
                  </a:cubicBezTo>
                  <a:cubicBezTo>
                    <a:pt x="251" y="111"/>
                    <a:pt x="251" y="114"/>
                    <a:pt x="251" y="117"/>
                  </a:cubicBezTo>
                  <a:cubicBezTo>
                    <a:pt x="288" y="117"/>
                    <a:pt x="288" y="117"/>
                    <a:pt x="288" y="117"/>
                  </a:cubicBezTo>
                  <a:cubicBezTo>
                    <a:pt x="288" y="99"/>
                    <a:pt x="288" y="73"/>
                    <a:pt x="288" y="73"/>
                  </a:cubicBezTo>
                  <a:cubicBezTo>
                    <a:pt x="288" y="33"/>
                    <a:pt x="255" y="0"/>
                    <a:pt x="215" y="0"/>
                  </a:cubicBezTo>
                  <a:close/>
                  <a:moveTo>
                    <a:pt x="124" y="241"/>
                  </a:moveTo>
                  <a:cubicBezTo>
                    <a:pt x="78" y="241"/>
                    <a:pt x="78" y="241"/>
                    <a:pt x="78" y="241"/>
                  </a:cubicBezTo>
                  <a:cubicBezTo>
                    <a:pt x="89" y="192"/>
                    <a:pt x="89" y="192"/>
                    <a:pt x="89" y="192"/>
                  </a:cubicBezTo>
                  <a:cubicBezTo>
                    <a:pt x="82" y="188"/>
                    <a:pt x="78" y="181"/>
                    <a:pt x="78" y="172"/>
                  </a:cubicBezTo>
                  <a:cubicBezTo>
                    <a:pt x="78" y="160"/>
                    <a:pt x="88" y="149"/>
                    <a:pt x="101" y="149"/>
                  </a:cubicBezTo>
                  <a:cubicBezTo>
                    <a:pt x="113" y="149"/>
                    <a:pt x="124" y="160"/>
                    <a:pt x="124" y="172"/>
                  </a:cubicBezTo>
                  <a:cubicBezTo>
                    <a:pt x="124" y="181"/>
                    <a:pt x="119" y="188"/>
                    <a:pt x="112" y="192"/>
                  </a:cubicBezTo>
                  <a:lnTo>
                    <a:pt x="124" y="2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29" name="Freeform 112"/>
            <p:cNvSpPr>
              <a:spLocks noEditPoints="1"/>
            </p:cNvSpPr>
            <p:nvPr/>
          </p:nvSpPr>
          <p:spPr bwMode="auto">
            <a:xfrm>
              <a:off x="7930053" y="1693137"/>
              <a:ext cx="417512" cy="420073"/>
            </a:xfrm>
            <a:custGeom>
              <a:avLst/>
              <a:gdLst>
                <a:gd name="T0" fmla="*/ 376188460 w 288"/>
                <a:gd name="T1" fmla="*/ 255296449 h 288"/>
                <a:gd name="T2" fmla="*/ 384595238 w 288"/>
                <a:gd name="T3" fmla="*/ 195727763 h 288"/>
                <a:gd name="T4" fmla="*/ 193348647 w 288"/>
                <a:gd name="T5" fmla="*/ 0 h 288"/>
                <a:gd name="T6" fmla="*/ 0 w 288"/>
                <a:gd name="T7" fmla="*/ 195727763 h 288"/>
                <a:gd name="T8" fmla="*/ 193348647 w 288"/>
                <a:gd name="T9" fmla="*/ 389327449 h 288"/>
                <a:gd name="T10" fmla="*/ 254295252 w 288"/>
                <a:gd name="T11" fmla="*/ 378689975 h 288"/>
                <a:gd name="T12" fmla="*/ 298429749 w 288"/>
                <a:gd name="T13" fmla="*/ 423367948 h 288"/>
                <a:gd name="T14" fmla="*/ 390899959 w 288"/>
                <a:gd name="T15" fmla="*/ 423367948 h 288"/>
                <a:gd name="T16" fmla="*/ 390899959 w 288"/>
                <a:gd name="T17" fmla="*/ 519103751 h 288"/>
                <a:gd name="T18" fmla="*/ 390899959 w 288"/>
                <a:gd name="T19" fmla="*/ 519103751 h 288"/>
                <a:gd name="T20" fmla="*/ 483371619 w 288"/>
                <a:gd name="T21" fmla="*/ 519103751 h 288"/>
                <a:gd name="T22" fmla="*/ 483371619 w 288"/>
                <a:gd name="T23" fmla="*/ 612712935 h 288"/>
                <a:gd name="T24" fmla="*/ 483371619 w 288"/>
                <a:gd name="T25" fmla="*/ 612712935 h 288"/>
                <a:gd name="T26" fmla="*/ 605264827 w 288"/>
                <a:gd name="T27" fmla="*/ 612712935 h 288"/>
                <a:gd name="T28" fmla="*/ 605264827 w 288"/>
                <a:gd name="T29" fmla="*/ 612712935 h 288"/>
                <a:gd name="T30" fmla="*/ 605264827 w 288"/>
                <a:gd name="T31" fmla="*/ 612712935 h 288"/>
                <a:gd name="T32" fmla="*/ 605264827 w 288"/>
                <a:gd name="T33" fmla="*/ 489319409 h 288"/>
                <a:gd name="T34" fmla="*/ 376188460 w 288"/>
                <a:gd name="T35" fmla="*/ 255296449 h 288"/>
                <a:gd name="T36" fmla="*/ 153418264 w 288"/>
                <a:gd name="T37" fmla="*/ 219129330 h 288"/>
                <a:gd name="T38" fmla="*/ 88267546 w 288"/>
                <a:gd name="T39" fmla="*/ 153177869 h 288"/>
                <a:gd name="T40" fmla="*/ 153418264 w 288"/>
                <a:gd name="T41" fmla="*/ 87226408 h 288"/>
                <a:gd name="T42" fmla="*/ 218567532 w 288"/>
                <a:gd name="T43" fmla="*/ 153177869 h 288"/>
                <a:gd name="T44" fmla="*/ 153418264 w 288"/>
                <a:gd name="T45" fmla="*/ 219129330 h 28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grpSp>
      <p:pic>
        <p:nvPicPr>
          <p:cNvPr id="33" name="图片 2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570915" y="1982792"/>
            <a:ext cx="2016125" cy="198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10643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Scale>
                                      <p:cBhvr>
                                        <p:cTn id="12"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6"/>
                                        </p:tgtEl>
                                        <p:attrNameLst>
                                          <p:attrName>ppt_x</p:attrName>
                                          <p:attrName>ppt_y</p:attrName>
                                        </p:attrNameLst>
                                      </p:cBhvr>
                                    </p:animMotion>
                                    <p:animEffect transition="in" filter="fade">
                                      <p:cBhvr>
                                        <p:cTn id="14" dur="1000"/>
                                        <p:tgtEl>
                                          <p:spTgt spid="16"/>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Scale>
                                      <p:cBhvr>
                                        <p:cTn id="1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8"/>
                                        </p:tgtEl>
                                        <p:attrNameLst>
                                          <p:attrName>ppt_x</p:attrName>
                                          <p:attrName>ppt_y</p:attrName>
                                        </p:attrNameLst>
                                      </p:cBhvr>
                                    </p:animMotion>
                                    <p:animEffect transition="in" filter="fade">
                                      <p:cBhvr>
                                        <p:cTn id="19" dur="1000"/>
                                        <p:tgtEl>
                                          <p:spTgt spid="18"/>
                                        </p:tgtEl>
                                      </p:cBhvr>
                                    </p:animEffect>
                                  </p:childTnLst>
                                </p:cTn>
                              </p:par>
                              <p:par>
                                <p:cTn id="20" presetID="52"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Scale>
                                      <p:cBhvr>
                                        <p:cTn id="2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9"/>
                                        </p:tgtEl>
                                        <p:attrNameLst>
                                          <p:attrName>ppt_x</p:attrName>
                                          <p:attrName>ppt_y</p:attrName>
                                        </p:attrNameLst>
                                      </p:cBhvr>
                                    </p:animMotion>
                                    <p:animEffect transition="in" filter="fade">
                                      <p:cBhvr>
                                        <p:cTn id="24" dur="1000"/>
                                        <p:tgtEl>
                                          <p:spTgt spid="19"/>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Scale>
                                      <p:cBhvr>
                                        <p:cTn id="2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2"/>
                                        </p:tgtEl>
                                        <p:attrNameLst>
                                          <p:attrName>ppt_x</p:attrName>
                                          <p:attrName>ppt_y</p:attrName>
                                        </p:attrNameLst>
                                      </p:cBhvr>
                                    </p:animMotion>
                                    <p:animEffect transition="in" filter="fade">
                                      <p:cBhvr>
                                        <p:cTn id="29" dur="1000"/>
                                        <p:tgtEl>
                                          <p:spTgt spid="22"/>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Scale>
                                      <p:cBhvr>
                                        <p:cTn id="3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3"/>
                                        </p:tgtEl>
                                        <p:attrNameLst>
                                          <p:attrName>ppt_x</p:attrName>
                                          <p:attrName>ppt_y</p:attrName>
                                        </p:attrNameLst>
                                      </p:cBhvr>
                                    </p:animMotion>
                                    <p:animEffect transition="in" filter="fade">
                                      <p:cBhvr>
                                        <p:cTn id="34" dur="1000"/>
                                        <p:tgtEl>
                                          <p:spTgt spid="23"/>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Scale>
                                      <p:cBhvr>
                                        <p:cTn id="37"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4"/>
                                        </p:tgtEl>
                                        <p:attrNameLst>
                                          <p:attrName>ppt_x</p:attrName>
                                          <p:attrName>ppt_y</p:attrName>
                                        </p:attrNameLst>
                                      </p:cBhvr>
                                    </p:animMotion>
                                    <p:animEffect transition="in" filter="fade">
                                      <p:cBhvr>
                                        <p:cTn id="39" dur="1000"/>
                                        <p:tgtEl>
                                          <p:spTgt spid="24"/>
                                        </p:tgtEl>
                                      </p:cBhvr>
                                    </p:animEffect>
                                  </p:childTnLst>
                                </p:cTn>
                              </p:par>
                              <p:par>
                                <p:cTn id="40" presetID="52" presetClass="entr" presetSubtype="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Scale>
                                      <p:cBhvr>
                                        <p:cTn id="4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5"/>
                                        </p:tgtEl>
                                        <p:attrNameLst>
                                          <p:attrName>ppt_x</p:attrName>
                                          <p:attrName>ppt_y</p:attrName>
                                        </p:attrNameLst>
                                      </p:cBhvr>
                                    </p:animMotion>
                                    <p:animEffect transition="in" filter="fade">
                                      <p:cBhvr>
                                        <p:cTn id="44" dur="1000"/>
                                        <p:tgtEl>
                                          <p:spTgt spid="25"/>
                                        </p:tgtEl>
                                      </p:cBhvr>
                                    </p:animEffect>
                                  </p:childTnLst>
                                </p:cTn>
                              </p:par>
                              <p:par>
                                <p:cTn id="45" presetID="52" presetClass="entr" presetSubtype="0" fill="hold" nodeType="withEffect">
                                  <p:stCondLst>
                                    <p:cond delay="0"/>
                                  </p:stCondLst>
                                  <p:childTnLst>
                                    <p:set>
                                      <p:cBhvr>
                                        <p:cTn id="46" dur="1" fill="hold">
                                          <p:stCondLst>
                                            <p:cond delay="0"/>
                                          </p:stCondLst>
                                        </p:cTn>
                                        <p:tgtEl>
                                          <p:spTgt spid="33"/>
                                        </p:tgtEl>
                                        <p:attrNameLst>
                                          <p:attrName>style.visibility</p:attrName>
                                        </p:attrNameLst>
                                      </p:cBhvr>
                                      <p:to>
                                        <p:strVal val="visible"/>
                                      </p:to>
                                    </p:set>
                                    <p:animScale>
                                      <p:cBhvr>
                                        <p:cTn id="4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3"/>
                                        </p:tgtEl>
                                        <p:attrNameLst>
                                          <p:attrName>ppt_x</p:attrName>
                                          <p:attrName>ppt_y</p:attrName>
                                        </p:attrNameLst>
                                      </p:cBhvr>
                                    </p:animMotion>
                                    <p:animEffect transition="in" filter="fade">
                                      <p:cBhvr>
                                        <p:cTn id="49"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8" grpId="0" animBg="1"/>
      <p:bldP spid="22" grpId="0"/>
      <p:bldP spid="23"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43" name="Group 42"/>
          <p:cNvGrpSpPr/>
          <p:nvPr/>
        </p:nvGrpSpPr>
        <p:grpSpPr>
          <a:xfrm>
            <a:off x="9134469" y="2269293"/>
            <a:ext cx="1329624" cy="1016000"/>
            <a:chOff x="5026025" y="3435350"/>
            <a:chExt cx="1770063" cy="1352551"/>
          </a:xfrm>
          <a:solidFill>
            <a:srgbClr val="6CAE43"/>
          </a:solidFill>
        </p:grpSpPr>
        <p:sp>
          <p:nvSpPr>
            <p:cNvPr id="45" name="Freeform 5"/>
            <p:cNvSpPr>
              <a:spLocks/>
            </p:cNvSpPr>
            <p:nvPr/>
          </p:nvSpPr>
          <p:spPr bwMode="auto">
            <a:xfrm>
              <a:off x="5397500" y="3484563"/>
              <a:ext cx="1030288" cy="1303338"/>
            </a:xfrm>
            <a:custGeom>
              <a:avLst/>
              <a:gdLst>
                <a:gd name="T0" fmla="*/ 89 w 274"/>
                <a:gd name="T1" fmla="*/ 160 h 345"/>
                <a:gd name="T2" fmla="*/ 8 w 274"/>
                <a:gd name="T3" fmla="*/ 345 h 345"/>
                <a:gd name="T4" fmla="*/ 265 w 274"/>
                <a:gd name="T5" fmla="*/ 345 h 345"/>
                <a:gd name="T6" fmla="*/ 184 w 274"/>
                <a:gd name="T7" fmla="*/ 160 h 345"/>
                <a:gd name="T8" fmla="*/ 226 w 274"/>
                <a:gd name="T9" fmla="*/ 88 h 345"/>
                <a:gd name="T10" fmla="*/ 137 w 274"/>
                <a:gd name="T11" fmla="*/ 0 h 345"/>
                <a:gd name="T12" fmla="*/ 47 w 274"/>
                <a:gd name="T13" fmla="*/ 86 h 345"/>
                <a:gd name="T14" fmla="*/ 89 w 274"/>
                <a:gd name="T15" fmla="*/ 160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345">
                  <a:moveTo>
                    <a:pt x="89" y="160"/>
                  </a:moveTo>
                  <a:cubicBezTo>
                    <a:pt x="13" y="191"/>
                    <a:pt x="0" y="272"/>
                    <a:pt x="8" y="345"/>
                  </a:cubicBezTo>
                  <a:cubicBezTo>
                    <a:pt x="265" y="345"/>
                    <a:pt x="265" y="345"/>
                    <a:pt x="265" y="345"/>
                  </a:cubicBezTo>
                  <a:cubicBezTo>
                    <a:pt x="274" y="272"/>
                    <a:pt x="261" y="191"/>
                    <a:pt x="184" y="160"/>
                  </a:cubicBezTo>
                  <a:cubicBezTo>
                    <a:pt x="209" y="145"/>
                    <a:pt x="225" y="118"/>
                    <a:pt x="226" y="88"/>
                  </a:cubicBezTo>
                  <a:cubicBezTo>
                    <a:pt x="226" y="40"/>
                    <a:pt x="187" y="1"/>
                    <a:pt x="137" y="0"/>
                  </a:cubicBezTo>
                  <a:cubicBezTo>
                    <a:pt x="88" y="0"/>
                    <a:pt x="48" y="38"/>
                    <a:pt x="47" y="86"/>
                  </a:cubicBezTo>
                  <a:cubicBezTo>
                    <a:pt x="47" y="117"/>
                    <a:pt x="64" y="145"/>
                    <a:pt x="89"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6" name="Freeform 6"/>
            <p:cNvSpPr>
              <a:spLocks/>
            </p:cNvSpPr>
            <p:nvPr/>
          </p:nvSpPr>
          <p:spPr bwMode="auto">
            <a:xfrm>
              <a:off x="6210300" y="3435350"/>
              <a:ext cx="585788" cy="1027113"/>
            </a:xfrm>
            <a:custGeom>
              <a:avLst/>
              <a:gdLst>
                <a:gd name="T0" fmla="*/ 0 w 156"/>
                <a:gd name="T1" fmla="*/ 173 h 272"/>
                <a:gd name="T2" fmla="*/ 70 w 156"/>
                <a:gd name="T3" fmla="*/ 272 h 272"/>
                <a:gd name="T4" fmla="*/ 151 w 156"/>
                <a:gd name="T5" fmla="*/ 271 h 272"/>
                <a:gd name="T6" fmla="*/ 91 w 156"/>
                <a:gd name="T7" fmla="*/ 136 h 272"/>
                <a:gd name="T8" fmla="*/ 122 w 156"/>
                <a:gd name="T9" fmla="*/ 82 h 272"/>
                <a:gd name="T10" fmla="*/ 8 w 156"/>
                <a:gd name="T11" fmla="*/ 40 h 272"/>
                <a:gd name="T12" fmla="*/ 0 w 156"/>
                <a:gd name="T13" fmla="*/ 173 h 272"/>
              </a:gdLst>
              <a:ahLst/>
              <a:cxnLst>
                <a:cxn ang="0">
                  <a:pos x="T0" y="T1"/>
                </a:cxn>
                <a:cxn ang="0">
                  <a:pos x="T2" y="T3"/>
                </a:cxn>
                <a:cxn ang="0">
                  <a:pos x="T4" y="T5"/>
                </a:cxn>
                <a:cxn ang="0">
                  <a:pos x="T6" y="T7"/>
                </a:cxn>
                <a:cxn ang="0">
                  <a:pos x="T8" y="T9"/>
                </a:cxn>
                <a:cxn ang="0">
                  <a:pos x="T10" y="T11"/>
                </a:cxn>
                <a:cxn ang="0">
                  <a:pos x="T12" y="T13"/>
                </a:cxn>
              </a:cxnLst>
              <a:rect l="0" t="0" r="r" b="b"/>
              <a:pathLst>
                <a:path w="156" h="272">
                  <a:moveTo>
                    <a:pt x="0" y="173"/>
                  </a:moveTo>
                  <a:cubicBezTo>
                    <a:pt x="39" y="188"/>
                    <a:pt x="64" y="230"/>
                    <a:pt x="70" y="272"/>
                  </a:cubicBezTo>
                  <a:cubicBezTo>
                    <a:pt x="151" y="271"/>
                    <a:pt x="151" y="271"/>
                    <a:pt x="151" y="271"/>
                  </a:cubicBezTo>
                  <a:cubicBezTo>
                    <a:pt x="156" y="218"/>
                    <a:pt x="147" y="158"/>
                    <a:pt x="91" y="136"/>
                  </a:cubicBezTo>
                  <a:cubicBezTo>
                    <a:pt x="110" y="125"/>
                    <a:pt x="122" y="105"/>
                    <a:pt x="122" y="82"/>
                  </a:cubicBezTo>
                  <a:cubicBezTo>
                    <a:pt x="121" y="25"/>
                    <a:pt x="47" y="0"/>
                    <a:pt x="8" y="40"/>
                  </a:cubicBezTo>
                  <a:cubicBezTo>
                    <a:pt x="47" y="75"/>
                    <a:pt x="35" y="147"/>
                    <a:pt x="0"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7" name="Freeform 7"/>
            <p:cNvSpPr>
              <a:spLocks/>
            </p:cNvSpPr>
            <p:nvPr/>
          </p:nvSpPr>
          <p:spPr bwMode="auto">
            <a:xfrm>
              <a:off x="5026025" y="3435350"/>
              <a:ext cx="590550" cy="1027113"/>
            </a:xfrm>
            <a:custGeom>
              <a:avLst/>
              <a:gdLst>
                <a:gd name="T0" fmla="*/ 5 w 157"/>
                <a:gd name="T1" fmla="*/ 271 h 272"/>
                <a:gd name="T2" fmla="*/ 86 w 157"/>
                <a:gd name="T3" fmla="*/ 272 h 272"/>
                <a:gd name="T4" fmla="*/ 157 w 157"/>
                <a:gd name="T5" fmla="*/ 173 h 272"/>
                <a:gd name="T6" fmla="*/ 148 w 157"/>
                <a:gd name="T7" fmla="*/ 40 h 272"/>
                <a:gd name="T8" fmla="*/ 34 w 157"/>
                <a:gd name="T9" fmla="*/ 82 h 272"/>
                <a:gd name="T10" fmla="*/ 65 w 157"/>
                <a:gd name="T11" fmla="*/ 136 h 272"/>
                <a:gd name="T12" fmla="*/ 5 w 157"/>
                <a:gd name="T13" fmla="*/ 271 h 272"/>
              </a:gdLst>
              <a:ahLst/>
              <a:cxnLst>
                <a:cxn ang="0">
                  <a:pos x="T0" y="T1"/>
                </a:cxn>
                <a:cxn ang="0">
                  <a:pos x="T2" y="T3"/>
                </a:cxn>
                <a:cxn ang="0">
                  <a:pos x="T4" y="T5"/>
                </a:cxn>
                <a:cxn ang="0">
                  <a:pos x="T6" y="T7"/>
                </a:cxn>
                <a:cxn ang="0">
                  <a:pos x="T8" y="T9"/>
                </a:cxn>
                <a:cxn ang="0">
                  <a:pos x="T10" y="T11"/>
                </a:cxn>
                <a:cxn ang="0">
                  <a:pos x="T12" y="T13"/>
                </a:cxn>
              </a:cxnLst>
              <a:rect l="0" t="0" r="r" b="b"/>
              <a:pathLst>
                <a:path w="157" h="272">
                  <a:moveTo>
                    <a:pt x="5" y="271"/>
                  </a:moveTo>
                  <a:cubicBezTo>
                    <a:pt x="86" y="272"/>
                    <a:pt x="86" y="272"/>
                    <a:pt x="86" y="272"/>
                  </a:cubicBezTo>
                  <a:cubicBezTo>
                    <a:pt x="91" y="233"/>
                    <a:pt x="120" y="186"/>
                    <a:pt x="157" y="173"/>
                  </a:cubicBezTo>
                  <a:cubicBezTo>
                    <a:pt x="118" y="147"/>
                    <a:pt x="108" y="77"/>
                    <a:pt x="148" y="40"/>
                  </a:cubicBezTo>
                  <a:cubicBezTo>
                    <a:pt x="109" y="0"/>
                    <a:pt x="35" y="25"/>
                    <a:pt x="34" y="82"/>
                  </a:cubicBezTo>
                  <a:cubicBezTo>
                    <a:pt x="34" y="105"/>
                    <a:pt x="46" y="125"/>
                    <a:pt x="65" y="136"/>
                  </a:cubicBezTo>
                  <a:cubicBezTo>
                    <a:pt x="9" y="158"/>
                    <a:pt x="0" y="218"/>
                    <a:pt x="5" y="2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48" name="Group 43"/>
          <p:cNvGrpSpPr/>
          <p:nvPr/>
        </p:nvGrpSpPr>
        <p:grpSpPr>
          <a:xfrm>
            <a:off x="1652945" y="2195968"/>
            <a:ext cx="1085851" cy="1017588"/>
            <a:chOff x="2206625" y="3460750"/>
            <a:chExt cx="1085850" cy="1017588"/>
          </a:xfrm>
          <a:solidFill>
            <a:srgbClr val="6CAE43"/>
          </a:solidFill>
        </p:grpSpPr>
        <p:sp>
          <p:nvSpPr>
            <p:cNvPr id="49" name="Freeform 8"/>
            <p:cNvSpPr>
              <a:spLocks noEditPoints="1"/>
            </p:cNvSpPr>
            <p:nvPr/>
          </p:nvSpPr>
          <p:spPr bwMode="auto">
            <a:xfrm>
              <a:off x="2819400" y="3514725"/>
              <a:ext cx="209550" cy="211138"/>
            </a:xfrm>
            <a:custGeom>
              <a:avLst/>
              <a:gdLst>
                <a:gd name="T0" fmla="*/ 30 w 56"/>
                <a:gd name="T1" fmla="*/ 1 h 56"/>
                <a:gd name="T2" fmla="*/ 14 w 56"/>
                <a:gd name="T3" fmla="*/ 4 h 56"/>
                <a:gd name="T4" fmla="*/ 2 w 56"/>
                <a:gd name="T5" fmla="*/ 21 h 56"/>
                <a:gd name="T6" fmla="*/ 1 w 56"/>
                <a:gd name="T7" fmla="*/ 26 h 56"/>
                <a:gd name="T8" fmla="*/ 26 w 56"/>
                <a:gd name="T9" fmla="*/ 55 h 56"/>
                <a:gd name="T10" fmla="*/ 55 w 56"/>
                <a:gd name="T11" fmla="*/ 30 h 56"/>
                <a:gd name="T12" fmla="*/ 30 w 56"/>
                <a:gd name="T13" fmla="*/ 1 h 56"/>
                <a:gd name="T14" fmla="*/ 38 w 56"/>
                <a:gd name="T15" fmla="*/ 44 h 56"/>
                <a:gd name="T16" fmla="*/ 15 w 56"/>
                <a:gd name="T17" fmla="*/ 44 h 56"/>
                <a:gd name="T18" fmla="*/ 15 w 56"/>
                <a:gd name="T19" fmla="*/ 40 h 56"/>
                <a:gd name="T20" fmla="*/ 19 w 56"/>
                <a:gd name="T21" fmla="*/ 36 h 56"/>
                <a:gd name="T22" fmla="*/ 29 w 56"/>
                <a:gd name="T23" fmla="*/ 22 h 56"/>
                <a:gd name="T24" fmla="*/ 24 w 56"/>
                <a:gd name="T25" fmla="*/ 18 h 56"/>
                <a:gd name="T26" fmla="*/ 18 w 56"/>
                <a:gd name="T27" fmla="*/ 20 h 56"/>
                <a:gd name="T28" fmla="*/ 15 w 56"/>
                <a:gd name="T29" fmla="*/ 15 h 56"/>
                <a:gd name="T30" fmla="*/ 26 w 56"/>
                <a:gd name="T31" fmla="*/ 12 h 56"/>
                <a:gd name="T32" fmla="*/ 37 w 56"/>
                <a:gd name="T33" fmla="*/ 22 h 56"/>
                <a:gd name="T34" fmla="*/ 28 w 56"/>
                <a:gd name="T35" fmla="*/ 35 h 56"/>
                <a:gd name="T36" fmla="*/ 25 w 56"/>
                <a:gd name="T37" fmla="*/ 38 h 56"/>
                <a:gd name="T38" fmla="*/ 25 w 56"/>
                <a:gd name="T39" fmla="*/ 38 h 56"/>
                <a:gd name="T40" fmla="*/ 38 w 56"/>
                <a:gd name="T41" fmla="*/ 38 h 56"/>
                <a:gd name="T42" fmla="*/ 38 w 56"/>
                <a:gd name="T43"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30" y="1"/>
                  </a:moveTo>
                  <a:cubicBezTo>
                    <a:pt x="24" y="0"/>
                    <a:pt x="19" y="2"/>
                    <a:pt x="14" y="4"/>
                  </a:cubicBezTo>
                  <a:cubicBezTo>
                    <a:pt x="13" y="12"/>
                    <a:pt x="8" y="19"/>
                    <a:pt x="2" y="21"/>
                  </a:cubicBezTo>
                  <a:cubicBezTo>
                    <a:pt x="1" y="23"/>
                    <a:pt x="1" y="25"/>
                    <a:pt x="1" y="26"/>
                  </a:cubicBezTo>
                  <a:cubicBezTo>
                    <a:pt x="0" y="41"/>
                    <a:pt x="11" y="54"/>
                    <a:pt x="26" y="55"/>
                  </a:cubicBezTo>
                  <a:cubicBezTo>
                    <a:pt x="41" y="56"/>
                    <a:pt x="54" y="45"/>
                    <a:pt x="55" y="30"/>
                  </a:cubicBezTo>
                  <a:cubicBezTo>
                    <a:pt x="56" y="15"/>
                    <a:pt x="45" y="2"/>
                    <a:pt x="30" y="1"/>
                  </a:cubicBezTo>
                  <a:close/>
                  <a:moveTo>
                    <a:pt x="38" y="44"/>
                  </a:moveTo>
                  <a:cubicBezTo>
                    <a:pt x="15" y="44"/>
                    <a:pt x="15" y="44"/>
                    <a:pt x="15" y="44"/>
                  </a:cubicBezTo>
                  <a:cubicBezTo>
                    <a:pt x="15" y="40"/>
                    <a:pt x="15" y="40"/>
                    <a:pt x="15" y="40"/>
                  </a:cubicBezTo>
                  <a:cubicBezTo>
                    <a:pt x="19" y="36"/>
                    <a:pt x="19" y="36"/>
                    <a:pt x="19" y="36"/>
                  </a:cubicBezTo>
                  <a:cubicBezTo>
                    <a:pt x="26" y="30"/>
                    <a:pt x="29" y="26"/>
                    <a:pt x="29" y="22"/>
                  </a:cubicBezTo>
                  <a:cubicBezTo>
                    <a:pt x="29" y="20"/>
                    <a:pt x="28" y="18"/>
                    <a:pt x="24" y="18"/>
                  </a:cubicBezTo>
                  <a:cubicBezTo>
                    <a:pt x="22" y="18"/>
                    <a:pt x="19" y="19"/>
                    <a:pt x="18" y="20"/>
                  </a:cubicBezTo>
                  <a:cubicBezTo>
                    <a:pt x="15" y="15"/>
                    <a:pt x="15" y="15"/>
                    <a:pt x="15" y="15"/>
                  </a:cubicBezTo>
                  <a:cubicBezTo>
                    <a:pt x="18" y="13"/>
                    <a:pt x="22" y="12"/>
                    <a:pt x="26" y="12"/>
                  </a:cubicBezTo>
                  <a:cubicBezTo>
                    <a:pt x="33" y="12"/>
                    <a:pt x="37" y="16"/>
                    <a:pt x="37" y="22"/>
                  </a:cubicBezTo>
                  <a:cubicBezTo>
                    <a:pt x="37" y="27"/>
                    <a:pt x="33" y="31"/>
                    <a:pt x="28" y="35"/>
                  </a:cubicBezTo>
                  <a:cubicBezTo>
                    <a:pt x="25" y="38"/>
                    <a:pt x="25" y="38"/>
                    <a:pt x="25" y="38"/>
                  </a:cubicBezTo>
                  <a:cubicBezTo>
                    <a:pt x="25" y="38"/>
                    <a:pt x="25" y="38"/>
                    <a:pt x="25" y="38"/>
                  </a:cubicBezTo>
                  <a:cubicBezTo>
                    <a:pt x="38" y="38"/>
                    <a:pt x="38" y="38"/>
                    <a:pt x="38" y="38"/>
                  </a:cubicBezTo>
                  <a:lnTo>
                    <a:pt x="3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0" name="Freeform 9"/>
            <p:cNvSpPr>
              <a:spLocks noEditPoints="1"/>
            </p:cNvSpPr>
            <p:nvPr/>
          </p:nvSpPr>
          <p:spPr bwMode="auto">
            <a:xfrm>
              <a:off x="2206625" y="3725863"/>
              <a:ext cx="1085850" cy="752475"/>
            </a:xfrm>
            <a:custGeom>
              <a:avLst/>
              <a:gdLst>
                <a:gd name="T0" fmla="*/ 268 w 289"/>
                <a:gd name="T1" fmla="*/ 33 h 199"/>
                <a:gd name="T2" fmla="*/ 268 w 289"/>
                <a:gd name="T3" fmla="*/ 39 h 199"/>
                <a:gd name="T4" fmla="*/ 277 w 289"/>
                <a:gd name="T5" fmla="*/ 46 h 199"/>
                <a:gd name="T6" fmla="*/ 260 w 289"/>
                <a:gd name="T7" fmla="*/ 43 h 199"/>
                <a:gd name="T8" fmla="*/ 258 w 289"/>
                <a:gd name="T9" fmla="*/ 56 h 199"/>
                <a:gd name="T10" fmla="*/ 275 w 289"/>
                <a:gd name="T11" fmla="*/ 61 h 199"/>
                <a:gd name="T12" fmla="*/ 276 w 289"/>
                <a:gd name="T13" fmla="*/ 60 h 199"/>
                <a:gd name="T14" fmla="*/ 273 w 289"/>
                <a:gd name="T15" fmla="*/ 66 h 199"/>
                <a:gd name="T16" fmla="*/ 254 w 289"/>
                <a:gd name="T17" fmla="*/ 64 h 199"/>
                <a:gd name="T18" fmla="*/ 157 w 289"/>
                <a:gd name="T19" fmla="*/ 10 h 199"/>
                <a:gd name="T20" fmla="*/ 151 w 289"/>
                <a:gd name="T21" fmla="*/ 20 h 199"/>
                <a:gd name="T22" fmla="*/ 186 w 289"/>
                <a:gd name="T23" fmla="*/ 32 h 199"/>
                <a:gd name="T24" fmla="*/ 186 w 289"/>
                <a:gd name="T25" fmla="*/ 40 h 199"/>
                <a:gd name="T26" fmla="*/ 108 w 289"/>
                <a:gd name="T27" fmla="*/ 40 h 199"/>
                <a:gd name="T28" fmla="*/ 105 w 289"/>
                <a:gd name="T29" fmla="*/ 32 h 199"/>
                <a:gd name="T30" fmla="*/ 119 w 289"/>
                <a:gd name="T31" fmla="*/ 26 h 199"/>
                <a:gd name="T32" fmla="*/ 108 w 289"/>
                <a:gd name="T33" fmla="*/ 15 h 199"/>
                <a:gd name="T34" fmla="*/ 88 w 289"/>
                <a:gd name="T35" fmla="*/ 23 h 199"/>
                <a:gd name="T36" fmla="*/ 64 w 289"/>
                <a:gd name="T37" fmla="*/ 19 h 199"/>
                <a:gd name="T38" fmla="*/ 70 w 289"/>
                <a:gd name="T39" fmla="*/ 33 h 199"/>
                <a:gd name="T40" fmla="*/ 42 w 289"/>
                <a:gd name="T41" fmla="*/ 66 h 199"/>
                <a:gd name="T42" fmla="*/ 32 w 289"/>
                <a:gd name="T43" fmla="*/ 65 h 199"/>
                <a:gd name="T44" fmla="*/ 0 w 289"/>
                <a:gd name="T45" fmla="*/ 104 h 199"/>
                <a:gd name="T46" fmla="*/ 32 w 289"/>
                <a:gd name="T47" fmla="*/ 144 h 199"/>
                <a:gd name="T48" fmla="*/ 54 w 289"/>
                <a:gd name="T49" fmla="*/ 140 h 199"/>
                <a:gd name="T50" fmla="*/ 78 w 289"/>
                <a:gd name="T51" fmla="*/ 161 h 199"/>
                <a:gd name="T52" fmla="*/ 83 w 289"/>
                <a:gd name="T53" fmla="*/ 180 h 199"/>
                <a:gd name="T54" fmla="*/ 116 w 289"/>
                <a:gd name="T55" fmla="*/ 196 h 199"/>
                <a:gd name="T56" fmla="*/ 149 w 289"/>
                <a:gd name="T57" fmla="*/ 180 h 199"/>
                <a:gd name="T58" fmla="*/ 162 w 289"/>
                <a:gd name="T59" fmla="*/ 179 h 199"/>
                <a:gd name="T60" fmla="*/ 161 w 289"/>
                <a:gd name="T61" fmla="*/ 182 h 199"/>
                <a:gd name="T62" fmla="*/ 194 w 289"/>
                <a:gd name="T63" fmla="*/ 199 h 199"/>
                <a:gd name="T64" fmla="*/ 226 w 289"/>
                <a:gd name="T65" fmla="*/ 182 h 199"/>
                <a:gd name="T66" fmla="*/ 227 w 289"/>
                <a:gd name="T67" fmla="*/ 155 h 199"/>
                <a:gd name="T68" fmla="*/ 261 w 289"/>
                <a:gd name="T69" fmla="*/ 94 h 199"/>
                <a:gd name="T70" fmla="*/ 258 w 289"/>
                <a:gd name="T71" fmla="*/ 74 h 199"/>
                <a:gd name="T72" fmla="*/ 282 w 289"/>
                <a:gd name="T73" fmla="*/ 64 h 199"/>
                <a:gd name="T74" fmla="*/ 283 w 289"/>
                <a:gd name="T75" fmla="*/ 55 h 199"/>
                <a:gd name="T76" fmla="*/ 268 w 289"/>
                <a:gd name="T77" fmla="*/ 33 h 199"/>
                <a:gd name="T78" fmla="*/ 272 w 289"/>
                <a:gd name="T79" fmla="*/ 55 h 199"/>
                <a:gd name="T80" fmla="*/ 264 w 289"/>
                <a:gd name="T81" fmla="*/ 50 h 199"/>
                <a:gd name="T82" fmla="*/ 268 w 289"/>
                <a:gd name="T83" fmla="*/ 49 h 199"/>
                <a:gd name="T84" fmla="*/ 274 w 289"/>
                <a:gd name="T85" fmla="*/ 55 h 199"/>
                <a:gd name="T86" fmla="*/ 272 w 289"/>
                <a:gd name="T87" fmla="*/ 55 h 199"/>
                <a:gd name="T88" fmla="*/ 12 w 289"/>
                <a:gd name="T89" fmla="*/ 111 h 199"/>
                <a:gd name="T90" fmla="*/ 6 w 289"/>
                <a:gd name="T91" fmla="*/ 102 h 199"/>
                <a:gd name="T92" fmla="*/ 12 w 289"/>
                <a:gd name="T93" fmla="*/ 92 h 199"/>
                <a:gd name="T94" fmla="*/ 18 w 289"/>
                <a:gd name="T95" fmla="*/ 102 h 199"/>
                <a:gd name="T96" fmla="*/ 12 w 289"/>
                <a:gd name="T97" fmla="*/ 111 h 199"/>
                <a:gd name="T98" fmla="*/ 33 w 289"/>
                <a:gd name="T99" fmla="*/ 115 h 199"/>
                <a:gd name="T100" fmla="*/ 26 w 289"/>
                <a:gd name="T101" fmla="*/ 105 h 199"/>
                <a:gd name="T102" fmla="*/ 33 w 289"/>
                <a:gd name="T103" fmla="*/ 95 h 199"/>
                <a:gd name="T104" fmla="*/ 39 w 289"/>
                <a:gd name="T105" fmla="*/ 105 h 199"/>
                <a:gd name="T106" fmla="*/ 33 w 289"/>
                <a:gd name="T107" fmla="*/ 115 h 199"/>
                <a:gd name="T108" fmla="*/ 68 w 289"/>
                <a:gd name="T109" fmla="*/ 69 h 199"/>
                <a:gd name="T110" fmla="*/ 59 w 289"/>
                <a:gd name="T111" fmla="*/ 74 h 199"/>
                <a:gd name="T112" fmla="*/ 60 w 289"/>
                <a:gd name="T113" fmla="*/ 73 h 199"/>
                <a:gd name="T114" fmla="*/ 60 w 289"/>
                <a:gd name="T115" fmla="*/ 67 h 199"/>
                <a:gd name="T116" fmla="*/ 54 w 289"/>
                <a:gd name="T117" fmla="*/ 69 h 199"/>
                <a:gd name="T118" fmla="*/ 53 w 289"/>
                <a:gd name="T119" fmla="*/ 71 h 199"/>
                <a:gd name="T120" fmla="*/ 54 w 289"/>
                <a:gd name="T121" fmla="*/ 60 h 199"/>
                <a:gd name="T122" fmla="*/ 67 w 289"/>
                <a:gd name="T123" fmla="*/ 55 h 199"/>
                <a:gd name="T124" fmla="*/ 68 w 289"/>
                <a:gd name="T125" fmla="*/ 6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 h="199">
                  <a:moveTo>
                    <a:pt x="268" y="33"/>
                  </a:moveTo>
                  <a:cubicBezTo>
                    <a:pt x="265" y="34"/>
                    <a:pt x="262" y="40"/>
                    <a:pt x="268" y="39"/>
                  </a:cubicBezTo>
                  <a:cubicBezTo>
                    <a:pt x="273" y="38"/>
                    <a:pt x="276" y="42"/>
                    <a:pt x="277" y="46"/>
                  </a:cubicBezTo>
                  <a:cubicBezTo>
                    <a:pt x="273" y="42"/>
                    <a:pt x="266" y="40"/>
                    <a:pt x="260" y="43"/>
                  </a:cubicBezTo>
                  <a:cubicBezTo>
                    <a:pt x="255" y="46"/>
                    <a:pt x="254" y="51"/>
                    <a:pt x="258" y="56"/>
                  </a:cubicBezTo>
                  <a:cubicBezTo>
                    <a:pt x="262" y="60"/>
                    <a:pt x="269" y="62"/>
                    <a:pt x="275" y="61"/>
                  </a:cubicBezTo>
                  <a:cubicBezTo>
                    <a:pt x="276" y="60"/>
                    <a:pt x="276" y="60"/>
                    <a:pt x="276" y="60"/>
                  </a:cubicBezTo>
                  <a:cubicBezTo>
                    <a:pt x="276" y="63"/>
                    <a:pt x="276" y="65"/>
                    <a:pt x="273" y="66"/>
                  </a:cubicBezTo>
                  <a:cubicBezTo>
                    <a:pt x="268" y="71"/>
                    <a:pt x="259" y="68"/>
                    <a:pt x="254" y="64"/>
                  </a:cubicBezTo>
                  <a:cubicBezTo>
                    <a:pt x="239" y="34"/>
                    <a:pt x="202" y="12"/>
                    <a:pt x="157" y="10"/>
                  </a:cubicBezTo>
                  <a:cubicBezTo>
                    <a:pt x="156" y="14"/>
                    <a:pt x="154" y="17"/>
                    <a:pt x="151" y="20"/>
                  </a:cubicBezTo>
                  <a:cubicBezTo>
                    <a:pt x="163" y="20"/>
                    <a:pt x="175" y="23"/>
                    <a:pt x="186" y="32"/>
                  </a:cubicBezTo>
                  <a:cubicBezTo>
                    <a:pt x="186" y="40"/>
                    <a:pt x="186" y="40"/>
                    <a:pt x="186" y="40"/>
                  </a:cubicBezTo>
                  <a:cubicBezTo>
                    <a:pt x="186" y="40"/>
                    <a:pt x="154" y="16"/>
                    <a:pt x="108" y="40"/>
                  </a:cubicBezTo>
                  <a:cubicBezTo>
                    <a:pt x="105" y="32"/>
                    <a:pt x="105" y="32"/>
                    <a:pt x="105" y="32"/>
                  </a:cubicBezTo>
                  <a:cubicBezTo>
                    <a:pt x="105" y="32"/>
                    <a:pt x="111" y="29"/>
                    <a:pt x="119" y="26"/>
                  </a:cubicBezTo>
                  <a:cubicBezTo>
                    <a:pt x="115" y="23"/>
                    <a:pt x="111" y="20"/>
                    <a:pt x="108" y="15"/>
                  </a:cubicBezTo>
                  <a:cubicBezTo>
                    <a:pt x="101" y="17"/>
                    <a:pt x="94" y="20"/>
                    <a:pt x="88" y="23"/>
                  </a:cubicBezTo>
                  <a:cubicBezTo>
                    <a:pt x="93" y="0"/>
                    <a:pt x="54" y="15"/>
                    <a:pt x="64" y="19"/>
                  </a:cubicBezTo>
                  <a:cubicBezTo>
                    <a:pt x="74" y="23"/>
                    <a:pt x="70" y="33"/>
                    <a:pt x="70" y="33"/>
                  </a:cubicBezTo>
                  <a:cubicBezTo>
                    <a:pt x="58" y="42"/>
                    <a:pt x="48" y="54"/>
                    <a:pt x="42" y="66"/>
                  </a:cubicBezTo>
                  <a:cubicBezTo>
                    <a:pt x="41" y="66"/>
                    <a:pt x="33" y="65"/>
                    <a:pt x="32" y="65"/>
                  </a:cubicBezTo>
                  <a:cubicBezTo>
                    <a:pt x="14" y="65"/>
                    <a:pt x="0" y="83"/>
                    <a:pt x="0" y="104"/>
                  </a:cubicBezTo>
                  <a:cubicBezTo>
                    <a:pt x="0" y="126"/>
                    <a:pt x="14" y="144"/>
                    <a:pt x="32" y="144"/>
                  </a:cubicBezTo>
                  <a:cubicBezTo>
                    <a:pt x="37" y="144"/>
                    <a:pt x="49" y="142"/>
                    <a:pt x="54" y="140"/>
                  </a:cubicBezTo>
                  <a:cubicBezTo>
                    <a:pt x="60" y="148"/>
                    <a:pt x="69" y="155"/>
                    <a:pt x="78" y="161"/>
                  </a:cubicBezTo>
                  <a:cubicBezTo>
                    <a:pt x="89" y="168"/>
                    <a:pt x="83" y="180"/>
                    <a:pt x="83" y="180"/>
                  </a:cubicBezTo>
                  <a:cubicBezTo>
                    <a:pt x="83" y="189"/>
                    <a:pt x="98" y="196"/>
                    <a:pt x="116" y="196"/>
                  </a:cubicBezTo>
                  <a:cubicBezTo>
                    <a:pt x="134" y="196"/>
                    <a:pt x="149" y="189"/>
                    <a:pt x="149" y="180"/>
                  </a:cubicBezTo>
                  <a:cubicBezTo>
                    <a:pt x="153" y="180"/>
                    <a:pt x="157" y="179"/>
                    <a:pt x="162" y="179"/>
                  </a:cubicBezTo>
                  <a:cubicBezTo>
                    <a:pt x="161" y="180"/>
                    <a:pt x="161" y="181"/>
                    <a:pt x="161" y="182"/>
                  </a:cubicBezTo>
                  <a:cubicBezTo>
                    <a:pt x="161" y="192"/>
                    <a:pt x="176" y="199"/>
                    <a:pt x="194" y="199"/>
                  </a:cubicBezTo>
                  <a:cubicBezTo>
                    <a:pt x="212" y="199"/>
                    <a:pt x="226" y="192"/>
                    <a:pt x="226" y="182"/>
                  </a:cubicBezTo>
                  <a:cubicBezTo>
                    <a:pt x="226" y="182"/>
                    <a:pt x="214" y="167"/>
                    <a:pt x="227" y="155"/>
                  </a:cubicBezTo>
                  <a:cubicBezTo>
                    <a:pt x="247" y="138"/>
                    <a:pt x="261" y="118"/>
                    <a:pt x="261" y="94"/>
                  </a:cubicBezTo>
                  <a:cubicBezTo>
                    <a:pt x="261" y="88"/>
                    <a:pt x="260" y="81"/>
                    <a:pt x="258" y="74"/>
                  </a:cubicBezTo>
                  <a:cubicBezTo>
                    <a:pt x="267" y="76"/>
                    <a:pt x="278" y="73"/>
                    <a:pt x="282" y="64"/>
                  </a:cubicBezTo>
                  <a:cubicBezTo>
                    <a:pt x="284" y="61"/>
                    <a:pt x="284" y="58"/>
                    <a:pt x="283" y="55"/>
                  </a:cubicBezTo>
                  <a:cubicBezTo>
                    <a:pt x="289" y="45"/>
                    <a:pt x="282" y="29"/>
                    <a:pt x="268" y="33"/>
                  </a:cubicBezTo>
                  <a:close/>
                  <a:moveTo>
                    <a:pt x="272" y="55"/>
                  </a:moveTo>
                  <a:cubicBezTo>
                    <a:pt x="269" y="54"/>
                    <a:pt x="266" y="52"/>
                    <a:pt x="264" y="50"/>
                  </a:cubicBezTo>
                  <a:cubicBezTo>
                    <a:pt x="260" y="46"/>
                    <a:pt x="266" y="47"/>
                    <a:pt x="268" y="49"/>
                  </a:cubicBezTo>
                  <a:cubicBezTo>
                    <a:pt x="270" y="50"/>
                    <a:pt x="273" y="52"/>
                    <a:pt x="274" y="55"/>
                  </a:cubicBezTo>
                  <a:cubicBezTo>
                    <a:pt x="273" y="55"/>
                    <a:pt x="273" y="55"/>
                    <a:pt x="272" y="55"/>
                  </a:cubicBezTo>
                  <a:close/>
                  <a:moveTo>
                    <a:pt x="12" y="111"/>
                  </a:moveTo>
                  <a:cubicBezTo>
                    <a:pt x="9" y="111"/>
                    <a:pt x="6" y="107"/>
                    <a:pt x="6" y="102"/>
                  </a:cubicBezTo>
                  <a:cubicBezTo>
                    <a:pt x="6" y="96"/>
                    <a:pt x="9" y="92"/>
                    <a:pt x="12" y="92"/>
                  </a:cubicBezTo>
                  <a:cubicBezTo>
                    <a:pt x="15" y="92"/>
                    <a:pt x="18" y="96"/>
                    <a:pt x="18" y="102"/>
                  </a:cubicBezTo>
                  <a:cubicBezTo>
                    <a:pt x="18" y="107"/>
                    <a:pt x="15" y="111"/>
                    <a:pt x="12" y="111"/>
                  </a:cubicBezTo>
                  <a:close/>
                  <a:moveTo>
                    <a:pt x="33" y="115"/>
                  </a:moveTo>
                  <a:cubicBezTo>
                    <a:pt x="29" y="115"/>
                    <a:pt x="26" y="110"/>
                    <a:pt x="26" y="105"/>
                  </a:cubicBezTo>
                  <a:cubicBezTo>
                    <a:pt x="26" y="99"/>
                    <a:pt x="29" y="95"/>
                    <a:pt x="33" y="95"/>
                  </a:cubicBezTo>
                  <a:cubicBezTo>
                    <a:pt x="36" y="95"/>
                    <a:pt x="39" y="99"/>
                    <a:pt x="39" y="105"/>
                  </a:cubicBezTo>
                  <a:cubicBezTo>
                    <a:pt x="39" y="110"/>
                    <a:pt x="36" y="115"/>
                    <a:pt x="33" y="115"/>
                  </a:cubicBezTo>
                  <a:close/>
                  <a:moveTo>
                    <a:pt x="68" y="69"/>
                  </a:moveTo>
                  <a:cubicBezTo>
                    <a:pt x="65" y="72"/>
                    <a:pt x="62" y="74"/>
                    <a:pt x="59" y="74"/>
                  </a:cubicBezTo>
                  <a:cubicBezTo>
                    <a:pt x="60" y="74"/>
                    <a:pt x="60" y="74"/>
                    <a:pt x="60" y="73"/>
                  </a:cubicBezTo>
                  <a:cubicBezTo>
                    <a:pt x="62" y="71"/>
                    <a:pt x="62" y="68"/>
                    <a:pt x="60" y="67"/>
                  </a:cubicBezTo>
                  <a:cubicBezTo>
                    <a:pt x="58" y="65"/>
                    <a:pt x="56" y="66"/>
                    <a:pt x="54" y="69"/>
                  </a:cubicBezTo>
                  <a:cubicBezTo>
                    <a:pt x="53" y="70"/>
                    <a:pt x="53" y="70"/>
                    <a:pt x="53" y="71"/>
                  </a:cubicBezTo>
                  <a:cubicBezTo>
                    <a:pt x="51" y="68"/>
                    <a:pt x="51" y="64"/>
                    <a:pt x="54" y="60"/>
                  </a:cubicBezTo>
                  <a:cubicBezTo>
                    <a:pt x="57" y="55"/>
                    <a:pt x="63" y="53"/>
                    <a:pt x="67" y="55"/>
                  </a:cubicBezTo>
                  <a:cubicBezTo>
                    <a:pt x="71" y="58"/>
                    <a:pt x="71" y="64"/>
                    <a:pt x="6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1" name="Freeform 10"/>
            <p:cNvSpPr>
              <a:spLocks noEditPoints="1"/>
            </p:cNvSpPr>
            <p:nvPr/>
          </p:nvSpPr>
          <p:spPr bwMode="auto">
            <a:xfrm>
              <a:off x="2608263" y="3638550"/>
              <a:ext cx="184150" cy="185738"/>
            </a:xfrm>
            <a:custGeom>
              <a:avLst/>
              <a:gdLst>
                <a:gd name="T0" fmla="*/ 45 w 49"/>
                <a:gd name="T1" fmla="*/ 18 h 49"/>
                <a:gd name="T2" fmla="*/ 18 w 49"/>
                <a:gd name="T3" fmla="*/ 4 h 49"/>
                <a:gd name="T4" fmla="*/ 4 w 49"/>
                <a:gd name="T5" fmla="*/ 31 h 49"/>
                <a:gd name="T6" fmla="*/ 31 w 49"/>
                <a:gd name="T7" fmla="*/ 45 h 49"/>
                <a:gd name="T8" fmla="*/ 45 w 49"/>
                <a:gd name="T9" fmla="*/ 18 h 49"/>
                <a:gd name="T10" fmla="*/ 19 w 49"/>
                <a:gd name="T11" fmla="*/ 39 h 49"/>
                <a:gd name="T12" fmla="*/ 13 w 49"/>
                <a:gd name="T13" fmla="*/ 40 h 49"/>
                <a:gd name="T14" fmla="*/ 12 w 49"/>
                <a:gd name="T15" fmla="*/ 36 h 49"/>
                <a:gd name="T16" fmla="*/ 17 w 49"/>
                <a:gd name="T17" fmla="*/ 35 h 49"/>
                <a:gd name="T18" fmla="*/ 20 w 49"/>
                <a:gd name="T19" fmla="*/ 31 h 49"/>
                <a:gd name="T20" fmla="*/ 13 w 49"/>
                <a:gd name="T21" fmla="*/ 30 h 49"/>
                <a:gd name="T22" fmla="*/ 10 w 49"/>
                <a:gd name="T23" fmla="*/ 31 h 49"/>
                <a:gd name="T24" fmla="*/ 7 w 49"/>
                <a:gd name="T25" fmla="*/ 20 h 49"/>
                <a:gd name="T26" fmla="*/ 18 w 49"/>
                <a:gd name="T27" fmla="*/ 16 h 49"/>
                <a:gd name="T28" fmla="*/ 20 w 49"/>
                <a:gd name="T29" fmla="*/ 19 h 49"/>
                <a:gd name="T30" fmla="*/ 12 w 49"/>
                <a:gd name="T31" fmla="*/ 22 h 49"/>
                <a:gd name="T32" fmla="*/ 13 w 49"/>
                <a:gd name="T33" fmla="*/ 26 h 49"/>
                <a:gd name="T34" fmla="*/ 14 w 49"/>
                <a:gd name="T35" fmla="*/ 25 h 49"/>
                <a:gd name="T36" fmla="*/ 20 w 49"/>
                <a:gd name="T37" fmla="*/ 24 h 49"/>
                <a:gd name="T38" fmla="*/ 24 w 49"/>
                <a:gd name="T39" fmla="*/ 28 h 49"/>
                <a:gd name="T40" fmla="*/ 19 w 49"/>
                <a:gd name="T41" fmla="*/ 39 h 49"/>
                <a:gd name="T42" fmla="*/ 37 w 49"/>
                <a:gd name="T43" fmla="*/ 31 h 49"/>
                <a:gd name="T44" fmla="*/ 25 w 49"/>
                <a:gd name="T45" fmla="*/ 24 h 49"/>
                <a:gd name="T46" fmla="*/ 29 w 49"/>
                <a:gd name="T47" fmla="*/ 11 h 49"/>
                <a:gd name="T48" fmla="*/ 40 w 49"/>
                <a:gd name="T49" fmla="*/ 18 h 49"/>
                <a:gd name="T50" fmla="*/ 37 w 49"/>
                <a:gd name="T51"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5" y="18"/>
                  </a:moveTo>
                  <a:cubicBezTo>
                    <a:pt x="41" y="6"/>
                    <a:pt x="29" y="0"/>
                    <a:pt x="18" y="4"/>
                  </a:cubicBezTo>
                  <a:cubicBezTo>
                    <a:pt x="6" y="8"/>
                    <a:pt x="0" y="20"/>
                    <a:pt x="4" y="31"/>
                  </a:cubicBezTo>
                  <a:cubicBezTo>
                    <a:pt x="8" y="43"/>
                    <a:pt x="20" y="49"/>
                    <a:pt x="31" y="45"/>
                  </a:cubicBezTo>
                  <a:cubicBezTo>
                    <a:pt x="43" y="41"/>
                    <a:pt x="49" y="29"/>
                    <a:pt x="45" y="18"/>
                  </a:cubicBezTo>
                  <a:close/>
                  <a:moveTo>
                    <a:pt x="19" y="39"/>
                  </a:moveTo>
                  <a:cubicBezTo>
                    <a:pt x="16" y="40"/>
                    <a:pt x="14" y="40"/>
                    <a:pt x="13" y="40"/>
                  </a:cubicBezTo>
                  <a:cubicBezTo>
                    <a:pt x="12" y="36"/>
                    <a:pt x="12" y="36"/>
                    <a:pt x="12" y="36"/>
                  </a:cubicBezTo>
                  <a:cubicBezTo>
                    <a:pt x="13" y="36"/>
                    <a:pt x="15" y="36"/>
                    <a:pt x="17" y="35"/>
                  </a:cubicBezTo>
                  <a:cubicBezTo>
                    <a:pt x="19" y="34"/>
                    <a:pt x="20" y="33"/>
                    <a:pt x="20" y="31"/>
                  </a:cubicBezTo>
                  <a:cubicBezTo>
                    <a:pt x="19" y="29"/>
                    <a:pt x="17" y="28"/>
                    <a:pt x="13" y="30"/>
                  </a:cubicBezTo>
                  <a:cubicBezTo>
                    <a:pt x="12" y="30"/>
                    <a:pt x="11" y="30"/>
                    <a:pt x="10" y="31"/>
                  </a:cubicBezTo>
                  <a:cubicBezTo>
                    <a:pt x="7" y="20"/>
                    <a:pt x="7" y="20"/>
                    <a:pt x="7" y="20"/>
                  </a:cubicBezTo>
                  <a:cubicBezTo>
                    <a:pt x="18" y="16"/>
                    <a:pt x="18" y="16"/>
                    <a:pt x="18" y="16"/>
                  </a:cubicBezTo>
                  <a:cubicBezTo>
                    <a:pt x="20" y="19"/>
                    <a:pt x="20" y="19"/>
                    <a:pt x="20" y="19"/>
                  </a:cubicBezTo>
                  <a:cubicBezTo>
                    <a:pt x="12" y="22"/>
                    <a:pt x="12" y="22"/>
                    <a:pt x="12" y="22"/>
                  </a:cubicBezTo>
                  <a:cubicBezTo>
                    <a:pt x="13" y="26"/>
                    <a:pt x="13" y="26"/>
                    <a:pt x="13" y="26"/>
                  </a:cubicBezTo>
                  <a:cubicBezTo>
                    <a:pt x="13" y="25"/>
                    <a:pt x="14" y="25"/>
                    <a:pt x="14" y="25"/>
                  </a:cubicBezTo>
                  <a:cubicBezTo>
                    <a:pt x="16" y="24"/>
                    <a:pt x="18" y="24"/>
                    <a:pt x="20" y="24"/>
                  </a:cubicBezTo>
                  <a:cubicBezTo>
                    <a:pt x="22" y="25"/>
                    <a:pt x="23" y="26"/>
                    <a:pt x="24" y="28"/>
                  </a:cubicBezTo>
                  <a:cubicBezTo>
                    <a:pt x="26" y="32"/>
                    <a:pt x="24" y="37"/>
                    <a:pt x="19" y="39"/>
                  </a:cubicBezTo>
                  <a:close/>
                  <a:moveTo>
                    <a:pt x="37" y="31"/>
                  </a:moveTo>
                  <a:cubicBezTo>
                    <a:pt x="32" y="33"/>
                    <a:pt x="28" y="30"/>
                    <a:pt x="25" y="24"/>
                  </a:cubicBezTo>
                  <a:cubicBezTo>
                    <a:pt x="23" y="18"/>
                    <a:pt x="24" y="13"/>
                    <a:pt x="29" y="11"/>
                  </a:cubicBezTo>
                  <a:cubicBezTo>
                    <a:pt x="34" y="9"/>
                    <a:pt x="38" y="13"/>
                    <a:pt x="40" y="18"/>
                  </a:cubicBezTo>
                  <a:cubicBezTo>
                    <a:pt x="43" y="24"/>
                    <a:pt x="42" y="29"/>
                    <a:pt x="3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2" name="Freeform 11"/>
            <p:cNvSpPr>
              <a:spLocks/>
            </p:cNvSpPr>
            <p:nvPr/>
          </p:nvSpPr>
          <p:spPr bwMode="auto">
            <a:xfrm>
              <a:off x="2714625" y="3692525"/>
              <a:ext cx="33338" cy="52388"/>
            </a:xfrm>
            <a:custGeom>
              <a:avLst/>
              <a:gdLst>
                <a:gd name="T0" fmla="*/ 2 w 9"/>
                <a:gd name="T1" fmla="*/ 0 h 14"/>
                <a:gd name="T2" fmla="*/ 2 w 9"/>
                <a:gd name="T3" fmla="*/ 8 h 14"/>
                <a:gd name="T4" fmla="*/ 8 w 9"/>
                <a:gd name="T5" fmla="*/ 14 h 14"/>
                <a:gd name="T6" fmla="*/ 8 w 9"/>
                <a:gd name="T7" fmla="*/ 6 h 14"/>
                <a:gd name="T8" fmla="*/ 2 w 9"/>
                <a:gd name="T9" fmla="*/ 0 h 14"/>
              </a:gdLst>
              <a:ahLst/>
              <a:cxnLst>
                <a:cxn ang="0">
                  <a:pos x="T0" y="T1"/>
                </a:cxn>
                <a:cxn ang="0">
                  <a:pos x="T2" y="T3"/>
                </a:cxn>
                <a:cxn ang="0">
                  <a:pos x="T4" y="T5"/>
                </a:cxn>
                <a:cxn ang="0">
                  <a:pos x="T6" y="T7"/>
                </a:cxn>
                <a:cxn ang="0">
                  <a:pos x="T8" y="T9"/>
                </a:cxn>
              </a:cxnLst>
              <a:rect l="0" t="0" r="r" b="b"/>
              <a:pathLst>
                <a:path w="9" h="14">
                  <a:moveTo>
                    <a:pt x="2" y="0"/>
                  </a:moveTo>
                  <a:cubicBezTo>
                    <a:pt x="1" y="1"/>
                    <a:pt x="0" y="4"/>
                    <a:pt x="2" y="8"/>
                  </a:cubicBezTo>
                  <a:cubicBezTo>
                    <a:pt x="4" y="13"/>
                    <a:pt x="6" y="14"/>
                    <a:pt x="8" y="14"/>
                  </a:cubicBezTo>
                  <a:cubicBezTo>
                    <a:pt x="9" y="13"/>
                    <a:pt x="9" y="10"/>
                    <a:pt x="8" y="6"/>
                  </a:cubicBezTo>
                  <a:cubicBezTo>
                    <a:pt x="6" y="2"/>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3" name="Freeform 12"/>
            <p:cNvSpPr>
              <a:spLocks noEditPoints="1"/>
            </p:cNvSpPr>
            <p:nvPr/>
          </p:nvSpPr>
          <p:spPr bwMode="auto">
            <a:xfrm>
              <a:off x="2732088" y="3460750"/>
              <a:ext cx="128588" cy="125413"/>
            </a:xfrm>
            <a:custGeom>
              <a:avLst/>
              <a:gdLst>
                <a:gd name="T0" fmla="*/ 18 w 34"/>
                <a:gd name="T1" fmla="*/ 0 h 33"/>
                <a:gd name="T2" fmla="*/ 1 w 34"/>
                <a:gd name="T3" fmla="*/ 15 h 33"/>
                <a:gd name="T4" fmla="*/ 16 w 34"/>
                <a:gd name="T5" fmla="*/ 33 h 33"/>
                <a:gd name="T6" fmla="*/ 33 w 34"/>
                <a:gd name="T7" fmla="*/ 18 h 33"/>
                <a:gd name="T8" fmla="*/ 18 w 34"/>
                <a:gd name="T9" fmla="*/ 0 h 33"/>
                <a:gd name="T10" fmla="*/ 12 w 34"/>
                <a:gd name="T11" fmla="*/ 24 h 33"/>
                <a:gd name="T12" fmla="*/ 8 w 34"/>
                <a:gd name="T13" fmla="*/ 24 h 33"/>
                <a:gd name="T14" fmla="*/ 8 w 34"/>
                <a:gd name="T15" fmla="*/ 12 h 33"/>
                <a:gd name="T16" fmla="*/ 8 w 34"/>
                <a:gd name="T17" fmla="*/ 12 h 33"/>
                <a:gd name="T18" fmla="*/ 5 w 34"/>
                <a:gd name="T19" fmla="*/ 13 h 33"/>
                <a:gd name="T20" fmla="*/ 5 w 34"/>
                <a:gd name="T21" fmla="*/ 11 h 33"/>
                <a:gd name="T22" fmla="*/ 9 w 34"/>
                <a:gd name="T23" fmla="*/ 9 h 33"/>
                <a:gd name="T24" fmla="*/ 12 w 34"/>
                <a:gd name="T25" fmla="*/ 9 h 33"/>
                <a:gd name="T26" fmla="*/ 12 w 34"/>
                <a:gd name="T27" fmla="*/ 24 h 33"/>
                <a:gd name="T28" fmla="*/ 23 w 34"/>
                <a:gd name="T29" fmla="*/ 25 h 33"/>
                <a:gd name="T30" fmla="*/ 17 w 34"/>
                <a:gd name="T31" fmla="*/ 17 h 33"/>
                <a:gd name="T32" fmla="*/ 23 w 34"/>
                <a:gd name="T33" fmla="*/ 8 h 33"/>
                <a:gd name="T34" fmla="*/ 29 w 34"/>
                <a:gd name="T35" fmla="*/ 16 h 33"/>
                <a:gd name="T36" fmla="*/ 23 w 34"/>
                <a:gd name="T3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3">
                  <a:moveTo>
                    <a:pt x="18" y="0"/>
                  </a:moveTo>
                  <a:cubicBezTo>
                    <a:pt x="9" y="0"/>
                    <a:pt x="1" y="6"/>
                    <a:pt x="1" y="15"/>
                  </a:cubicBezTo>
                  <a:cubicBezTo>
                    <a:pt x="0" y="24"/>
                    <a:pt x="7" y="32"/>
                    <a:pt x="16" y="33"/>
                  </a:cubicBezTo>
                  <a:cubicBezTo>
                    <a:pt x="25" y="33"/>
                    <a:pt x="33" y="27"/>
                    <a:pt x="33" y="18"/>
                  </a:cubicBezTo>
                  <a:cubicBezTo>
                    <a:pt x="34" y="9"/>
                    <a:pt x="27" y="1"/>
                    <a:pt x="18" y="0"/>
                  </a:cubicBezTo>
                  <a:close/>
                  <a:moveTo>
                    <a:pt x="12" y="24"/>
                  </a:moveTo>
                  <a:cubicBezTo>
                    <a:pt x="8" y="24"/>
                    <a:pt x="8" y="24"/>
                    <a:pt x="8" y="24"/>
                  </a:cubicBezTo>
                  <a:cubicBezTo>
                    <a:pt x="8" y="12"/>
                    <a:pt x="8" y="12"/>
                    <a:pt x="8" y="12"/>
                  </a:cubicBezTo>
                  <a:cubicBezTo>
                    <a:pt x="8" y="12"/>
                    <a:pt x="8" y="12"/>
                    <a:pt x="8" y="12"/>
                  </a:cubicBezTo>
                  <a:cubicBezTo>
                    <a:pt x="5" y="13"/>
                    <a:pt x="5" y="13"/>
                    <a:pt x="5" y="13"/>
                  </a:cubicBezTo>
                  <a:cubicBezTo>
                    <a:pt x="5" y="11"/>
                    <a:pt x="5" y="11"/>
                    <a:pt x="5" y="11"/>
                  </a:cubicBezTo>
                  <a:cubicBezTo>
                    <a:pt x="9" y="9"/>
                    <a:pt x="9" y="9"/>
                    <a:pt x="9" y="9"/>
                  </a:cubicBezTo>
                  <a:cubicBezTo>
                    <a:pt x="12" y="9"/>
                    <a:pt x="12" y="9"/>
                    <a:pt x="12" y="9"/>
                  </a:cubicBezTo>
                  <a:lnTo>
                    <a:pt x="12" y="24"/>
                  </a:lnTo>
                  <a:close/>
                  <a:moveTo>
                    <a:pt x="23" y="25"/>
                  </a:moveTo>
                  <a:cubicBezTo>
                    <a:pt x="19" y="25"/>
                    <a:pt x="17" y="21"/>
                    <a:pt x="17" y="17"/>
                  </a:cubicBezTo>
                  <a:cubicBezTo>
                    <a:pt x="17" y="12"/>
                    <a:pt x="19" y="8"/>
                    <a:pt x="23" y="8"/>
                  </a:cubicBezTo>
                  <a:cubicBezTo>
                    <a:pt x="27" y="8"/>
                    <a:pt x="29" y="12"/>
                    <a:pt x="29" y="16"/>
                  </a:cubicBezTo>
                  <a:cubicBezTo>
                    <a:pt x="29" y="21"/>
                    <a:pt x="27" y="25"/>
                    <a:pt x="2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4" name="Freeform 13"/>
            <p:cNvSpPr>
              <a:spLocks/>
            </p:cNvSpPr>
            <p:nvPr/>
          </p:nvSpPr>
          <p:spPr bwMode="auto">
            <a:xfrm>
              <a:off x="2811463" y="3503613"/>
              <a:ext cx="15875" cy="41275"/>
            </a:xfrm>
            <a:custGeom>
              <a:avLst/>
              <a:gdLst>
                <a:gd name="T0" fmla="*/ 2 w 4"/>
                <a:gd name="T1" fmla="*/ 0 h 11"/>
                <a:gd name="T2" fmla="*/ 0 w 4"/>
                <a:gd name="T3" fmla="*/ 6 h 11"/>
                <a:gd name="T4" fmla="*/ 2 w 4"/>
                <a:gd name="T5" fmla="*/ 11 h 11"/>
                <a:gd name="T6" fmla="*/ 4 w 4"/>
                <a:gd name="T7" fmla="*/ 5 h 11"/>
                <a:gd name="T8" fmla="*/ 2 w 4"/>
                <a:gd name="T9" fmla="*/ 0 h 11"/>
              </a:gdLst>
              <a:ahLst/>
              <a:cxnLst>
                <a:cxn ang="0">
                  <a:pos x="T0" y="T1"/>
                </a:cxn>
                <a:cxn ang="0">
                  <a:pos x="T2" y="T3"/>
                </a:cxn>
                <a:cxn ang="0">
                  <a:pos x="T4" y="T5"/>
                </a:cxn>
                <a:cxn ang="0">
                  <a:pos x="T6" y="T7"/>
                </a:cxn>
                <a:cxn ang="0">
                  <a:pos x="T8" y="T9"/>
                </a:cxn>
              </a:cxnLst>
              <a:rect l="0" t="0" r="r" b="b"/>
              <a:pathLst>
                <a:path w="4" h="11">
                  <a:moveTo>
                    <a:pt x="2" y="0"/>
                  </a:moveTo>
                  <a:cubicBezTo>
                    <a:pt x="1" y="0"/>
                    <a:pt x="0" y="2"/>
                    <a:pt x="0" y="6"/>
                  </a:cubicBezTo>
                  <a:cubicBezTo>
                    <a:pt x="0" y="9"/>
                    <a:pt x="1" y="11"/>
                    <a:pt x="2" y="11"/>
                  </a:cubicBezTo>
                  <a:cubicBezTo>
                    <a:pt x="3" y="11"/>
                    <a:pt x="4" y="9"/>
                    <a:pt x="4" y="5"/>
                  </a:cubicBezTo>
                  <a:cubicBezTo>
                    <a:pt x="4" y="2"/>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55" name="Group 56"/>
          <p:cNvGrpSpPr/>
          <p:nvPr/>
        </p:nvGrpSpPr>
        <p:grpSpPr>
          <a:xfrm>
            <a:off x="5391151" y="2324407"/>
            <a:ext cx="1409700" cy="909638"/>
            <a:chOff x="3630613" y="3930650"/>
            <a:chExt cx="1409700" cy="909638"/>
          </a:xfrm>
          <a:solidFill>
            <a:srgbClr val="6CAE43"/>
          </a:solidFill>
        </p:grpSpPr>
        <p:sp>
          <p:nvSpPr>
            <p:cNvPr id="56" name="Freeform 14"/>
            <p:cNvSpPr>
              <a:spLocks noEditPoints="1"/>
            </p:cNvSpPr>
            <p:nvPr/>
          </p:nvSpPr>
          <p:spPr bwMode="auto">
            <a:xfrm>
              <a:off x="3630613" y="4730750"/>
              <a:ext cx="1409700" cy="109538"/>
            </a:xfrm>
            <a:custGeom>
              <a:avLst/>
              <a:gdLst>
                <a:gd name="T0" fmla="*/ 360 w 375"/>
                <a:gd name="T1" fmla="*/ 0 h 29"/>
                <a:gd name="T2" fmla="*/ 15 w 375"/>
                <a:gd name="T3" fmla="*/ 0 h 29"/>
                <a:gd name="T4" fmla="*/ 0 w 375"/>
                <a:gd name="T5" fmla="*/ 14 h 29"/>
                <a:gd name="T6" fmla="*/ 15 w 375"/>
                <a:gd name="T7" fmla="*/ 29 h 29"/>
                <a:gd name="T8" fmla="*/ 360 w 375"/>
                <a:gd name="T9" fmla="*/ 29 h 29"/>
                <a:gd name="T10" fmla="*/ 375 w 375"/>
                <a:gd name="T11" fmla="*/ 14 h 29"/>
                <a:gd name="T12" fmla="*/ 360 w 375"/>
                <a:gd name="T13" fmla="*/ 0 h 29"/>
                <a:gd name="T14" fmla="*/ 210 w 375"/>
                <a:gd name="T15" fmla="*/ 14 h 29"/>
                <a:gd name="T16" fmla="*/ 165 w 375"/>
                <a:gd name="T17" fmla="*/ 14 h 29"/>
                <a:gd name="T18" fmla="*/ 161 w 375"/>
                <a:gd name="T19" fmla="*/ 10 h 29"/>
                <a:gd name="T20" fmla="*/ 165 w 375"/>
                <a:gd name="T21" fmla="*/ 6 h 29"/>
                <a:gd name="T22" fmla="*/ 210 w 375"/>
                <a:gd name="T23" fmla="*/ 6 h 29"/>
                <a:gd name="T24" fmla="*/ 214 w 375"/>
                <a:gd name="T25" fmla="*/ 10 h 29"/>
                <a:gd name="T26" fmla="*/ 210 w 375"/>
                <a:gd name="T27"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 h="29">
                  <a:moveTo>
                    <a:pt x="360" y="0"/>
                  </a:moveTo>
                  <a:cubicBezTo>
                    <a:pt x="15" y="0"/>
                    <a:pt x="15" y="0"/>
                    <a:pt x="15" y="0"/>
                  </a:cubicBezTo>
                  <a:cubicBezTo>
                    <a:pt x="7" y="0"/>
                    <a:pt x="0" y="6"/>
                    <a:pt x="0" y="14"/>
                  </a:cubicBezTo>
                  <a:cubicBezTo>
                    <a:pt x="0" y="22"/>
                    <a:pt x="7" y="29"/>
                    <a:pt x="15" y="29"/>
                  </a:cubicBezTo>
                  <a:cubicBezTo>
                    <a:pt x="360" y="29"/>
                    <a:pt x="360" y="29"/>
                    <a:pt x="360" y="29"/>
                  </a:cubicBezTo>
                  <a:cubicBezTo>
                    <a:pt x="368" y="29"/>
                    <a:pt x="375" y="22"/>
                    <a:pt x="375" y="14"/>
                  </a:cubicBezTo>
                  <a:cubicBezTo>
                    <a:pt x="375" y="6"/>
                    <a:pt x="368" y="0"/>
                    <a:pt x="360" y="0"/>
                  </a:cubicBezTo>
                  <a:close/>
                  <a:moveTo>
                    <a:pt x="210" y="14"/>
                  </a:moveTo>
                  <a:cubicBezTo>
                    <a:pt x="165" y="14"/>
                    <a:pt x="165" y="14"/>
                    <a:pt x="165" y="14"/>
                  </a:cubicBezTo>
                  <a:cubicBezTo>
                    <a:pt x="163" y="14"/>
                    <a:pt x="161" y="13"/>
                    <a:pt x="161" y="10"/>
                  </a:cubicBezTo>
                  <a:cubicBezTo>
                    <a:pt x="161" y="8"/>
                    <a:pt x="163" y="6"/>
                    <a:pt x="165" y="6"/>
                  </a:cubicBezTo>
                  <a:cubicBezTo>
                    <a:pt x="210" y="6"/>
                    <a:pt x="210" y="6"/>
                    <a:pt x="210" y="6"/>
                  </a:cubicBezTo>
                  <a:cubicBezTo>
                    <a:pt x="212" y="6"/>
                    <a:pt x="214" y="8"/>
                    <a:pt x="214" y="10"/>
                  </a:cubicBezTo>
                  <a:cubicBezTo>
                    <a:pt x="214" y="13"/>
                    <a:pt x="212" y="14"/>
                    <a:pt x="21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7" name="Freeform 15"/>
            <p:cNvSpPr>
              <a:spLocks noEditPoints="1"/>
            </p:cNvSpPr>
            <p:nvPr/>
          </p:nvSpPr>
          <p:spPr bwMode="auto">
            <a:xfrm>
              <a:off x="3713163" y="3930650"/>
              <a:ext cx="1244600" cy="766763"/>
            </a:xfrm>
            <a:custGeom>
              <a:avLst/>
              <a:gdLst>
                <a:gd name="T0" fmla="*/ 311 w 331"/>
                <a:gd name="T1" fmla="*/ 0 h 203"/>
                <a:gd name="T2" fmla="*/ 20 w 331"/>
                <a:gd name="T3" fmla="*/ 0 h 203"/>
                <a:gd name="T4" fmla="*/ 0 w 331"/>
                <a:gd name="T5" fmla="*/ 20 h 203"/>
                <a:gd name="T6" fmla="*/ 0 w 331"/>
                <a:gd name="T7" fmla="*/ 183 h 203"/>
                <a:gd name="T8" fmla="*/ 20 w 331"/>
                <a:gd name="T9" fmla="*/ 203 h 203"/>
                <a:gd name="T10" fmla="*/ 311 w 331"/>
                <a:gd name="T11" fmla="*/ 203 h 203"/>
                <a:gd name="T12" fmla="*/ 331 w 331"/>
                <a:gd name="T13" fmla="*/ 183 h 203"/>
                <a:gd name="T14" fmla="*/ 331 w 331"/>
                <a:gd name="T15" fmla="*/ 20 h 203"/>
                <a:gd name="T16" fmla="*/ 311 w 331"/>
                <a:gd name="T17" fmla="*/ 0 h 203"/>
                <a:gd name="T18" fmla="*/ 315 w 331"/>
                <a:gd name="T19" fmla="*/ 175 h 203"/>
                <a:gd name="T20" fmla="*/ 296 w 331"/>
                <a:gd name="T21" fmla="*/ 193 h 203"/>
                <a:gd name="T22" fmla="*/ 35 w 331"/>
                <a:gd name="T23" fmla="*/ 193 h 203"/>
                <a:gd name="T24" fmla="*/ 17 w 331"/>
                <a:gd name="T25" fmla="*/ 175 h 203"/>
                <a:gd name="T26" fmla="*/ 17 w 331"/>
                <a:gd name="T27" fmla="*/ 28 h 203"/>
                <a:gd name="T28" fmla="*/ 35 w 331"/>
                <a:gd name="T29" fmla="*/ 10 h 203"/>
                <a:gd name="T30" fmla="*/ 296 w 331"/>
                <a:gd name="T31" fmla="*/ 10 h 203"/>
                <a:gd name="T32" fmla="*/ 315 w 331"/>
                <a:gd name="T33" fmla="*/ 28 h 203"/>
                <a:gd name="T34" fmla="*/ 315 w 331"/>
                <a:gd name="T35" fmla="*/ 17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03">
                  <a:moveTo>
                    <a:pt x="311" y="0"/>
                  </a:moveTo>
                  <a:cubicBezTo>
                    <a:pt x="20" y="0"/>
                    <a:pt x="20" y="0"/>
                    <a:pt x="20" y="0"/>
                  </a:cubicBezTo>
                  <a:cubicBezTo>
                    <a:pt x="9" y="0"/>
                    <a:pt x="0" y="9"/>
                    <a:pt x="0" y="20"/>
                  </a:cubicBezTo>
                  <a:cubicBezTo>
                    <a:pt x="0" y="183"/>
                    <a:pt x="0" y="183"/>
                    <a:pt x="0" y="183"/>
                  </a:cubicBezTo>
                  <a:cubicBezTo>
                    <a:pt x="0" y="194"/>
                    <a:pt x="9" y="203"/>
                    <a:pt x="20" y="203"/>
                  </a:cubicBezTo>
                  <a:cubicBezTo>
                    <a:pt x="311" y="203"/>
                    <a:pt x="311" y="203"/>
                    <a:pt x="311" y="203"/>
                  </a:cubicBezTo>
                  <a:cubicBezTo>
                    <a:pt x="322" y="203"/>
                    <a:pt x="331" y="194"/>
                    <a:pt x="331" y="183"/>
                  </a:cubicBezTo>
                  <a:cubicBezTo>
                    <a:pt x="331" y="20"/>
                    <a:pt x="331" y="20"/>
                    <a:pt x="331" y="20"/>
                  </a:cubicBezTo>
                  <a:cubicBezTo>
                    <a:pt x="331" y="9"/>
                    <a:pt x="322" y="0"/>
                    <a:pt x="311" y="0"/>
                  </a:cubicBezTo>
                  <a:close/>
                  <a:moveTo>
                    <a:pt x="315" y="175"/>
                  </a:moveTo>
                  <a:cubicBezTo>
                    <a:pt x="315" y="185"/>
                    <a:pt x="306" y="193"/>
                    <a:pt x="296" y="193"/>
                  </a:cubicBezTo>
                  <a:cubicBezTo>
                    <a:pt x="35" y="193"/>
                    <a:pt x="35" y="193"/>
                    <a:pt x="35" y="193"/>
                  </a:cubicBezTo>
                  <a:cubicBezTo>
                    <a:pt x="25" y="193"/>
                    <a:pt x="17" y="185"/>
                    <a:pt x="17" y="175"/>
                  </a:cubicBezTo>
                  <a:cubicBezTo>
                    <a:pt x="17" y="28"/>
                    <a:pt x="17" y="28"/>
                    <a:pt x="17" y="28"/>
                  </a:cubicBezTo>
                  <a:cubicBezTo>
                    <a:pt x="17" y="18"/>
                    <a:pt x="25" y="10"/>
                    <a:pt x="35" y="10"/>
                  </a:cubicBezTo>
                  <a:cubicBezTo>
                    <a:pt x="296" y="10"/>
                    <a:pt x="296" y="10"/>
                    <a:pt x="296" y="10"/>
                  </a:cubicBezTo>
                  <a:cubicBezTo>
                    <a:pt x="306" y="10"/>
                    <a:pt x="315" y="18"/>
                    <a:pt x="315" y="28"/>
                  </a:cubicBezTo>
                  <a:lnTo>
                    <a:pt x="315"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8" name="Freeform 16"/>
            <p:cNvSpPr>
              <a:spLocks noEditPoints="1"/>
            </p:cNvSpPr>
            <p:nvPr/>
          </p:nvSpPr>
          <p:spPr bwMode="auto">
            <a:xfrm>
              <a:off x="3800828" y="3985275"/>
              <a:ext cx="1053394" cy="651460"/>
            </a:xfrm>
            <a:custGeom>
              <a:avLst/>
              <a:gdLst>
                <a:gd name="T0" fmla="*/ 279 w 298"/>
                <a:gd name="T1" fmla="*/ 0 h 183"/>
                <a:gd name="T2" fmla="*/ 18 w 298"/>
                <a:gd name="T3" fmla="*/ 0 h 183"/>
                <a:gd name="T4" fmla="*/ 0 w 298"/>
                <a:gd name="T5" fmla="*/ 18 h 183"/>
                <a:gd name="T6" fmla="*/ 0 w 298"/>
                <a:gd name="T7" fmla="*/ 165 h 183"/>
                <a:gd name="T8" fmla="*/ 18 w 298"/>
                <a:gd name="T9" fmla="*/ 183 h 183"/>
                <a:gd name="T10" fmla="*/ 279 w 298"/>
                <a:gd name="T11" fmla="*/ 183 h 183"/>
                <a:gd name="T12" fmla="*/ 298 w 298"/>
                <a:gd name="T13" fmla="*/ 165 h 183"/>
                <a:gd name="T14" fmla="*/ 298 w 298"/>
                <a:gd name="T15" fmla="*/ 18 h 183"/>
                <a:gd name="T16" fmla="*/ 279 w 298"/>
                <a:gd name="T17" fmla="*/ 0 h 183"/>
                <a:gd name="T18" fmla="*/ 287 w 298"/>
                <a:gd name="T19" fmla="*/ 40 h 183"/>
                <a:gd name="T20" fmla="*/ 233 w 298"/>
                <a:gd name="T21" fmla="*/ 98 h 183"/>
                <a:gd name="T22" fmla="*/ 232 w 298"/>
                <a:gd name="T23" fmla="*/ 98 h 183"/>
                <a:gd name="T24" fmla="*/ 232 w 298"/>
                <a:gd name="T25" fmla="*/ 98 h 183"/>
                <a:gd name="T26" fmla="*/ 232 w 298"/>
                <a:gd name="T27" fmla="*/ 98 h 183"/>
                <a:gd name="T28" fmla="*/ 231 w 298"/>
                <a:gd name="T29" fmla="*/ 98 h 183"/>
                <a:gd name="T30" fmla="*/ 228 w 298"/>
                <a:gd name="T31" fmla="*/ 100 h 183"/>
                <a:gd name="T32" fmla="*/ 226 w 298"/>
                <a:gd name="T33" fmla="*/ 99 h 183"/>
                <a:gd name="T34" fmla="*/ 221 w 298"/>
                <a:gd name="T35" fmla="*/ 96 h 183"/>
                <a:gd name="T36" fmla="*/ 198 w 298"/>
                <a:gd name="T37" fmla="*/ 73 h 183"/>
                <a:gd name="T38" fmla="*/ 158 w 298"/>
                <a:gd name="T39" fmla="*/ 131 h 183"/>
                <a:gd name="T40" fmla="*/ 149 w 298"/>
                <a:gd name="T41" fmla="*/ 133 h 183"/>
                <a:gd name="T42" fmla="*/ 147 w 298"/>
                <a:gd name="T43" fmla="*/ 130 h 183"/>
                <a:gd name="T44" fmla="*/ 144 w 298"/>
                <a:gd name="T45" fmla="*/ 128 h 183"/>
                <a:gd name="T46" fmla="*/ 117 w 298"/>
                <a:gd name="T47" fmla="*/ 101 h 183"/>
                <a:gd name="T48" fmla="*/ 18 w 298"/>
                <a:gd name="T49" fmla="*/ 163 h 183"/>
                <a:gd name="T50" fmla="*/ 9 w 298"/>
                <a:gd name="T51" fmla="*/ 161 h 183"/>
                <a:gd name="T52" fmla="*/ 11 w 298"/>
                <a:gd name="T53" fmla="*/ 152 h 183"/>
                <a:gd name="T54" fmla="*/ 115 w 298"/>
                <a:gd name="T55" fmla="*/ 87 h 183"/>
                <a:gd name="T56" fmla="*/ 118 w 298"/>
                <a:gd name="T57" fmla="*/ 86 h 183"/>
                <a:gd name="T58" fmla="*/ 123 w 298"/>
                <a:gd name="T59" fmla="*/ 88 h 183"/>
                <a:gd name="T60" fmla="*/ 152 w 298"/>
                <a:gd name="T61" fmla="*/ 117 h 183"/>
                <a:gd name="T62" fmla="*/ 191 w 298"/>
                <a:gd name="T63" fmla="*/ 60 h 183"/>
                <a:gd name="T64" fmla="*/ 196 w 298"/>
                <a:gd name="T65" fmla="*/ 57 h 183"/>
                <a:gd name="T66" fmla="*/ 204 w 298"/>
                <a:gd name="T67" fmla="*/ 61 h 183"/>
                <a:gd name="T68" fmla="*/ 227 w 298"/>
                <a:gd name="T69" fmla="*/ 84 h 183"/>
                <a:gd name="T70" fmla="*/ 278 w 298"/>
                <a:gd name="T71" fmla="*/ 31 h 183"/>
                <a:gd name="T72" fmla="*/ 287 w 298"/>
                <a:gd name="T73" fmla="*/ 31 h 183"/>
                <a:gd name="T74" fmla="*/ 287 w 298"/>
                <a:gd name="T75" fmla="*/ 4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8" h="183">
                  <a:moveTo>
                    <a:pt x="279" y="0"/>
                  </a:moveTo>
                  <a:cubicBezTo>
                    <a:pt x="18" y="0"/>
                    <a:pt x="18" y="0"/>
                    <a:pt x="18" y="0"/>
                  </a:cubicBezTo>
                  <a:cubicBezTo>
                    <a:pt x="8" y="0"/>
                    <a:pt x="0" y="8"/>
                    <a:pt x="0" y="18"/>
                  </a:cubicBezTo>
                  <a:cubicBezTo>
                    <a:pt x="0" y="165"/>
                    <a:pt x="0" y="165"/>
                    <a:pt x="0" y="165"/>
                  </a:cubicBezTo>
                  <a:cubicBezTo>
                    <a:pt x="0" y="175"/>
                    <a:pt x="8" y="183"/>
                    <a:pt x="18" y="183"/>
                  </a:cubicBezTo>
                  <a:cubicBezTo>
                    <a:pt x="279" y="183"/>
                    <a:pt x="279" y="183"/>
                    <a:pt x="279" y="183"/>
                  </a:cubicBezTo>
                  <a:cubicBezTo>
                    <a:pt x="289" y="183"/>
                    <a:pt x="298" y="175"/>
                    <a:pt x="298" y="165"/>
                  </a:cubicBezTo>
                  <a:cubicBezTo>
                    <a:pt x="298" y="18"/>
                    <a:pt x="298" y="18"/>
                    <a:pt x="298" y="18"/>
                  </a:cubicBezTo>
                  <a:cubicBezTo>
                    <a:pt x="298" y="8"/>
                    <a:pt x="289" y="0"/>
                    <a:pt x="279" y="0"/>
                  </a:cubicBezTo>
                  <a:close/>
                  <a:moveTo>
                    <a:pt x="287" y="40"/>
                  </a:moveTo>
                  <a:cubicBezTo>
                    <a:pt x="233" y="98"/>
                    <a:pt x="233" y="98"/>
                    <a:pt x="233" y="98"/>
                  </a:cubicBezTo>
                  <a:cubicBezTo>
                    <a:pt x="232" y="98"/>
                    <a:pt x="232" y="98"/>
                    <a:pt x="232" y="98"/>
                  </a:cubicBezTo>
                  <a:cubicBezTo>
                    <a:pt x="232" y="98"/>
                    <a:pt x="232" y="98"/>
                    <a:pt x="232" y="98"/>
                  </a:cubicBezTo>
                  <a:cubicBezTo>
                    <a:pt x="232" y="98"/>
                    <a:pt x="232" y="98"/>
                    <a:pt x="232" y="98"/>
                  </a:cubicBezTo>
                  <a:cubicBezTo>
                    <a:pt x="232" y="98"/>
                    <a:pt x="232" y="98"/>
                    <a:pt x="231" y="98"/>
                  </a:cubicBezTo>
                  <a:cubicBezTo>
                    <a:pt x="231" y="99"/>
                    <a:pt x="229" y="100"/>
                    <a:pt x="228" y="100"/>
                  </a:cubicBezTo>
                  <a:cubicBezTo>
                    <a:pt x="227" y="100"/>
                    <a:pt x="226" y="99"/>
                    <a:pt x="226" y="99"/>
                  </a:cubicBezTo>
                  <a:cubicBezTo>
                    <a:pt x="224" y="99"/>
                    <a:pt x="222" y="98"/>
                    <a:pt x="221" y="96"/>
                  </a:cubicBezTo>
                  <a:cubicBezTo>
                    <a:pt x="198" y="73"/>
                    <a:pt x="198" y="73"/>
                    <a:pt x="198" y="73"/>
                  </a:cubicBezTo>
                  <a:cubicBezTo>
                    <a:pt x="158" y="131"/>
                    <a:pt x="158" y="131"/>
                    <a:pt x="158" y="131"/>
                  </a:cubicBezTo>
                  <a:cubicBezTo>
                    <a:pt x="156" y="134"/>
                    <a:pt x="152" y="135"/>
                    <a:pt x="149" y="133"/>
                  </a:cubicBezTo>
                  <a:cubicBezTo>
                    <a:pt x="148" y="132"/>
                    <a:pt x="147" y="131"/>
                    <a:pt x="147" y="130"/>
                  </a:cubicBezTo>
                  <a:cubicBezTo>
                    <a:pt x="146" y="129"/>
                    <a:pt x="145" y="129"/>
                    <a:pt x="144" y="128"/>
                  </a:cubicBezTo>
                  <a:cubicBezTo>
                    <a:pt x="117" y="101"/>
                    <a:pt x="117" y="101"/>
                    <a:pt x="117" y="101"/>
                  </a:cubicBezTo>
                  <a:cubicBezTo>
                    <a:pt x="18" y="163"/>
                    <a:pt x="18" y="163"/>
                    <a:pt x="18" y="163"/>
                  </a:cubicBezTo>
                  <a:cubicBezTo>
                    <a:pt x="15" y="165"/>
                    <a:pt x="11" y="164"/>
                    <a:pt x="9" y="161"/>
                  </a:cubicBezTo>
                  <a:cubicBezTo>
                    <a:pt x="7" y="158"/>
                    <a:pt x="8" y="154"/>
                    <a:pt x="11" y="152"/>
                  </a:cubicBezTo>
                  <a:cubicBezTo>
                    <a:pt x="115" y="87"/>
                    <a:pt x="115" y="87"/>
                    <a:pt x="115" y="87"/>
                  </a:cubicBezTo>
                  <a:cubicBezTo>
                    <a:pt x="116" y="86"/>
                    <a:pt x="117" y="86"/>
                    <a:pt x="118" y="86"/>
                  </a:cubicBezTo>
                  <a:cubicBezTo>
                    <a:pt x="120" y="86"/>
                    <a:pt x="122" y="87"/>
                    <a:pt x="123" y="88"/>
                  </a:cubicBezTo>
                  <a:cubicBezTo>
                    <a:pt x="152" y="117"/>
                    <a:pt x="152" y="117"/>
                    <a:pt x="152" y="117"/>
                  </a:cubicBezTo>
                  <a:cubicBezTo>
                    <a:pt x="191" y="60"/>
                    <a:pt x="191" y="60"/>
                    <a:pt x="191" y="60"/>
                  </a:cubicBezTo>
                  <a:cubicBezTo>
                    <a:pt x="192" y="58"/>
                    <a:pt x="194" y="57"/>
                    <a:pt x="196" y="57"/>
                  </a:cubicBezTo>
                  <a:cubicBezTo>
                    <a:pt x="199" y="57"/>
                    <a:pt x="202" y="58"/>
                    <a:pt x="204" y="61"/>
                  </a:cubicBezTo>
                  <a:cubicBezTo>
                    <a:pt x="227" y="84"/>
                    <a:pt x="227" y="84"/>
                    <a:pt x="227" y="84"/>
                  </a:cubicBezTo>
                  <a:cubicBezTo>
                    <a:pt x="278" y="31"/>
                    <a:pt x="278" y="31"/>
                    <a:pt x="278" y="31"/>
                  </a:cubicBezTo>
                  <a:cubicBezTo>
                    <a:pt x="280" y="28"/>
                    <a:pt x="284" y="28"/>
                    <a:pt x="287" y="31"/>
                  </a:cubicBezTo>
                  <a:cubicBezTo>
                    <a:pt x="289" y="33"/>
                    <a:pt x="290" y="37"/>
                    <a:pt x="2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grpSp>
      <p:sp>
        <p:nvSpPr>
          <p:cNvPr id="59" name="TextBox 34"/>
          <p:cNvSpPr txBox="1"/>
          <p:nvPr/>
        </p:nvSpPr>
        <p:spPr>
          <a:xfrm>
            <a:off x="1016972" y="4933056"/>
            <a:ext cx="10158059"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zh-CN" altLang="en-US" sz="12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a:t>
            </a:r>
            <a:r>
              <a:rPr lang="zh-CN" altLang="en-US" sz="1200" dirty="0" smtClean="0">
                <a:solidFill>
                  <a:prstClr val="white">
                    <a:lumMod val="65000"/>
                  </a:prstClr>
                </a:solidFill>
                <a:latin typeface="微软雅黑" pitchFamily="34" charset="-122"/>
                <a:ea typeface="微软雅黑" pitchFamily="34" charset="-122"/>
              </a:rPr>
              <a:t>信息</a:t>
            </a:r>
            <a:endParaRPr lang="en-US" altLang="zh-CN" sz="1200" dirty="0" smtClean="0">
              <a:solidFill>
                <a:prstClr val="white">
                  <a:lumMod val="65000"/>
                </a:prstClr>
              </a:solidFill>
              <a:latin typeface="微软雅黑" pitchFamily="34" charset="-122"/>
              <a:ea typeface="微软雅黑" pitchFamily="34" charset="-122"/>
            </a:endParaRPr>
          </a:p>
          <a:p>
            <a:pPr algn="just">
              <a:lnSpc>
                <a:spcPct val="150000"/>
              </a:lnSpc>
            </a:pPr>
            <a:r>
              <a:rPr lang="zh-CN" altLang="en-US" sz="12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输入你的文字信息输入你的文字信息输入你的文字信息输入你的文字信息输入你的文字信息输入你的文字信息输入你的文字信息</a:t>
            </a:r>
            <a:endParaRPr lang="en-US" sz="1200" dirty="0">
              <a:solidFill>
                <a:prstClr val="white">
                  <a:lumMod val="65000"/>
                </a:prstClr>
              </a:solidFill>
              <a:latin typeface="微软雅黑" pitchFamily="34" charset="-122"/>
              <a:ea typeface="微软雅黑" pitchFamily="34" charset="-122"/>
            </a:endParaRPr>
          </a:p>
        </p:txBody>
      </p:sp>
      <p:grpSp>
        <p:nvGrpSpPr>
          <p:cNvPr id="60" name="Group 272"/>
          <p:cNvGrpSpPr/>
          <p:nvPr/>
        </p:nvGrpSpPr>
        <p:grpSpPr>
          <a:xfrm>
            <a:off x="1015308" y="3539803"/>
            <a:ext cx="2868145" cy="962123"/>
            <a:chOff x="1015306" y="4029000"/>
            <a:chExt cx="2868145" cy="962123"/>
          </a:xfrm>
        </p:grpSpPr>
        <p:sp>
          <p:nvSpPr>
            <p:cNvPr id="61" name="TextBox 263"/>
            <p:cNvSpPr txBox="1"/>
            <p:nvPr/>
          </p:nvSpPr>
          <p:spPr>
            <a:xfrm>
              <a:off x="1482913" y="4104342"/>
              <a:ext cx="2400538" cy="784830"/>
            </a:xfrm>
            <a:prstGeom prst="rect">
              <a:avLst/>
            </a:prstGeom>
            <a:noFill/>
          </p:spPr>
          <p:txBody>
            <a:bodyPr wrap="square" rtlCol="0">
              <a:spAutoFit/>
            </a:bodyPr>
            <a:lstStyle/>
            <a:p>
              <a:pPr>
                <a:lnSpc>
                  <a:spcPct val="150000"/>
                </a:lnSpc>
              </a:pPr>
              <a:r>
                <a:rPr lang="zh-CN" altLang="en-US" sz="1000" dirty="0">
                  <a:latin typeface="微软雅黑" pitchFamily="34" charset="-122"/>
                  <a:ea typeface="微软雅黑" pitchFamily="34" charset="-122"/>
                </a:rPr>
                <a:t>输入你的文字信息输入你的文字信息输入你的文字信息输入你的文字信息输入你的文字信息</a:t>
              </a:r>
              <a:endParaRPr lang="en-US" sz="1000" b="1" dirty="0">
                <a:latin typeface="微软雅黑" pitchFamily="34" charset="-122"/>
                <a:ea typeface="微软雅黑" pitchFamily="34" charset="-122"/>
              </a:endParaRPr>
            </a:p>
          </p:txBody>
        </p:sp>
        <p:sp>
          <p:nvSpPr>
            <p:cNvPr id="62" name="TextBox 266"/>
            <p:cNvSpPr txBox="1"/>
            <p:nvPr/>
          </p:nvSpPr>
          <p:spPr>
            <a:xfrm rot="16200000">
              <a:off x="795854" y="4248452"/>
              <a:ext cx="962123" cy="523220"/>
            </a:xfrm>
            <a:prstGeom prst="rect">
              <a:avLst/>
            </a:prstGeom>
            <a:noFill/>
          </p:spPr>
          <p:txBody>
            <a:bodyPr wrap="none" rtlCol="0">
              <a:spAutoFit/>
            </a:bodyPr>
            <a:lstStyle/>
            <a:p>
              <a:r>
                <a:rPr lang="id-ID" sz="2800" b="1" dirty="0" smtClean="0">
                  <a:solidFill>
                    <a:srgbClr val="6CAE43"/>
                  </a:solidFill>
                  <a:latin typeface="微软雅黑" pitchFamily="34" charset="-122"/>
                  <a:ea typeface="微软雅黑" pitchFamily="34" charset="-122"/>
                  <a:cs typeface="Calibri" panose="020F0502020204030204" pitchFamily="34" charset="0"/>
                </a:rPr>
                <a:t>75%</a:t>
              </a:r>
              <a:endParaRPr lang="id-ID" sz="2800" b="1" dirty="0">
                <a:solidFill>
                  <a:srgbClr val="6CAE43"/>
                </a:solidFill>
                <a:latin typeface="微软雅黑" pitchFamily="34" charset="-122"/>
                <a:ea typeface="微软雅黑" pitchFamily="34" charset="-122"/>
                <a:cs typeface="Calibri" panose="020F0502020204030204" pitchFamily="34" charset="0"/>
              </a:endParaRPr>
            </a:p>
          </p:txBody>
        </p:sp>
      </p:grpSp>
      <p:grpSp>
        <p:nvGrpSpPr>
          <p:cNvPr id="63" name="Group 57"/>
          <p:cNvGrpSpPr/>
          <p:nvPr/>
        </p:nvGrpSpPr>
        <p:grpSpPr>
          <a:xfrm>
            <a:off x="4661928" y="3539803"/>
            <a:ext cx="2868145" cy="962123"/>
            <a:chOff x="4351059" y="4029000"/>
            <a:chExt cx="2868145" cy="962123"/>
          </a:xfrm>
        </p:grpSpPr>
        <p:sp>
          <p:nvSpPr>
            <p:cNvPr id="64" name="TextBox 267"/>
            <p:cNvSpPr txBox="1"/>
            <p:nvPr/>
          </p:nvSpPr>
          <p:spPr>
            <a:xfrm>
              <a:off x="4818666" y="4104342"/>
              <a:ext cx="2400538" cy="784830"/>
            </a:xfrm>
            <a:prstGeom prst="rect">
              <a:avLst/>
            </a:prstGeom>
            <a:noFill/>
          </p:spPr>
          <p:txBody>
            <a:bodyPr wrap="square" rtlCol="0">
              <a:spAutoFit/>
            </a:bodyPr>
            <a:lstStyle/>
            <a:p>
              <a:pPr>
                <a:lnSpc>
                  <a:spcPct val="150000"/>
                </a:lnSpc>
              </a:pPr>
              <a:r>
                <a:rPr lang="zh-CN" altLang="en-US" sz="1000" dirty="0">
                  <a:latin typeface="微软雅黑" pitchFamily="34" charset="-122"/>
                  <a:ea typeface="微软雅黑" pitchFamily="34" charset="-122"/>
                </a:rPr>
                <a:t>输入你的文字信息输入你的文字信息输入你的文字信息输入你的文字信息输入你的文字信息</a:t>
              </a:r>
              <a:endParaRPr lang="en-US" sz="1000" b="1" dirty="0">
                <a:latin typeface="微软雅黑" pitchFamily="34" charset="-122"/>
                <a:ea typeface="微软雅黑" pitchFamily="34" charset="-122"/>
              </a:endParaRPr>
            </a:p>
          </p:txBody>
        </p:sp>
        <p:sp>
          <p:nvSpPr>
            <p:cNvPr id="65" name="TextBox 268"/>
            <p:cNvSpPr txBox="1"/>
            <p:nvPr/>
          </p:nvSpPr>
          <p:spPr>
            <a:xfrm rot="16200000">
              <a:off x="4131607" y="4248452"/>
              <a:ext cx="962123" cy="523220"/>
            </a:xfrm>
            <a:prstGeom prst="rect">
              <a:avLst/>
            </a:prstGeom>
            <a:noFill/>
          </p:spPr>
          <p:txBody>
            <a:bodyPr wrap="none" rtlCol="0">
              <a:spAutoFit/>
            </a:bodyPr>
            <a:lstStyle/>
            <a:p>
              <a:r>
                <a:rPr lang="id-ID" sz="2800" b="1" dirty="0" smtClean="0">
                  <a:solidFill>
                    <a:srgbClr val="6CAE43"/>
                  </a:solidFill>
                  <a:latin typeface="微软雅黑" pitchFamily="34" charset="-122"/>
                  <a:ea typeface="微软雅黑" pitchFamily="34" charset="-122"/>
                  <a:cs typeface="Calibri" panose="020F0502020204030204" pitchFamily="34" charset="0"/>
                </a:rPr>
                <a:t>55%</a:t>
              </a:r>
              <a:endParaRPr lang="id-ID" sz="2800" b="1" dirty="0">
                <a:solidFill>
                  <a:srgbClr val="6CAE43"/>
                </a:solidFill>
                <a:latin typeface="微软雅黑" pitchFamily="34" charset="-122"/>
                <a:ea typeface="微软雅黑" pitchFamily="34" charset="-122"/>
                <a:cs typeface="Calibri" panose="020F0502020204030204" pitchFamily="34" charset="0"/>
              </a:endParaRPr>
            </a:p>
          </p:txBody>
        </p:sp>
      </p:grpSp>
      <p:grpSp>
        <p:nvGrpSpPr>
          <p:cNvPr id="66" name="Group 269"/>
          <p:cNvGrpSpPr/>
          <p:nvPr/>
        </p:nvGrpSpPr>
        <p:grpSpPr>
          <a:xfrm>
            <a:off x="8472800" y="3539803"/>
            <a:ext cx="2868145" cy="962123"/>
            <a:chOff x="4351059" y="4029000"/>
            <a:chExt cx="2868145" cy="962123"/>
          </a:xfrm>
        </p:grpSpPr>
        <p:sp>
          <p:nvSpPr>
            <p:cNvPr id="67" name="TextBox 270"/>
            <p:cNvSpPr txBox="1"/>
            <p:nvPr/>
          </p:nvSpPr>
          <p:spPr>
            <a:xfrm>
              <a:off x="4818666" y="4104342"/>
              <a:ext cx="2400538" cy="784830"/>
            </a:xfrm>
            <a:prstGeom prst="rect">
              <a:avLst/>
            </a:prstGeom>
            <a:noFill/>
          </p:spPr>
          <p:txBody>
            <a:bodyPr wrap="square" rtlCol="0">
              <a:spAutoFit/>
            </a:bodyPr>
            <a:lstStyle/>
            <a:p>
              <a:pPr>
                <a:lnSpc>
                  <a:spcPct val="150000"/>
                </a:lnSpc>
              </a:pPr>
              <a:r>
                <a:rPr lang="zh-CN" altLang="en-US" sz="1000" dirty="0">
                  <a:latin typeface="微软雅黑" pitchFamily="34" charset="-122"/>
                  <a:ea typeface="微软雅黑" pitchFamily="34" charset="-122"/>
                </a:rPr>
                <a:t>输入你的文字信息输入你的文字信息输入你的文字信息输入你的文字信息输入你的文字信息</a:t>
              </a:r>
              <a:endParaRPr lang="en-US" sz="1000" b="1" dirty="0">
                <a:latin typeface="微软雅黑" pitchFamily="34" charset="-122"/>
                <a:ea typeface="微软雅黑" pitchFamily="34" charset="-122"/>
              </a:endParaRPr>
            </a:p>
          </p:txBody>
        </p:sp>
        <p:sp>
          <p:nvSpPr>
            <p:cNvPr id="68" name="TextBox 271"/>
            <p:cNvSpPr txBox="1"/>
            <p:nvPr/>
          </p:nvSpPr>
          <p:spPr>
            <a:xfrm rot="16200000">
              <a:off x="4131607" y="4248452"/>
              <a:ext cx="962123" cy="523220"/>
            </a:xfrm>
            <a:prstGeom prst="rect">
              <a:avLst/>
            </a:prstGeom>
            <a:noFill/>
          </p:spPr>
          <p:txBody>
            <a:bodyPr wrap="none" rtlCol="0">
              <a:spAutoFit/>
            </a:bodyPr>
            <a:lstStyle/>
            <a:p>
              <a:r>
                <a:rPr lang="id-ID" sz="2800" b="1" dirty="0" smtClean="0">
                  <a:solidFill>
                    <a:srgbClr val="6CAE43"/>
                  </a:solidFill>
                  <a:latin typeface="微软雅黑" pitchFamily="34" charset="-122"/>
                  <a:ea typeface="微软雅黑" pitchFamily="34" charset="-122"/>
                  <a:cs typeface="Calibri" panose="020F0502020204030204" pitchFamily="34" charset="0"/>
                </a:rPr>
                <a:t>92%</a:t>
              </a:r>
              <a:endParaRPr lang="id-ID" sz="2800" b="1" dirty="0">
                <a:solidFill>
                  <a:srgbClr val="6CAE43"/>
                </a:solidFill>
                <a:latin typeface="微软雅黑" pitchFamily="34" charset="-122"/>
                <a:ea typeface="微软雅黑" pitchFamily="34" charset="-122"/>
                <a:cs typeface="Calibri" panose="020F0502020204030204" pitchFamily="34" charset="0"/>
              </a:endParaRPr>
            </a:p>
          </p:txBody>
        </p:sp>
      </p:grpSp>
      <p:sp>
        <p:nvSpPr>
          <p:cNvPr id="69" name="矩形 68"/>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0"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18206806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40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ppt_x"/>
                                          </p:val>
                                        </p:tav>
                                        <p:tav tm="100000">
                                          <p:val>
                                            <p:strVal val="#ppt_x"/>
                                          </p:val>
                                        </p:tav>
                                      </p:tavLst>
                                    </p:anim>
                                    <p:anim calcmode="lin" valueType="num">
                                      <p:cBhvr additive="base">
                                        <p:cTn id="12" dur="5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60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500" fill="hold"/>
                                        <p:tgtEl>
                                          <p:spTgt spid="55"/>
                                        </p:tgtEl>
                                        <p:attrNameLst>
                                          <p:attrName>ppt_x</p:attrName>
                                        </p:attrNameLst>
                                      </p:cBhvr>
                                      <p:tavLst>
                                        <p:tav tm="0">
                                          <p:val>
                                            <p:strVal val="#ppt_x"/>
                                          </p:val>
                                        </p:tav>
                                        <p:tav tm="100000">
                                          <p:val>
                                            <p:strVal val="#ppt_x"/>
                                          </p:val>
                                        </p:tav>
                                      </p:tavLst>
                                    </p:anim>
                                    <p:anim calcmode="lin" valueType="num">
                                      <p:cBhvr additive="base">
                                        <p:cTn id="16" dur="500" fill="hold"/>
                                        <p:tgtEl>
                                          <p:spTgt spid="5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80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500" fill="hold"/>
                                        <p:tgtEl>
                                          <p:spTgt spid="63"/>
                                        </p:tgtEl>
                                        <p:attrNameLst>
                                          <p:attrName>ppt_x</p:attrName>
                                        </p:attrNameLst>
                                      </p:cBhvr>
                                      <p:tavLst>
                                        <p:tav tm="0">
                                          <p:val>
                                            <p:strVal val="#ppt_x"/>
                                          </p:val>
                                        </p:tav>
                                        <p:tav tm="100000">
                                          <p:val>
                                            <p:strVal val="#ppt_x"/>
                                          </p:val>
                                        </p:tav>
                                      </p:tavLst>
                                    </p:anim>
                                    <p:anim calcmode="lin" valueType="num">
                                      <p:cBhvr additive="base">
                                        <p:cTn id="20" dur="500" fill="hold"/>
                                        <p:tgtEl>
                                          <p:spTgt spid="6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00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200"/>
                                  </p:stCondLst>
                                  <p:childTnLst>
                                    <p:set>
                                      <p:cBhvr>
                                        <p:cTn id="26" dur="1" fill="hold">
                                          <p:stCondLst>
                                            <p:cond delay="0"/>
                                          </p:stCondLst>
                                        </p:cTn>
                                        <p:tgtEl>
                                          <p:spTgt spid="66"/>
                                        </p:tgtEl>
                                        <p:attrNameLst>
                                          <p:attrName>style.visibility</p:attrName>
                                        </p:attrNameLst>
                                      </p:cBhvr>
                                      <p:to>
                                        <p:strVal val="visible"/>
                                      </p:to>
                                    </p:set>
                                    <p:anim calcmode="lin" valueType="num">
                                      <p:cBhvr additive="base">
                                        <p:cTn id="27" dur="500" fill="hold"/>
                                        <p:tgtEl>
                                          <p:spTgt spid="66"/>
                                        </p:tgtEl>
                                        <p:attrNameLst>
                                          <p:attrName>ppt_x</p:attrName>
                                        </p:attrNameLst>
                                      </p:cBhvr>
                                      <p:tavLst>
                                        <p:tav tm="0">
                                          <p:val>
                                            <p:strVal val="#ppt_x"/>
                                          </p:val>
                                        </p:tav>
                                        <p:tav tm="100000">
                                          <p:val>
                                            <p:strVal val="#ppt_x"/>
                                          </p:val>
                                        </p:tav>
                                      </p:tavLst>
                                    </p:anim>
                                    <p:anim calcmode="lin" valueType="num">
                                      <p:cBhvr additive="base">
                                        <p:cTn id="28" dur="500" fill="hold"/>
                                        <p:tgtEl>
                                          <p:spTgt spid="66"/>
                                        </p:tgtEl>
                                        <p:attrNameLst>
                                          <p:attrName>ppt_y</p:attrName>
                                        </p:attrNameLst>
                                      </p:cBhvr>
                                      <p:tavLst>
                                        <p:tav tm="0">
                                          <p:val>
                                            <p:strVal val="1+#ppt_h/2"/>
                                          </p:val>
                                        </p:tav>
                                        <p:tav tm="100000">
                                          <p:val>
                                            <p:strVal val="#ppt_y"/>
                                          </p:val>
                                        </p:tav>
                                      </p:tavLst>
                                    </p:anim>
                                  </p:childTnLst>
                                </p:cTn>
                              </p:par>
                            </p:childTnLst>
                          </p:cTn>
                        </p:par>
                        <p:par>
                          <p:cTn id="29" fill="hold">
                            <p:stCondLst>
                              <p:cond delay="1700"/>
                            </p:stCondLst>
                            <p:childTnLst>
                              <p:par>
                                <p:cTn id="30" presetID="10" presetClass="entr" presetSubtype="0" fill="hold" grpId="0" nodeType="after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7" name="矩形 46"/>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8"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
        <p:nvSpPr>
          <p:cNvPr id="49" name="Freeform 1"/>
          <p:cNvSpPr>
            <a:spLocks noChangeArrowheads="1"/>
          </p:cNvSpPr>
          <p:nvPr/>
        </p:nvSpPr>
        <p:spPr bwMode="auto">
          <a:xfrm>
            <a:off x="1139827" y="2828929"/>
            <a:ext cx="2840039" cy="1135063"/>
          </a:xfrm>
          <a:custGeom>
            <a:avLst/>
            <a:gdLst>
              <a:gd name="T0" fmla="*/ 5639 w 7144"/>
              <a:gd name="T1" fmla="*/ 0 h 3558"/>
              <a:gd name="T2" fmla="*/ 0 w 7144"/>
              <a:gd name="T3" fmla="*/ 0 h 3558"/>
              <a:gd name="T4" fmla="*/ 1475 w 7144"/>
              <a:gd name="T5" fmla="*/ 1792 h 3558"/>
              <a:gd name="T6" fmla="*/ 0 w 7144"/>
              <a:gd name="T7" fmla="*/ 3557 h 3558"/>
              <a:gd name="T8" fmla="*/ 5669 w 7144"/>
              <a:gd name="T9" fmla="*/ 3557 h 3558"/>
              <a:gd name="T10" fmla="*/ 7143 w 7144"/>
              <a:gd name="T11" fmla="*/ 1792 h 3558"/>
              <a:gd name="T12" fmla="*/ 5639 w 7144"/>
              <a:gd name="T13" fmla="*/ 0 h 3558"/>
            </a:gdLst>
            <a:ahLst/>
            <a:cxnLst>
              <a:cxn ang="0">
                <a:pos x="T0" y="T1"/>
              </a:cxn>
              <a:cxn ang="0">
                <a:pos x="T2" y="T3"/>
              </a:cxn>
              <a:cxn ang="0">
                <a:pos x="T4" y="T5"/>
              </a:cxn>
              <a:cxn ang="0">
                <a:pos x="T6" y="T7"/>
              </a:cxn>
              <a:cxn ang="0">
                <a:pos x="T8" y="T9"/>
              </a:cxn>
              <a:cxn ang="0">
                <a:pos x="T10" y="T11"/>
              </a:cxn>
              <a:cxn ang="0">
                <a:pos x="T12" y="T13"/>
              </a:cxn>
            </a:cxnLst>
            <a:rect l="0" t="0" r="r" b="b"/>
            <a:pathLst>
              <a:path w="7144" h="3558">
                <a:moveTo>
                  <a:pt x="5639" y="0"/>
                </a:moveTo>
                <a:lnTo>
                  <a:pt x="0" y="0"/>
                </a:lnTo>
                <a:lnTo>
                  <a:pt x="1475" y="1792"/>
                </a:lnTo>
                <a:lnTo>
                  <a:pt x="0" y="3557"/>
                </a:lnTo>
                <a:lnTo>
                  <a:pt x="5669" y="3557"/>
                </a:lnTo>
                <a:lnTo>
                  <a:pt x="7143" y="1792"/>
                </a:lnTo>
                <a:lnTo>
                  <a:pt x="5639" y="0"/>
                </a:lnTo>
              </a:path>
            </a:pathLst>
          </a:custGeom>
          <a:solidFill>
            <a:srgbClr val="6CAE43"/>
          </a:solidFill>
          <a:ln w="28575">
            <a:solidFill>
              <a:schemeClr val="bg1"/>
            </a:solidFill>
          </a:ln>
          <a:effectLst>
            <a:outerShdw blurRad="152400" dist="63500" dir="8100000" algn="tr" rotWithShape="0">
              <a:prstClr val="black">
                <a:alpha val="26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50" name="Freeform 2"/>
          <p:cNvSpPr>
            <a:spLocks noChangeArrowheads="1"/>
          </p:cNvSpPr>
          <p:nvPr/>
        </p:nvSpPr>
        <p:spPr bwMode="auto">
          <a:xfrm>
            <a:off x="3502028" y="2828929"/>
            <a:ext cx="2841625" cy="1135063"/>
          </a:xfrm>
          <a:custGeom>
            <a:avLst/>
            <a:gdLst>
              <a:gd name="T0" fmla="*/ 5668 w 7144"/>
              <a:gd name="T1" fmla="*/ 0 h 3558"/>
              <a:gd name="T2" fmla="*/ 0 w 7144"/>
              <a:gd name="T3" fmla="*/ 0 h 3558"/>
              <a:gd name="T4" fmla="*/ 1475 w 7144"/>
              <a:gd name="T5" fmla="*/ 1792 h 3558"/>
              <a:gd name="T6" fmla="*/ 0 w 7144"/>
              <a:gd name="T7" fmla="*/ 3557 h 3558"/>
              <a:gd name="T8" fmla="*/ 5668 w 7144"/>
              <a:gd name="T9" fmla="*/ 3557 h 3558"/>
              <a:gd name="T10" fmla="*/ 7143 w 7144"/>
              <a:gd name="T11" fmla="*/ 1792 h 3558"/>
              <a:gd name="T12" fmla="*/ 5668 w 7144"/>
              <a:gd name="T13" fmla="*/ 0 h 3558"/>
            </a:gdLst>
            <a:ahLst/>
            <a:cxnLst>
              <a:cxn ang="0">
                <a:pos x="T0" y="T1"/>
              </a:cxn>
              <a:cxn ang="0">
                <a:pos x="T2" y="T3"/>
              </a:cxn>
              <a:cxn ang="0">
                <a:pos x="T4" y="T5"/>
              </a:cxn>
              <a:cxn ang="0">
                <a:pos x="T6" y="T7"/>
              </a:cxn>
              <a:cxn ang="0">
                <a:pos x="T8" y="T9"/>
              </a:cxn>
              <a:cxn ang="0">
                <a:pos x="T10" y="T11"/>
              </a:cxn>
              <a:cxn ang="0">
                <a:pos x="T12" y="T13"/>
              </a:cxn>
            </a:cxnLst>
            <a:rect l="0" t="0" r="r" b="b"/>
            <a:pathLst>
              <a:path w="7144" h="3558">
                <a:moveTo>
                  <a:pt x="5668" y="0"/>
                </a:moveTo>
                <a:lnTo>
                  <a:pt x="0" y="0"/>
                </a:lnTo>
                <a:lnTo>
                  <a:pt x="1475" y="1792"/>
                </a:lnTo>
                <a:lnTo>
                  <a:pt x="0" y="3557"/>
                </a:lnTo>
                <a:lnTo>
                  <a:pt x="5668" y="3557"/>
                </a:lnTo>
                <a:lnTo>
                  <a:pt x="7143" y="1792"/>
                </a:lnTo>
                <a:lnTo>
                  <a:pt x="5668" y="0"/>
                </a:lnTo>
              </a:path>
            </a:pathLst>
          </a:cu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51" name="Freeform 1"/>
          <p:cNvSpPr>
            <a:spLocks noChangeArrowheads="1"/>
          </p:cNvSpPr>
          <p:nvPr/>
        </p:nvSpPr>
        <p:spPr bwMode="auto">
          <a:xfrm>
            <a:off x="5862641" y="2835279"/>
            <a:ext cx="2841625" cy="1135063"/>
          </a:xfrm>
          <a:custGeom>
            <a:avLst/>
            <a:gdLst>
              <a:gd name="T0" fmla="*/ 5639 w 7144"/>
              <a:gd name="T1" fmla="*/ 0 h 3558"/>
              <a:gd name="T2" fmla="*/ 0 w 7144"/>
              <a:gd name="T3" fmla="*/ 0 h 3558"/>
              <a:gd name="T4" fmla="*/ 1475 w 7144"/>
              <a:gd name="T5" fmla="*/ 1792 h 3558"/>
              <a:gd name="T6" fmla="*/ 0 w 7144"/>
              <a:gd name="T7" fmla="*/ 3557 h 3558"/>
              <a:gd name="T8" fmla="*/ 5669 w 7144"/>
              <a:gd name="T9" fmla="*/ 3557 h 3558"/>
              <a:gd name="T10" fmla="*/ 7143 w 7144"/>
              <a:gd name="T11" fmla="*/ 1792 h 3558"/>
              <a:gd name="T12" fmla="*/ 5639 w 7144"/>
              <a:gd name="T13" fmla="*/ 0 h 3558"/>
            </a:gdLst>
            <a:ahLst/>
            <a:cxnLst>
              <a:cxn ang="0">
                <a:pos x="T0" y="T1"/>
              </a:cxn>
              <a:cxn ang="0">
                <a:pos x="T2" y="T3"/>
              </a:cxn>
              <a:cxn ang="0">
                <a:pos x="T4" y="T5"/>
              </a:cxn>
              <a:cxn ang="0">
                <a:pos x="T6" y="T7"/>
              </a:cxn>
              <a:cxn ang="0">
                <a:pos x="T8" y="T9"/>
              </a:cxn>
              <a:cxn ang="0">
                <a:pos x="T10" y="T11"/>
              </a:cxn>
              <a:cxn ang="0">
                <a:pos x="T12" y="T13"/>
              </a:cxn>
            </a:cxnLst>
            <a:rect l="0" t="0" r="r" b="b"/>
            <a:pathLst>
              <a:path w="7144" h="3558">
                <a:moveTo>
                  <a:pt x="5639" y="0"/>
                </a:moveTo>
                <a:lnTo>
                  <a:pt x="0" y="0"/>
                </a:lnTo>
                <a:lnTo>
                  <a:pt x="1475" y="1792"/>
                </a:lnTo>
                <a:lnTo>
                  <a:pt x="0" y="3557"/>
                </a:lnTo>
                <a:lnTo>
                  <a:pt x="5669" y="3557"/>
                </a:lnTo>
                <a:lnTo>
                  <a:pt x="7143" y="1792"/>
                </a:lnTo>
                <a:lnTo>
                  <a:pt x="5639" y="0"/>
                </a:lnTo>
              </a:path>
            </a:pathLst>
          </a:cu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52" name="Freeform 2"/>
          <p:cNvSpPr>
            <a:spLocks noChangeArrowheads="1"/>
          </p:cNvSpPr>
          <p:nvPr/>
        </p:nvSpPr>
        <p:spPr bwMode="auto">
          <a:xfrm>
            <a:off x="8226428" y="2828929"/>
            <a:ext cx="2841625" cy="1135063"/>
          </a:xfrm>
          <a:custGeom>
            <a:avLst/>
            <a:gdLst>
              <a:gd name="T0" fmla="*/ 5668 w 7144"/>
              <a:gd name="T1" fmla="*/ 0 h 3558"/>
              <a:gd name="T2" fmla="*/ 0 w 7144"/>
              <a:gd name="T3" fmla="*/ 0 h 3558"/>
              <a:gd name="T4" fmla="*/ 1475 w 7144"/>
              <a:gd name="T5" fmla="*/ 1792 h 3558"/>
              <a:gd name="T6" fmla="*/ 0 w 7144"/>
              <a:gd name="T7" fmla="*/ 3557 h 3558"/>
              <a:gd name="T8" fmla="*/ 5668 w 7144"/>
              <a:gd name="T9" fmla="*/ 3557 h 3558"/>
              <a:gd name="T10" fmla="*/ 7143 w 7144"/>
              <a:gd name="T11" fmla="*/ 1792 h 3558"/>
              <a:gd name="T12" fmla="*/ 5668 w 7144"/>
              <a:gd name="T13" fmla="*/ 0 h 3558"/>
            </a:gdLst>
            <a:ahLst/>
            <a:cxnLst>
              <a:cxn ang="0">
                <a:pos x="T0" y="T1"/>
              </a:cxn>
              <a:cxn ang="0">
                <a:pos x="T2" y="T3"/>
              </a:cxn>
              <a:cxn ang="0">
                <a:pos x="T4" y="T5"/>
              </a:cxn>
              <a:cxn ang="0">
                <a:pos x="T6" y="T7"/>
              </a:cxn>
              <a:cxn ang="0">
                <a:pos x="T8" y="T9"/>
              </a:cxn>
              <a:cxn ang="0">
                <a:pos x="T10" y="T11"/>
              </a:cxn>
              <a:cxn ang="0">
                <a:pos x="T12" y="T13"/>
              </a:cxn>
            </a:cxnLst>
            <a:rect l="0" t="0" r="r" b="b"/>
            <a:pathLst>
              <a:path w="7144" h="3558">
                <a:moveTo>
                  <a:pt x="5668" y="0"/>
                </a:moveTo>
                <a:lnTo>
                  <a:pt x="0" y="0"/>
                </a:lnTo>
                <a:lnTo>
                  <a:pt x="1475" y="1792"/>
                </a:lnTo>
                <a:lnTo>
                  <a:pt x="0" y="3557"/>
                </a:lnTo>
                <a:lnTo>
                  <a:pt x="5668" y="3557"/>
                </a:lnTo>
                <a:lnTo>
                  <a:pt x="7143" y="1792"/>
                </a:lnTo>
                <a:lnTo>
                  <a:pt x="5668" y="0"/>
                </a:lnTo>
              </a:path>
            </a:pathLst>
          </a:cu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53" name="Freeform 74"/>
          <p:cNvSpPr>
            <a:spLocks noChangeArrowheads="1"/>
          </p:cNvSpPr>
          <p:nvPr/>
        </p:nvSpPr>
        <p:spPr bwMode="auto">
          <a:xfrm>
            <a:off x="2306641" y="3082929"/>
            <a:ext cx="612775" cy="542925"/>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a:extLst/>
        </p:spPr>
        <p:txBody>
          <a:bodyPr wrap="none" anchor="ctr"/>
          <a:lstStyle/>
          <a:p>
            <a:pPr defTabSz="544211" eaLnBrk="1" fontAlgn="auto" hangingPunct="1">
              <a:spcBef>
                <a:spcPts val="0"/>
              </a:spcBef>
              <a:spcAft>
                <a:spcPts val="0"/>
              </a:spcAft>
              <a:defRPr/>
            </a:pPr>
            <a:endParaRPr lang="en-US" sz="2150" kern="0" dirty="0">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8"/>
          <p:cNvSpPr>
            <a:spLocks noChangeArrowheads="1"/>
          </p:cNvSpPr>
          <p:nvPr/>
        </p:nvSpPr>
        <p:spPr bwMode="auto">
          <a:xfrm>
            <a:off x="4772027" y="3116267"/>
            <a:ext cx="514351" cy="555625"/>
          </a:xfrm>
          <a:custGeom>
            <a:avLst/>
            <a:gdLst>
              <a:gd name="T0" fmla="*/ 327 w 426"/>
              <a:gd name="T1" fmla="*/ 186 h 462"/>
              <a:gd name="T2" fmla="*/ 327 w 426"/>
              <a:gd name="T3" fmla="*/ 186 h 462"/>
              <a:gd name="T4" fmla="*/ 150 w 426"/>
              <a:gd name="T5" fmla="*/ 18 h 462"/>
              <a:gd name="T6" fmla="*/ 97 w 426"/>
              <a:gd name="T7" fmla="*/ 10 h 462"/>
              <a:gd name="T8" fmla="*/ 70 w 426"/>
              <a:gd name="T9" fmla="*/ 54 h 462"/>
              <a:gd name="T10" fmla="*/ 35 w 426"/>
              <a:gd name="T11" fmla="*/ 293 h 462"/>
              <a:gd name="T12" fmla="*/ 26 w 426"/>
              <a:gd name="T13" fmla="*/ 408 h 462"/>
              <a:gd name="T14" fmla="*/ 248 w 426"/>
              <a:gd name="T15" fmla="*/ 417 h 462"/>
              <a:gd name="T16" fmla="*/ 407 w 426"/>
              <a:gd name="T17" fmla="*/ 266 h 462"/>
              <a:gd name="T18" fmla="*/ 327 w 426"/>
              <a:gd name="T19" fmla="*/ 186 h 462"/>
              <a:gd name="T20" fmla="*/ 238 w 426"/>
              <a:gd name="T21" fmla="*/ 391 h 462"/>
              <a:gd name="T22" fmla="*/ 238 w 426"/>
              <a:gd name="T23" fmla="*/ 391 h 462"/>
              <a:gd name="T24" fmla="*/ 53 w 426"/>
              <a:gd name="T25" fmla="*/ 391 h 462"/>
              <a:gd name="T26" fmla="*/ 194 w 426"/>
              <a:gd name="T27" fmla="*/ 284 h 462"/>
              <a:gd name="T28" fmla="*/ 372 w 426"/>
              <a:gd name="T29" fmla="*/ 275 h 462"/>
              <a:gd name="T30" fmla="*/ 238 w 426"/>
              <a:gd name="T31" fmla="*/ 391 h 462"/>
              <a:gd name="T32" fmla="*/ 203 w 426"/>
              <a:gd name="T33" fmla="*/ 301 h 462"/>
              <a:gd name="T34" fmla="*/ 203 w 426"/>
              <a:gd name="T35" fmla="*/ 301 h 462"/>
              <a:gd name="T36" fmla="*/ 97 w 426"/>
              <a:gd name="T37" fmla="*/ 363 h 462"/>
              <a:gd name="T38" fmla="*/ 167 w 426"/>
              <a:gd name="T39" fmla="*/ 363 h 462"/>
              <a:gd name="T40" fmla="*/ 221 w 426"/>
              <a:gd name="T41" fmla="*/ 293 h 462"/>
              <a:gd name="T42" fmla="*/ 221 w 426"/>
              <a:gd name="T43" fmla="*/ 293 h 462"/>
              <a:gd name="T44" fmla="*/ 203 w 426"/>
              <a:gd name="T45" fmla="*/ 30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lnTo>
                  <a:pt x="221" y="293"/>
                </a:lnTo>
                <a:cubicBezTo>
                  <a:pt x="221" y="293"/>
                  <a:pt x="212" y="301"/>
                  <a:pt x="203" y="301"/>
                </a:cubicBezTo>
                <a:close/>
              </a:path>
            </a:pathLst>
          </a:custGeom>
          <a:solidFill>
            <a:schemeClr val="bg1"/>
          </a:solidFill>
          <a:ln>
            <a:noFill/>
          </a:ln>
          <a:effectLst/>
          <a:extLst/>
        </p:spPr>
        <p:txBody>
          <a:bodyPr wrap="none" anchor="ctr"/>
          <a:lstStyle/>
          <a:p>
            <a:pPr defTabSz="544211" eaLnBrk="1" fontAlgn="auto" hangingPunct="1">
              <a:spcBef>
                <a:spcPts val="0"/>
              </a:spcBef>
              <a:spcAft>
                <a:spcPts val="0"/>
              </a:spcAft>
              <a:defRPr/>
            </a:pPr>
            <a:endParaRPr lang="en-US" sz="2150" kern="0" dirty="0">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45"/>
          <p:cNvSpPr>
            <a:spLocks noChangeArrowheads="1"/>
          </p:cNvSpPr>
          <p:nvPr/>
        </p:nvSpPr>
        <p:spPr bwMode="auto">
          <a:xfrm>
            <a:off x="7011989" y="3136900"/>
            <a:ext cx="534987" cy="534988"/>
          </a:xfrm>
          <a:custGeom>
            <a:avLst/>
            <a:gdLst>
              <a:gd name="T0" fmla="*/ 70 w 444"/>
              <a:gd name="T1" fmla="*/ 400 h 445"/>
              <a:gd name="T2" fmla="*/ 70 w 444"/>
              <a:gd name="T3" fmla="*/ 400 h 445"/>
              <a:gd name="T4" fmla="*/ 124 w 444"/>
              <a:gd name="T5" fmla="*/ 444 h 445"/>
              <a:gd name="T6" fmla="*/ 168 w 444"/>
              <a:gd name="T7" fmla="*/ 400 h 445"/>
              <a:gd name="T8" fmla="*/ 124 w 444"/>
              <a:gd name="T9" fmla="*/ 346 h 445"/>
              <a:gd name="T10" fmla="*/ 70 w 444"/>
              <a:gd name="T11" fmla="*/ 400 h 445"/>
              <a:gd name="T12" fmla="*/ 319 w 444"/>
              <a:gd name="T13" fmla="*/ 400 h 445"/>
              <a:gd name="T14" fmla="*/ 319 w 444"/>
              <a:gd name="T15" fmla="*/ 400 h 445"/>
              <a:gd name="T16" fmla="*/ 372 w 444"/>
              <a:gd name="T17" fmla="*/ 444 h 445"/>
              <a:gd name="T18" fmla="*/ 417 w 444"/>
              <a:gd name="T19" fmla="*/ 400 h 445"/>
              <a:gd name="T20" fmla="*/ 372 w 444"/>
              <a:gd name="T21" fmla="*/ 346 h 445"/>
              <a:gd name="T22" fmla="*/ 319 w 444"/>
              <a:gd name="T23" fmla="*/ 400 h 445"/>
              <a:gd name="T24" fmla="*/ 159 w 444"/>
              <a:gd name="T25" fmla="*/ 284 h 445"/>
              <a:gd name="T26" fmla="*/ 159 w 444"/>
              <a:gd name="T27" fmla="*/ 284 h 445"/>
              <a:gd name="T28" fmla="*/ 434 w 444"/>
              <a:gd name="T29" fmla="*/ 204 h 445"/>
              <a:gd name="T30" fmla="*/ 443 w 444"/>
              <a:gd name="T31" fmla="*/ 187 h 445"/>
              <a:gd name="T32" fmla="*/ 443 w 444"/>
              <a:gd name="T33" fmla="*/ 54 h 445"/>
              <a:gd name="T34" fmla="*/ 98 w 444"/>
              <a:gd name="T35" fmla="*/ 54 h 445"/>
              <a:gd name="T36" fmla="*/ 98 w 444"/>
              <a:gd name="T37" fmla="*/ 10 h 445"/>
              <a:gd name="T38" fmla="*/ 89 w 444"/>
              <a:gd name="T39" fmla="*/ 0 h 445"/>
              <a:gd name="T40" fmla="*/ 9 w 444"/>
              <a:gd name="T41" fmla="*/ 0 h 445"/>
              <a:gd name="T42" fmla="*/ 0 w 444"/>
              <a:gd name="T43" fmla="*/ 10 h 445"/>
              <a:gd name="T44" fmla="*/ 0 w 444"/>
              <a:gd name="T45" fmla="*/ 54 h 445"/>
              <a:gd name="T46" fmla="*/ 45 w 444"/>
              <a:gd name="T47" fmla="*/ 54 h 445"/>
              <a:gd name="T48" fmla="*/ 98 w 444"/>
              <a:gd name="T49" fmla="*/ 275 h 445"/>
              <a:gd name="T50" fmla="*/ 98 w 444"/>
              <a:gd name="T51" fmla="*/ 302 h 445"/>
              <a:gd name="T52" fmla="*/ 98 w 444"/>
              <a:gd name="T53" fmla="*/ 338 h 445"/>
              <a:gd name="T54" fmla="*/ 106 w 444"/>
              <a:gd name="T55" fmla="*/ 346 h 445"/>
              <a:gd name="T56" fmla="*/ 124 w 444"/>
              <a:gd name="T57" fmla="*/ 346 h 445"/>
              <a:gd name="T58" fmla="*/ 372 w 444"/>
              <a:gd name="T59" fmla="*/ 346 h 445"/>
              <a:gd name="T60" fmla="*/ 434 w 444"/>
              <a:gd name="T61" fmla="*/ 346 h 445"/>
              <a:gd name="T62" fmla="*/ 443 w 444"/>
              <a:gd name="T63" fmla="*/ 338 h 445"/>
              <a:gd name="T64" fmla="*/ 443 w 444"/>
              <a:gd name="T65" fmla="*/ 302 h 445"/>
              <a:gd name="T66" fmla="*/ 168 w 444"/>
              <a:gd name="T67" fmla="*/ 302 h 445"/>
              <a:gd name="T68" fmla="*/ 159 w 444"/>
              <a:gd name="T69" fmla="*/ 28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bg1"/>
          </a:solidFill>
          <a:ln>
            <a:noFill/>
          </a:ln>
          <a:effectLst/>
          <a:extLst/>
        </p:spPr>
        <p:txBody>
          <a:bodyPr wrap="none" anchor="ctr"/>
          <a:lstStyle/>
          <a:p>
            <a:pPr defTabSz="544211" eaLnBrk="1" fontAlgn="auto" hangingPunct="1">
              <a:spcBef>
                <a:spcPts val="0"/>
              </a:spcBef>
              <a:spcAft>
                <a:spcPts val="0"/>
              </a:spcAft>
              <a:defRPr/>
            </a:pPr>
            <a:endParaRPr lang="en-US" sz="2150" kern="0" dirty="0">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101"/>
          <p:cNvSpPr>
            <a:spLocks noChangeArrowheads="1"/>
          </p:cNvSpPr>
          <p:nvPr/>
        </p:nvSpPr>
        <p:spPr bwMode="auto">
          <a:xfrm>
            <a:off x="9340853" y="3192463"/>
            <a:ext cx="544513" cy="419100"/>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p:spPr>
        <p:txBody>
          <a:bodyPr wrap="none" anchor="ctr"/>
          <a:lstStyle/>
          <a:p>
            <a:pPr defTabSz="544211" eaLnBrk="1" fontAlgn="auto" hangingPunct="1">
              <a:spcBef>
                <a:spcPts val="0"/>
              </a:spcBef>
              <a:spcAft>
                <a:spcPts val="0"/>
              </a:spcAft>
              <a:defRPr/>
            </a:pPr>
            <a:endParaRPr lang="en-US" sz="2150" kern="0" dirty="0">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13"/>
          <p:cNvSpPr txBox="1"/>
          <p:nvPr/>
        </p:nvSpPr>
        <p:spPr>
          <a:xfrm>
            <a:off x="1163641" y="4217988"/>
            <a:ext cx="1952625" cy="246062"/>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13"/>
          <p:cNvSpPr txBox="1"/>
          <p:nvPr/>
        </p:nvSpPr>
        <p:spPr>
          <a:xfrm>
            <a:off x="1168400" y="4503739"/>
            <a:ext cx="1751013" cy="553998"/>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13"/>
          <p:cNvSpPr txBox="1"/>
          <p:nvPr/>
        </p:nvSpPr>
        <p:spPr>
          <a:xfrm>
            <a:off x="3602041" y="4217988"/>
            <a:ext cx="1952625" cy="246062"/>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13"/>
          <p:cNvSpPr txBox="1"/>
          <p:nvPr/>
        </p:nvSpPr>
        <p:spPr>
          <a:xfrm>
            <a:off x="3606800" y="4503739"/>
            <a:ext cx="1751013" cy="553998"/>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13"/>
          <p:cNvSpPr txBox="1"/>
          <p:nvPr/>
        </p:nvSpPr>
        <p:spPr>
          <a:xfrm>
            <a:off x="6040441" y="4217988"/>
            <a:ext cx="1952625" cy="246062"/>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13"/>
          <p:cNvSpPr txBox="1"/>
          <p:nvPr/>
        </p:nvSpPr>
        <p:spPr>
          <a:xfrm>
            <a:off x="6045200" y="4503739"/>
            <a:ext cx="1751013" cy="553998"/>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TextBox 13"/>
          <p:cNvSpPr txBox="1"/>
          <p:nvPr/>
        </p:nvSpPr>
        <p:spPr>
          <a:xfrm>
            <a:off x="8478841" y="4217988"/>
            <a:ext cx="1952625" cy="246062"/>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TextBox 13"/>
          <p:cNvSpPr txBox="1"/>
          <p:nvPr/>
        </p:nvSpPr>
        <p:spPr>
          <a:xfrm>
            <a:off x="8483600" y="4503739"/>
            <a:ext cx="1751013" cy="553998"/>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011938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decel="50000" fill="hold">
                                          <p:stCondLst>
                                            <p:cond delay="0"/>
                                          </p:stCondLst>
                                        </p:cTn>
                                        <p:tgtEl>
                                          <p:spTgt spid="4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9"/>
                                        </p:tgtEl>
                                        <p:attrNameLst>
                                          <p:attrName>ppt_w</p:attrName>
                                        </p:attrNameLst>
                                      </p:cBhvr>
                                      <p:tavLst>
                                        <p:tav tm="0">
                                          <p:val>
                                            <p:strVal val="#ppt_w*.05"/>
                                          </p:val>
                                        </p:tav>
                                        <p:tav tm="100000">
                                          <p:val>
                                            <p:strVal val="#ppt_w"/>
                                          </p:val>
                                        </p:tav>
                                      </p:tavLst>
                                    </p:anim>
                                    <p:anim calcmode="lin" valueType="num">
                                      <p:cBhvr>
                                        <p:cTn id="10" dur="1000" fill="hold"/>
                                        <p:tgtEl>
                                          <p:spTgt spid="4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9"/>
                                        </p:tgtEl>
                                      </p:cBhvr>
                                    </p:animEffect>
                                  </p:childTnLst>
                                </p:cTn>
                              </p:par>
                            </p:childTnLst>
                          </p:cTn>
                        </p:par>
                        <p:par>
                          <p:cTn id="15" fill="hold">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cBhvr>
                                        <p:cTn id="18" dur="50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50"/>
                                        </p:tgtEl>
                                        <p:attrNameLst>
                                          <p:attrName>ppt_w</p:attrName>
                                        </p:attrNameLst>
                                      </p:cBhvr>
                                      <p:tavLst>
                                        <p:tav tm="0">
                                          <p:val>
                                            <p:strVal val="#ppt_w*.05"/>
                                          </p:val>
                                        </p:tav>
                                        <p:tav tm="100000">
                                          <p:val>
                                            <p:strVal val="#ppt_w"/>
                                          </p:val>
                                        </p:tav>
                                      </p:tavLst>
                                    </p:anim>
                                    <p:anim calcmode="lin" valueType="num">
                                      <p:cBhvr>
                                        <p:cTn id="21" dur="1000" fill="hold"/>
                                        <p:tgtEl>
                                          <p:spTgt spid="50"/>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50"/>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50"/>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decel="50000" fill="hold">
                                          <p:stCondLst>
                                            <p:cond delay="0"/>
                                          </p:stCondLst>
                                        </p:cTn>
                                        <p:tgtEl>
                                          <p:spTgt spid="51"/>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51"/>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51"/>
                                        </p:tgtEl>
                                        <p:attrNameLst>
                                          <p:attrName>ppt_w</p:attrName>
                                        </p:attrNameLst>
                                      </p:cBhvr>
                                      <p:tavLst>
                                        <p:tav tm="0">
                                          <p:val>
                                            <p:strVal val="#ppt_w*.05"/>
                                          </p:val>
                                        </p:tav>
                                        <p:tav tm="100000">
                                          <p:val>
                                            <p:strVal val="#ppt_w"/>
                                          </p:val>
                                        </p:tav>
                                      </p:tavLst>
                                    </p:anim>
                                    <p:anim calcmode="lin" valueType="num">
                                      <p:cBhvr>
                                        <p:cTn id="32" dur="1000" fill="hold"/>
                                        <p:tgtEl>
                                          <p:spTgt spid="51"/>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51"/>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51"/>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51"/>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51"/>
                                        </p:tgtEl>
                                      </p:cBhvr>
                                    </p:animEffect>
                                  </p:childTnLst>
                                </p:cTn>
                              </p:par>
                            </p:childTnLst>
                          </p:cTn>
                        </p:par>
                        <p:par>
                          <p:cTn id="37" fill="hold">
                            <p:stCondLst>
                              <p:cond delay="3000"/>
                            </p:stCondLst>
                            <p:childTnLst>
                              <p:par>
                                <p:cTn id="38" presetID="25" presetClass="entr" presetSubtype="0"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 calcmode="lin" valueType="num">
                                      <p:cBhvr>
                                        <p:cTn id="40" dur="500" decel="50000" fill="hold">
                                          <p:stCondLst>
                                            <p:cond delay="0"/>
                                          </p:stCondLst>
                                        </p:cTn>
                                        <p:tgtEl>
                                          <p:spTgt spid="52"/>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52"/>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52"/>
                                        </p:tgtEl>
                                        <p:attrNameLst>
                                          <p:attrName>ppt_w</p:attrName>
                                        </p:attrNameLst>
                                      </p:cBhvr>
                                      <p:tavLst>
                                        <p:tav tm="0">
                                          <p:val>
                                            <p:strVal val="#ppt_w*.05"/>
                                          </p:val>
                                        </p:tav>
                                        <p:tav tm="100000">
                                          <p:val>
                                            <p:strVal val="#ppt_w"/>
                                          </p:val>
                                        </p:tav>
                                      </p:tavLst>
                                    </p:anim>
                                    <p:anim calcmode="lin" valueType="num">
                                      <p:cBhvr>
                                        <p:cTn id="43" dur="1000" fill="hold"/>
                                        <p:tgtEl>
                                          <p:spTgt spid="52"/>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52"/>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52"/>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52"/>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52"/>
                                        </p:tgtEl>
                                      </p:cBhvr>
                                    </p:animEffect>
                                  </p:childTnLst>
                                </p:cTn>
                              </p:par>
                            </p:childTnLst>
                          </p:cTn>
                        </p:par>
                        <p:par>
                          <p:cTn id="48" fill="hold">
                            <p:stCondLst>
                              <p:cond delay="4000"/>
                            </p:stCondLst>
                            <p:childTnLst>
                              <p:par>
                                <p:cTn id="49" presetID="25" presetClass="entr" presetSubtype="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p:cTn id="51" dur="500" decel="50000" fill="hold">
                                          <p:stCondLst>
                                            <p:cond delay="0"/>
                                          </p:stCondLst>
                                        </p:cTn>
                                        <p:tgtEl>
                                          <p:spTgt spid="53"/>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53"/>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53"/>
                                        </p:tgtEl>
                                        <p:attrNameLst>
                                          <p:attrName>ppt_w</p:attrName>
                                        </p:attrNameLst>
                                      </p:cBhvr>
                                      <p:tavLst>
                                        <p:tav tm="0">
                                          <p:val>
                                            <p:strVal val="#ppt_w*.05"/>
                                          </p:val>
                                        </p:tav>
                                        <p:tav tm="100000">
                                          <p:val>
                                            <p:strVal val="#ppt_w"/>
                                          </p:val>
                                        </p:tav>
                                      </p:tavLst>
                                    </p:anim>
                                    <p:anim calcmode="lin" valueType="num">
                                      <p:cBhvr>
                                        <p:cTn id="54" dur="1000" fill="hold"/>
                                        <p:tgtEl>
                                          <p:spTgt spid="53"/>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53"/>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53"/>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53"/>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53"/>
                                        </p:tgtEl>
                                      </p:cBhvr>
                                    </p:animEffect>
                                  </p:childTnLst>
                                </p:cTn>
                              </p:par>
                            </p:childTnLst>
                          </p:cTn>
                        </p:par>
                        <p:par>
                          <p:cTn id="59" fill="hold">
                            <p:stCondLst>
                              <p:cond delay="5000"/>
                            </p:stCondLst>
                            <p:childTnLst>
                              <p:par>
                                <p:cTn id="60" presetID="25" presetClass="entr" presetSubtype="0" fill="hold" grpId="0" nodeType="afterEffect">
                                  <p:stCondLst>
                                    <p:cond delay="0"/>
                                  </p:stCondLst>
                                  <p:childTnLst>
                                    <p:set>
                                      <p:cBhvr>
                                        <p:cTn id="61" dur="1" fill="hold">
                                          <p:stCondLst>
                                            <p:cond delay="0"/>
                                          </p:stCondLst>
                                        </p:cTn>
                                        <p:tgtEl>
                                          <p:spTgt spid="54"/>
                                        </p:tgtEl>
                                        <p:attrNameLst>
                                          <p:attrName>style.visibility</p:attrName>
                                        </p:attrNameLst>
                                      </p:cBhvr>
                                      <p:to>
                                        <p:strVal val="visible"/>
                                      </p:to>
                                    </p:set>
                                    <p:anim calcmode="lin" valueType="num">
                                      <p:cBhvr>
                                        <p:cTn id="62" dur="500" decel="50000" fill="hold">
                                          <p:stCondLst>
                                            <p:cond delay="0"/>
                                          </p:stCondLst>
                                        </p:cTn>
                                        <p:tgtEl>
                                          <p:spTgt spid="54"/>
                                        </p:tgtEl>
                                        <p:attrNameLst>
                                          <p:attrName>style.rotation</p:attrName>
                                        </p:attrNameLst>
                                      </p:cBhvr>
                                      <p:tavLst>
                                        <p:tav tm="0">
                                          <p:val>
                                            <p:fltVal val="-90"/>
                                          </p:val>
                                        </p:tav>
                                        <p:tav tm="100000">
                                          <p:val>
                                            <p:fltVal val="0"/>
                                          </p:val>
                                        </p:tav>
                                      </p:tavLst>
                                    </p:anim>
                                    <p:anim calcmode="lin" valueType="num">
                                      <p:cBhvr>
                                        <p:cTn id="63" dur="500" decel="50000" fill="hold">
                                          <p:stCondLst>
                                            <p:cond delay="0"/>
                                          </p:stCondLst>
                                        </p:cTn>
                                        <p:tgtEl>
                                          <p:spTgt spid="54"/>
                                        </p:tgtEl>
                                        <p:attrNameLst>
                                          <p:attrName>ppt_w</p:attrName>
                                        </p:attrNameLst>
                                      </p:cBhvr>
                                      <p:tavLst>
                                        <p:tav tm="0">
                                          <p:val>
                                            <p:strVal val="#ppt_w"/>
                                          </p:val>
                                        </p:tav>
                                        <p:tav tm="100000">
                                          <p:val>
                                            <p:strVal val="#ppt_w*.05"/>
                                          </p:val>
                                        </p:tav>
                                      </p:tavLst>
                                    </p:anim>
                                    <p:anim calcmode="lin" valueType="num">
                                      <p:cBhvr>
                                        <p:cTn id="64" dur="500" accel="50000" fill="hold">
                                          <p:stCondLst>
                                            <p:cond delay="500"/>
                                          </p:stCondLst>
                                        </p:cTn>
                                        <p:tgtEl>
                                          <p:spTgt spid="54"/>
                                        </p:tgtEl>
                                        <p:attrNameLst>
                                          <p:attrName>ppt_w</p:attrName>
                                        </p:attrNameLst>
                                      </p:cBhvr>
                                      <p:tavLst>
                                        <p:tav tm="0">
                                          <p:val>
                                            <p:strVal val="#ppt_w*.05"/>
                                          </p:val>
                                        </p:tav>
                                        <p:tav tm="100000">
                                          <p:val>
                                            <p:strVal val="#ppt_w"/>
                                          </p:val>
                                        </p:tav>
                                      </p:tavLst>
                                    </p:anim>
                                    <p:anim calcmode="lin" valueType="num">
                                      <p:cBhvr>
                                        <p:cTn id="65" dur="1000" fill="hold"/>
                                        <p:tgtEl>
                                          <p:spTgt spid="54"/>
                                        </p:tgtEl>
                                        <p:attrNameLst>
                                          <p:attrName>ppt_h</p:attrName>
                                        </p:attrNameLst>
                                      </p:cBhvr>
                                      <p:tavLst>
                                        <p:tav tm="0">
                                          <p:val>
                                            <p:strVal val="#ppt_h"/>
                                          </p:val>
                                        </p:tav>
                                        <p:tav tm="100000">
                                          <p:val>
                                            <p:strVal val="#ppt_h"/>
                                          </p:val>
                                        </p:tav>
                                      </p:tavLst>
                                    </p:anim>
                                    <p:anim calcmode="lin" valueType="num">
                                      <p:cBhvr>
                                        <p:cTn id="66" dur="500" decel="50000" fill="hold">
                                          <p:stCondLst>
                                            <p:cond delay="0"/>
                                          </p:stCondLst>
                                        </p:cTn>
                                        <p:tgtEl>
                                          <p:spTgt spid="54"/>
                                        </p:tgtEl>
                                        <p:attrNameLst>
                                          <p:attrName>ppt_x</p:attrName>
                                        </p:attrNameLst>
                                      </p:cBhvr>
                                      <p:tavLst>
                                        <p:tav tm="0">
                                          <p:val>
                                            <p:strVal val="#ppt_x+.4"/>
                                          </p:val>
                                        </p:tav>
                                        <p:tav tm="100000">
                                          <p:val>
                                            <p:strVal val="#ppt_x"/>
                                          </p:val>
                                        </p:tav>
                                      </p:tavLst>
                                    </p:anim>
                                    <p:anim calcmode="lin" valueType="num">
                                      <p:cBhvr>
                                        <p:cTn id="67" dur="500" decel="50000" fill="hold">
                                          <p:stCondLst>
                                            <p:cond delay="0"/>
                                          </p:stCondLst>
                                        </p:cTn>
                                        <p:tgtEl>
                                          <p:spTgt spid="54"/>
                                        </p:tgtEl>
                                        <p:attrNameLst>
                                          <p:attrName>ppt_y</p:attrName>
                                        </p:attrNameLst>
                                      </p:cBhvr>
                                      <p:tavLst>
                                        <p:tav tm="0">
                                          <p:val>
                                            <p:strVal val="#ppt_y-.2"/>
                                          </p:val>
                                        </p:tav>
                                        <p:tav tm="100000">
                                          <p:val>
                                            <p:strVal val="#ppt_y+.1"/>
                                          </p:val>
                                        </p:tav>
                                      </p:tavLst>
                                    </p:anim>
                                    <p:anim calcmode="lin" valueType="num">
                                      <p:cBhvr>
                                        <p:cTn id="68" dur="500" accel="50000" fill="hold">
                                          <p:stCondLst>
                                            <p:cond delay="500"/>
                                          </p:stCondLst>
                                        </p:cTn>
                                        <p:tgtEl>
                                          <p:spTgt spid="54"/>
                                        </p:tgtEl>
                                        <p:attrNameLst>
                                          <p:attrName>ppt_y</p:attrName>
                                        </p:attrNameLst>
                                      </p:cBhvr>
                                      <p:tavLst>
                                        <p:tav tm="0">
                                          <p:val>
                                            <p:strVal val="#ppt_y+.1"/>
                                          </p:val>
                                        </p:tav>
                                        <p:tav tm="100000">
                                          <p:val>
                                            <p:strVal val="#ppt_y"/>
                                          </p:val>
                                        </p:tav>
                                      </p:tavLst>
                                    </p:anim>
                                    <p:animEffect transition="in" filter="fade">
                                      <p:cBhvr>
                                        <p:cTn id="69" dur="1000" decel="50000">
                                          <p:stCondLst>
                                            <p:cond delay="0"/>
                                          </p:stCondLst>
                                        </p:cTn>
                                        <p:tgtEl>
                                          <p:spTgt spid="54"/>
                                        </p:tgtEl>
                                      </p:cBhvr>
                                    </p:animEffect>
                                  </p:childTnLst>
                                </p:cTn>
                              </p:par>
                            </p:childTnLst>
                          </p:cTn>
                        </p:par>
                        <p:par>
                          <p:cTn id="70" fill="hold">
                            <p:stCondLst>
                              <p:cond delay="6000"/>
                            </p:stCondLst>
                            <p:childTnLst>
                              <p:par>
                                <p:cTn id="71" presetID="25"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p:cTn id="73" dur="500" decel="50000" fill="hold">
                                          <p:stCondLst>
                                            <p:cond delay="0"/>
                                          </p:stCondLst>
                                        </p:cTn>
                                        <p:tgtEl>
                                          <p:spTgt spid="55"/>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55"/>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55"/>
                                        </p:tgtEl>
                                        <p:attrNameLst>
                                          <p:attrName>ppt_w</p:attrName>
                                        </p:attrNameLst>
                                      </p:cBhvr>
                                      <p:tavLst>
                                        <p:tav tm="0">
                                          <p:val>
                                            <p:strVal val="#ppt_w*.05"/>
                                          </p:val>
                                        </p:tav>
                                        <p:tav tm="100000">
                                          <p:val>
                                            <p:strVal val="#ppt_w"/>
                                          </p:val>
                                        </p:tav>
                                      </p:tavLst>
                                    </p:anim>
                                    <p:anim calcmode="lin" valueType="num">
                                      <p:cBhvr>
                                        <p:cTn id="76" dur="1000" fill="hold"/>
                                        <p:tgtEl>
                                          <p:spTgt spid="55"/>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55"/>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55"/>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55"/>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55"/>
                                        </p:tgtEl>
                                      </p:cBhvr>
                                    </p:animEffect>
                                  </p:childTnLst>
                                </p:cTn>
                              </p:par>
                            </p:childTnLst>
                          </p:cTn>
                        </p:par>
                        <p:par>
                          <p:cTn id="81" fill="hold">
                            <p:stCondLst>
                              <p:cond delay="7000"/>
                            </p:stCondLst>
                            <p:childTnLst>
                              <p:par>
                                <p:cTn id="82" presetID="25" presetClass="entr" presetSubtype="0" fill="hold" grpId="0" nodeType="afterEffect">
                                  <p:stCondLst>
                                    <p:cond delay="0"/>
                                  </p:stCondLst>
                                  <p:childTnLst>
                                    <p:set>
                                      <p:cBhvr>
                                        <p:cTn id="83" dur="1" fill="hold">
                                          <p:stCondLst>
                                            <p:cond delay="0"/>
                                          </p:stCondLst>
                                        </p:cTn>
                                        <p:tgtEl>
                                          <p:spTgt spid="56"/>
                                        </p:tgtEl>
                                        <p:attrNameLst>
                                          <p:attrName>style.visibility</p:attrName>
                                        </p:attrNameLst>
                                      </p:cBhvr>
                                      <p:to>
                                        <p:strVal val="visible"/>
                                      </p:to>
                                    </p:set>
                                    <p:anim calcmode="lin" valueType="num">
                                      <p:cBhvr>
                                        <p:cTn id="84" dur="500" decel="50000" fill="hold">
                                          <p:stCondLst>
                                            <p:cond delay="0"/>
                                          </p:stCondLst>
                                        </p:cTn>
                                        <p:tgtEl>
                                          <p:spTgt spid="56"/>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56"/>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56"/>
                                        </p:tgtEl>
                                        <p:attrNameLst>
                                          <p:attrName>ppt_w</p:attrName>
                                        </p:attrNameLst>
                                      </p:cBhvr>
                                      <p:tavLst>
                                        <p:tav tm="0">
                                          <p:val>
                                            <p:strVal val="#ppt_w*.05"/>
                                          </p:val>
                                        </p:tav>
                                        <p:tav tm="100000">
                                          <p:val>
                                            <p:strVal val="#ppt_w"/>
                                          </p:val>
                                        </p:tav>
                                      </p:tavLst>
                                    </p:anim>
                                    <p:anim calcmode="lin" valueType="num">
                                      <p:cBhvr>
                                        <p:cTn id="87" dur="1000" fill="hold"/>
                                        <p:tgtEl>
                                          <p:spTgt spid="56"/>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56"/>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56"/>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56"/>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56"/>
                                        </p:tgtEl>
                                      </p:cBhvr>
                                    </p:animEffect>
                                  </p:childTnLst>
                                </p:cTn>
                              </p:par>
                            </p:childTnLst>
                          </p:cTn>
                        </p:par>
                        <p:par>
                          <p:cTn id="92" fill="hold">
                            <p:stCondLst>
                              <p:cond delay="8000"/>
                            </p:stCondLst>
                            <p:childTnLst>
                              <p:par>
                                <p:cTn id="93" presetID="25"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 calcmode="lin" valueType="num">
                                      <p:cBhvr>
                                        <p:cTn id="95" dur="500" decel="50000" fill="hold">
                                          <p:stCondLst>
                                            <p:cond delay="0"/>
                                          </p:stCondLst>
                                        </p:cTn>
                                        <p:tgtEl>
                                          <p:spTgt spid="57"/>
                                        </p:tgtEl>
                                        <p:attrNameLst>
                                          <p:attrName>style.rotation</p:attrName>
                                        </p:attrNameLst>
                                      </p:cBhvr>
                                      <p:tavLst>
                                        <p:tav tm="0">
                                          <p:val>
                                            <p:fltVal val="-90"/>
                                          </p:val>
                                        </p:tav>
                                        <p:tav tm="100000">
                                          <p:val>
                                            <p:fltVal val="0"/>
                                          </p:val>
                                        </p:tav>
                                      </p:tavLst>
                                    </p:anim>
                                    <p:anim calcmode="lin" valueType="num">
                                      <p:cBhvr>
                                        <p:cTn id="96" dur="500" decel="50000" fill="hold">
                                          <p:stCondLst>
                                            <p:cond delay="0"/>
                                          </p:stCondLst>
                                        </p:cTn>
                                        <p:tgtEl>
                                          <p:spTgt spid="57"/>
                                        </p:tgtEl>
                                        <p:attrNameLst>
                                          <p:attrName>ppt_w</p:attrName>
                                        </p:attrNameLst>
                                      </p:cBhvr>
                                      <p:tavLst>
                                        <p:tav tm="0">
                                          <p:val>
                                            <p:strVal val="#ppt_w"/>
                                          </p:val>
                                        </p:tav>
                                        <p:tav tm="100000">
                                          <p:val>
                                            <p:strVal val="#ppt_w*.05"/>
                                          </p:val>
                                        </p:tav>
                                      </p:tavLst>
                                    </p:anim>
                                    <p:anim calcmode="lin" valueType="num">
                                      <p:cBhvr>
                                        <p:cTn id="97" dur="500" accel="50000" fill="hold">
                                          <p:stCondLst>
                                            <p:cond delay="500"/>
                                          </p:stCondLst>
                                        </p:cTn>
                                        <p:tgtEl>
                                          <p:spTgt spid="57"/>
                                        </p:tgtEl>
                                        <p:attrNameLst>
                                          <p:attrName>ppt_w</p:attrName>
                                        </p:attrNameLst>
                                      </p:cBhvr>
                                      <p:tavLst>
                                        <p:tav tm="0">
                                          <p:val>
                                            <p:strVal val="#ppt_w*.05"/>
                                          </p:val>
                                        </p:tav>
                                        <p:tav tm="100000">
                                          <p:val>
                                            <p:strVal val="#ppt_w"/>
                                          </p:val>
                                        </p:tav>
                                      </p:tavLst>
                                    </p:anim>
                                    <p:anim calcmode="lin" valueType="num">
                                      <p:cBhvr>
                                        <p:cTn id="98" dur="1000" fill="hold"/>
                                        <p:tgtEl>
                                          <p:spTgt spid="57"/>
                                        </p:tgtEl>
                                        <p:attrNameLst>
                                          <p:attrName>ppt_h</p:attrName>
                                        </p:attrNameLst>
                                      </p:cBhvr>
                                      <p:tavLst>
                                        <p:tav tm="0">
                                          <p:val>
                                            <p:strVal val="#ppt_h"/>
                                          </p:val>
                                        </p:tav>
                                        <p:tav tm="100000">
                                          <p:val>
                                            <p:strVal val="#ppt_h"/>
                                          </p:val>
                                        </p:tav>
                                      </p:tavLst>
                                    </p:anim>
                                    <p:anim calcmode="lin" valueType="num">
                                      <p:cBhvr>
                                        <p:cTn id="99" dur="500" decel="50000" fill="hold">
                                          <p:stCondLst>
                                            <p:cond delay="0"/>
                                          </p:stCondLst>
                                        </p:cTn>
                                        <p:tgtEl>
                                          <p:spTgt spid="57"/>
                                        </p:tgtEl>
                                        <p:attrNameLst>
                                          <p:attrName>ppt_x</p:attrName>
                                        </p:attrNameLst>
                                      </p:cBhvr>
                                      <p:tavLst>
                                        <p:tav tm="0">
                                          <p:val>
                                            <p:strVal val="#ppt_x+.4"/>
                                          </p:val>
                                        </p:tav>
                                        <p:tav tm="100000">
                                          <p:val>
                                            <p:strVal val="#ppt_x"/>
                                          </p:val>
                                        </p:tav>
                                      </p:tavLst>
                                    </p:anim>
                                    <p:anim calcmode="lin" valueType="num">
                                      <p:cBhvr>
                                        <p:cTn id="100" dur="500" decel="50000" fill="hold">
                                          <p:stCondLst>
                                            <p:cond delay="0"/>
                                          </p:stCondLst>
                                        </p:cTn>
                                        <p:tgtEl>
                                          <p:spTgt spid="57"/>
                                        </p:tgtEl>
                                        <p:attrNameLst>
                                          <p:attrName>ppt_y</p:attrName>
                                        </p:attrNameLst>
                                      </p:cBhvr>
                                      <p:tavLst>
                                        <p:tav tm="0">
                                          <p:val>
                                            <p:strVal val="#ppt_y-.2"/>
                                          </p:val>
                                        </p:tav>
                                        <p:tav tm="100000">
                                          <p:val>
                                            <p:strVal val="#ppt_y+.1"/>
                                          </p:val>
                                        </p:tav>
                                      </p:tavLst>
                                    </p:anim>
                                    <p:anim calcmode="lin" valueType="num">
                                      <p:cBhvr>
                                        <p:cTn id="101" dur="500" accel="50000" fill="hold">
                                          <p:stCondLst>
                                            <p:cond delay="500"/>
                                          </p:stCondLst>
                                        </p:cTn>
                                        <p:tgtEl>
                                          <p:spTgt spid="57"/>
                                        </p:tgtEl>
                                        <p:attrNameLst>
                                          <p:attrName>ppt_y</p:attrName>
                                        </p:attrNameLst>
                                      </p:cBhvr>
                                      <p:tavLst>
                                        <p:tav tm="0">
                                          <p:val>
                                            <p:strVal val="#ppt_y+.1"/>
                                          </p:val>
                                        </p:tav>
                                        <p:tav tm="100000">
                                          <p:val>
                                            <p:strVal val="#ppt_y"/>
                                          </p:val>
                                        </p:tav>
                                      </p:tavLst>
                                    </p:anim>
                                    <p:animEffect transition="in" filter="fade">
                                      <p:cBhvr>
                                        <p:cTn id="102" dur="1000" decel="50000">
                                          <p:stCondLst>
                                            <p:cond delay="0"/>
                                          </p:stCondLst>
                                        </p:cTn>
                                        <p:tgtEl>
                                          <p:spTgt spid="57"/>
                                        </p:tgtEl>
                                      </p:cBhvr>
                                    </p:animEffect>
                                  </p:childTnLst>
                                </p:cTn>
                              </p:par>
                            </p:childTnLst>
                          </p:cTn>
                        </p:par>
                        <p:par>
                          <p:cTn id="103" fill="hold">
                            <p:stCondLst>
                              <p:cond delay="9000"/>
                            </p:stCondLst>
                            <p:childTnLst>
                              <p:par>
                                <p:cTn id="104" presetID="25" presetClass="entr" presetSubtype="0" fill="hold" grpId="0" nodeType="afterEffect">
                                  <p:stCondLst>
                                    <p:cond delay="0"/>
                                  </p:stCondLst>
                                  <p:childTnLst>
                                    <p:set>
                                      <p:cBhvr>
                                        <p:cTn id="105" dur="1" fill="hold">
                                          <p:stCondLst>
                                            <p:cond delay="0"/>
                                          </p:stCondLst>
                                        </p:cTn>
                                        <p:tgtEl>
                                          <p:spTgt spid="58"/>
                                        </p:tgtEl>
                                        <p:attrNameLst>
                                          <p:attrName>style.visibility</p:attrName>
                                        </p:attrNameLst>
                                      </p:cBhvr>
                                      <p:to>
                                        <p:strVal val="visible"/>
                                      </p:to>
                                    </p:set>
                                    <p:anim calcmode="lin" valueType="num">
                                      <p:cBhvr>
                                        <p:cTn id="106"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107"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108"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109" dur="1000" fill="hold"/>
                                        <p:tgtEl>
                                          <p:spTgt spid="58"/>
                                        </p:tgtEl>
                                        <p:attrNameLst>
                                          <p:attrName>ppt_h</p:attrName>
                                        </p:attrNameLst>
                                      </p:cBhvr>
                                      <p:tavLst>
                                        <p:tav tm="0">
                                          <p:val>
                                            <p:strVal val="#ppt_h"/>
                                          </p:val>
                                        </p:tav>
                                        <p:tav tm="100000">
                                          <p:val>
                                            <p:strVal val="#ppt_h"/>
                                          </p:val>
                                        </p:tav>
                                      </p:tavLst>
                                    </p:anim>
                                    <p:anim calcmode="lin" valueType="num">
                                      <p:cBhvr>
                                        <p:cTn id="110"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111"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112"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113" dur="1000" decel="50000">
                                          <p:stCondLst>
                                            <p:cond delay="0"/>
                                          </p:stCondLst>
                                        </p:cTn>
                                        <p:tgtEl>
                                          <p:spTgt spid="58"/>
                                        </p:tgtEl>
                                      </p:cBhvr>
                                    </p:animEffect>
                                  </p:childTnLst>
                                </p:cTn>
                              </p:par>
                            </p:childTnLst>
                          </p:cTn>
                        </p:par>
                        <p:par>
                          <p:cTn id="114" fill="hold">
                            <p:stCondLst>
                              <p:cond delay="10000"/>
                            </p:stCondLst>
                            <p:childTnLst>
                              <p:par>
                                <p:cTn id="115" presetID="25" presetClass="entr" presetSubtype="0" fill="hold" grpId="0" nodeType="afterEffect">
                                  <p:stCondLst>
                                    <p:cond delay="0"/>
                                  </p:stCondLst>
                                  <p:childTnLst>
                                    <p:set>
                                      <p:cBhvr>
                                        <p:cTn id="116" dur="1" fill="hold">
                                          <p:stCondLst>
                                            <p:cond delay="0"/>
                                          </p:stCondLst>
                                        </p:cTn>
                                        <p:tgtEl>
                                          <p:spTgt spid="59"/>
                                        </p:tgtEl>
                                        <p:attrNameLst>
                                          <p:attrName>style.visibility</p:attrName>
                                        </p:attrNameLst>
                                      </p:cBhvr>
                                      <p:to>
                                        <p:strVal val="visible"/>
                                      </p:to>
                                    </p:set>
                                    <p:anim calcmode="lin" valueType="num">
                                      <p:cBhvr>
                                        <p:cTn id="117" dur="500" decel="50000" fill="hold">
                                          <p:stCondLst>
                                            <p:cond delay="0"/>
                                          </p:stCondLst>
                                        </p:cTn>
                                        <p:tgtEl>
                                          <p:spTgt spid="59"/>
                                        </p:tgtEl>
                                        <p:attrNameLst>
                                          <p:attrName>style.rotation</p:attrName>
                                        </p:attrNameLst>
                                      </p:cBhvr>
                                      <p:tavLst>
                                        <p:tav tm="0">
                                          <p:val>
                                            <p:fltVal val="-90"/>
                                          </p:val>
                                        </p:tav>
                                        <p:tav tm="100000">
                                          <p:val>
                                            <p:fltVal val="0"/>
                                          </p:val>
                                        </p:tav>
                                      </p:tavLst>
                                    </p:anim>
                                    <p:anim calcmode="lin" valueType="num">
                                      <p:cBhvr>
                                        <p:cTn id="118" dur="500" decel="50000" fill="hold">
                                          <p:stCondLst>
                                            <p:cond delay="0"/>
                                          </p:stCondLst>
                                        </p:cTn>
                                        <p:tgtEl>
                                          <p:spTgt spid="59"/>
                                        </p:tgtEl>
                                        <p:attrNameLst>
                                          <p:attrName>ppt_w</p:attrName>
                                        </p:attrNameLst>
                                      </p:cBhvr>
                                      <p:tavLst>
                                        <p:tav tm="0">
                                          <p:val>
                                            <p:strVal val="#ppt_w"/>
                                          </p:val>
                                        </p:tav>
                                        <p:tav tm="100000">
                                          <p:val>
                                            <p:strVal val="#ppt_w*.05"/>
                                          </p:val>
                                        </p:tav>
                                      </p:tavLst>
                                    </p:anim>
                                    <p:anim calcmode="lin" valueType="num">
                                      <p:cBhvr>
                                        <p:cTn id="119" dur="500" accel="50000" fill="hold">
                                          <p:stCondLst>
                                            <p:cond delay="500"/>
                                          </p:stCondLst>
                                        </p:cTn>
                                        <p:tgtEl>
                                          <p:spTgt spid="59"/>
                                        </p:tgtEl>
                                        <p:attrNameLst>
                                          <p:attrName>ppt_w</p:attrName>
                                        </p:attrNameLst>
                                      </p:cBhvr>
                                      <p:tavLst>
                                        <p:tav tm="0">
                                          <p:val>
                                            <p:strVal val="#ppt_w*.05"/>
                                          </p:val>
                                        </p:tav>
                                        <p:tav tm="100000">
                                          <p:val>
                                            <p:strVal val="#ppt_w"/>
                                          </p:val>
                                        </p:tav>
                                      </p:tavLst>
                                    </p:anim>
                                    <p:anim calcmode="lin" valueType="num">
                                      <p:cBhvr>
                                        <p:cTn id="120" dur="1000" fill="hold"/>
                                        <p:tgtEl>
                                          <p:spTgt spid="59"/>
                                        </p:tgtEl>
                                        <p:attrNameLst>
                                          <p:attrName>ppt_h</p:attrName>
                                        </p:attrNameLst>
                                      </p:cBhvr>
                                      <p:tavLst>
                                        <p:tav tm="0">
                                          <p:val>
                                            <p:strVal val="#ppt_h"/>
                                          </p:val>
                                        </p:tav>
                                        <p:tav tm="100000">
                                          <p:val>
                                            <p:strVal val="#ppt_h"/>
                                          </p:val>
                                        </p:tav>
                                      </p:tavLst>
                                    </p:anim>
                                    <p:anim calcmode="lin" valueType="num">
                                      <p:cBhvr>
                                        <p:cTn id="121" dur="500" decel="50000" fill="hold">
                                          <p:stCondLst>
                                            <p:cond delay="0"/>
                                          </p:stCondLst>
                                        </p:cTn>
                                        <p:tgtEl>
                                          <p:spTgt spid="59"/>
                                        </p:tgtEl>
                                        <p:attrNameLst>
                                          <p:attrName>ppt_x</p:attrName>
                                        </p:attrNameLst>
                                      </p:cBhvr>
                                      <p:tavLst>
                                        <p:tav tm="0">
                                          <p:val>
                                            <p:strVal val="#ppt_x+.4"/>
                                          </p:val>
                                        </p:tav>
                                        <p:tav tm="100000">
                                          <p:val>
                                            <p:strVal val="#ppt_x"/>
                                          </p:val>
                                        </p:tav>
                                      </p:tavLst>
                                    </p:anim>
                                    <p:anim calcmode="lin" valueType="num">
                                      <p:cBhvr>
                                        <p:cTn id="122" dur="500" decel="50000" fill="hold">
                                          <p:stCondLst>
                                            <p:cond delay="0"/>
                                          </p:stCondLst>
                                        </p:cTn>
                                        <p:tgtEl>
                                          <p:spTgt spid="59"/>
                                        </p:tgtEl>
                                        <p:attrNameLst>
                                          <p:attrName>ppt_y</p:attrName>
                                        </p:attrNameLst>
                                      </p:cBhvr>
                                      <p:tavLst>
                                        <p:tav tm="0">
                                          <p:val>
                                            <p:strVal val="#ppt_y-.2"/>
                                          </p:val>
                                        </p:tav>
                                        <p:tav tm="100000">
                                          <p:val>
                                            <p:strVal val="#ppt_y+.1"/>
                                          </p:val>
                                        </p:tav>
                                      </p:tavLst>
                                    </p:anim>
                                    <p:anim calcmode="lin" valueType="num">
                                      <p:cBhvr>
                                        <p:cTn id="123" dur="500" accel="50000" fill="hold">
                                          <p:stCondLst>
                                            <p:cond delay="500"/>
                                          </p:stCondLst>
                                        </p:cTn>
                                        <p:tgtEl>
                                          <p:spTgt spid="59"/>
                                        </p:tgtEl>
                                        <p:attrNameLst>
                                          <p:attrName>ppt_y</p:attrName>
                                        </p:attrNameLst>
                                      </p:cBhvr>
                                      <p:tavLst>
                                        <p:tav tm="0">
                                          <p:val>
                                            <p:strVal val="#ppt_y+.1"/>
                                          </p:val>
                                        </p:tav>
                                        <p:tav tm="100000">
                                          <p:val>
                                            <p:strVal val="#ppt_y"/>
                                          </p:val>
                                        </p:tav>
                                      </p:tavLst>
                                    </p:anim>
                                    <p:animEffect transition="in" filter="fade">
                                      <p:cBhvr>
                                        <p:cTn id="124" dur="1000" decel="50000">
                                          <p:stCondLst>
                                            <p:cond delay="0"/>
                                          </p:stCondLst>
                                        </p:cTn>
                                        <p:tgtEl>
                                          <p:spTgt spid="59"/>
                                        </p:tgtEl>
                                      </p:cBhvr>
                                    </p:animEffect>
                                  </p:childTnLst>
                                </p:cTn>
                              </p:par>
                            </p:childTnLst>
                          </p:cTn>
                        </p:par>
                        <p:par>
                          <p:cTn id="125" fill="hold">
                            <p:stCondLst>
                              <p:cond delay="11000"/>
                            </p:stCondLst>
                            <p:childTnLst>
                              <p:par>
                                <p:cTn id="126" presetID="25" presetClass="entr" presetSubtype="0" fill="hold" grpId="0" nodeType="afterEffect">
                                  <p:stCondLst>
                                    <p:cond delay="0"/>
                                  </p:stCondLst>
                                  <p:childTnLst>
                                    <p:set>
                                      <p:cBhvr>
                                        <p:cTn id="127" dur="1" fill="hold">
                                          <p:stCondLst>
                                            <p:cond delay="0"/>
                                          </p:stCondLst>
                                        </p:cTn>
                                        <p:tgtEl>
                                          <p:spTgt spid="60"/>
                                        </p:tgtEl>
                                        <p:attrNameLst>
                                          <p:attrName>style.visibility</p:attrName>
                                        </p:attrNameLst>
                                      </p:cBhvr>
                                      <p:to>
                                        <p:strVal val="visible"/>
                                      </p:to>
                                    </p:set>
                                    <p:anim calcmode="lin" valueType="num">
                                      <p:cBhvr>
                                        <p:cTn id="128" dur="500" decel="50000" fill="hold">
                                          <p:stCondLst>
                                            <p:cond delay="0"/>
                                          </p:stCondLst>
                                        </p:cTn>
                                        <p:tgtEl>
                                          <p:spTgt spid="60"/>
                                        </p:tgtEl>
                                        <p:attrNameLst>
                                          <p:attrName>style.rotation</p:attrName>
                                        </p:attrNameLst>
                                      </p:cBhvr>
                                      <p:tavLst>
                                        <p:tav tm="0">
                                          <p:val>
                                            <p:fltVal val="-90"/>
                                          </p:val>
                                        </p:tav>
                                        <p:tav tm="100000">
                                          <p:val>
                                            <p:fltVal val="0"/>
                                          </p:val>
                                        </p:tav>
                                      </p:tavLst>
                                    </p:anim>
                                    <p:anim calcmode="lin" valueType="num">
                                      <p:cBhvr>
                                        <p:cTn id="129" dur="500" decel="50000" fill="hold">
                                          <p:stCondLst>
                                            <p:cond delay="0"/>
                                          </p:stCondLst>
                                        </p:cTn>
                                        <p:tgtEl>
                                          <p:spTgt spid="60"/>
                                        </p:tgtEl>
                                        <p:attrNameLst>
                                          <p:attrName>ppt_w</p:attrName>
                                        </p:attrNameLst>
                                      </p:cBhvr>
                                      <p:tavLst>
                                        <p:tav tm="0">
                                          <p:val>
                                            <p:strVal val="#ppt_w"/>
                                          </p:val>
                                        </p:tav>
                                        <p:tav tm="100000">
                                          <p:val>
                                            <p:strVal val="#ppt_w*.05"/>
                                          </p:val>
                                        </p:tav>
                                      </p:tavLst>
                                    </p:anim>
                                    <p:anim calcmode="lin" valueType="num">
                                      <p:cBhvr>
                                        <p:cTn id="130" dur="500" accel="50000" fill="hold">
                                          <p:stCondLst>
                                            <p:cond delay="500"/>
                                          </p:stCondLst>
                                        </p:cTn>
                                        <p:tgtEl>
                                          <p:spTgt spid="60"/>
                                        </p:tgtEl>
                                        <p:attrNameLst>
                                          <p:attrName>ppt_w</p:attrName>
                                        </p:attrNameLst>
                                      </p:cBhvr>
                                      <p:tavLst>
                                        <p:tav tm="0">
                                          <p:val>
                                            <p:strVal val="#ppt_w*.05"/>
                                          </p:val>
                                        </p:tav>
                                        <p:tav tm="100000">
                                          <p:val>
                                            <p:strVal val="#ppt_w"/>
                                          </p:val>
                                        </p:tav>
                                      </p:tavLst>
                                    </p:anim>
                                    <p:anim calcmode="lin" valueType="num">
                                      <p:cBhvr>
                                        <p:cTn id="131" dur="1000" fill="hold"/>
                                        <p:tgtEl>
                                          <p:spTgt spid="60"/>
                                        </p:tgtEl>
                                        <p:attrNameLst>
                                          <p:attrName>ppt_h</p:attrName>
                                        </p:attrNameLst>
                                      </p:cBhvr>
                                      <p:tavLst>
                                        <p:tav tm="0">
                                          <p:val>
                                            <p:strVal val="#ppt_h"/>
                                          </p:val>
                                        </p:tav>
                                        <p:tav tm="100000">
                                          <p:val>
                                            <p:strVal val="#ppt_h"/>
                                          </p:val>
                                        </p:tav>
                                      </p:tavLst>
                                    </p:anim>
                                    <p:anim calcmode="lin" valueType="num">
                                      <p:cBhvr>
                                        <p:cTn id="132" dur="500" decel="50000" fill="hold">
                                          <p:stCondLst>
                                            <p:cond delay="0"/>
                                          </p:stCondLst>
                                        </p:cTn>
                                        <p:tgtEl>
                                          <p:spTgt spid="60"/>
                                        </p:tgtEl>
                                        <p:attrNameLst>
                                          <p:attrName>ppt_x</p:attrName>
                                        </p:attrNameLst>
                                      </p:cBhvr>
                                      <p:tavLst>
                                        <p:tav tm="0">
                                          <p:val>
                                            <p:strVal val="#ppt_x+.4"/>
                                          </p:val>
                                        </p:tav>
                                        <p:tav tm="100000">
                                          <p:val>
                                            <p:strVal val="#ppt_x"/>
                                          </p:val>
                                        </p:tav>
                                      </p:tavLst>
                                    </p:anim>
                                    <p:anim calcmode="lin" valueType="num">
                                      <p:cBhvr>
                                        <p:cTn id="133" dur="500" decel="50000" fill="hold">
                                          <p:stCondLst>
                                            <p:cond delay="0"/>
                                          </p:stCondLst>
                                        </p:cTn>
                                        <p:tgtEl>
                                          <p:spTgt spid="60"/>
                                        </p:tgtEl>
                                        <p:attrNameLst>
                                          <p:attrName>ppt_y</p:attrName>
                                        </p:attrNameLst>
                                      </p:cBhvr>
                                      <p:tavLst>
                                        <p:tav tm="0">
                                          <p:val>
                                            <p:strVal val="#ppt_y-.2"/>
                                          </p:val>
                                        </p:tav>
                                        <p:tav tm="100000">
                                          <p:val>
                                            <p:strVal val="#ppt_y+.1"/>
                                          </p:val>
                                        </p:tav>
                                      </p:tavLst>
                                    </p:anim>
                                    <p:anim calcmode="lin" valueType="num">
                                      <p:cBhvr>
                                        <p:cTn id="134" dur="500" accel="50000" fill="hold">
                                          <p:stCondLst>
                                            <p:cond delay="500"/>
                                          </p:stCondLst>
                                        </p:cTn>
                                        <p:tgtEl>
                                          <p:spTgt spid="60"/>
                                        </p:tgtEl>
                                        <p:attrNameLst>
                                          <p:attrName>ppt_y</p:attrName>
                                        </p:attrNameLst>
                                      </p:cBhvr>
                                      <p:tavLst>
                                        <p:tav tm="0">
                                          <p:val>
                                            <p:strVal val="#ppt_y+.1"/>
                                          </p:val>
                                        </p:tav>
                                        <p:tav tm="100000">
                                          <p:val>
                                            <p:strVal val="#ppt_y"/>
                                          </p:val>
                                        </p:tav>
                                      </p:tavLst>
                                    </p:anim>
                                    <p:animEffect transition="in" filter="fade">
                                      <p:cBhvr>
                                        <p:cTn id="135" dur="1000" decel="50000">
                                          <p:stCondLst>
                                            <p:cond delay="0"/>
                                          </p:stCondLst>
                                        </p:cTn>
                                        <p:tgtEl>
                                          <p:spTgt spid="60"/>
                                        </p:tgtEl>
                                      </p:cBhvr>
                                    </p:animEffect>
                                  </p:childTnLst>
                                </p:cTn>
                              </p:par>
                            </p:childTnLst>
                          </p:cTn>
                        </p:par>
                        <p:par>
                          <p:cTn id="136" fill="hold">
                            <p:stCondLst>
                              <p:cond delay="12000"/>
                            </p:stCondLst>
                            <p:childTnLst>
                              <p:par>
                                <p:cTn id="137" presetID="25" presetClass="entr" presetSubtype="0" fill="hold" grpId="0" nodeType="afterEffect">
                                  <p:stCondLst>
                                    <p:cond delay="0"/>
                                  </p:stCondLst>
                                  <p:childTnLst>
                                    <p:set>
                                      <p:cBhvr>
                                        <p:cTn id="138" dur="1" fill="hold">
                                          <p:stCondLst>
                                            <p:cond delay="0"/>
                                          </p:stCondLst>
                                        </p:cTn>
                                        <p:tgtEl>
                                          <p:spTgt spid="61"/>
                                        </p:tgtEl>
                                        <p:attrNameLst>
                                          <p:attrName>style.visibility</p:attrName>
                                        </p:attrNameLst>
                                      </p:cBhvr>
                                      <p:to>
                                        <p:strVal val="visible"/>
                                      </p:to>
                                    </p:set>
                                    <p:anim calcmode="lin" valueType="num">
                                      <p:cBhvr>
                                        <p:cTn id="139" dur="500" decel="50000" fill="hold">
                                          <p:stCondLst>
                                            <p:cond delay="0"/>
                                          </p:stCondLst>
                                        </p:cTn>
                                        <p:tgtEl>
                                          <p:spTgt spid="61"/>
                                        </p:tgtEl>
                                        <p:attrNameLst>
                                          <p:attrName>style.rotation</p:attrName>
                                        </p:attrNameLst>
                                      </p:cBhvr>
                                      <p:tavLst>
                                        <p:tav tm="0">
                                          <p:val>
                                            <p:fltVal val="-90"/>
                                          </p:val>
                                        </p:tav>
                                        <p:tav tm="100000">
                                          <p:val>
                                            <p:fltVal val="0"/>
                                          </p:val>
                                        </p:tav>
                                      </p:tavLst>
                                    </p:anim>
                                    <p:anim calcmode="lin" valueType="num">
                                      <p:cBhvr>
                                        <p:cTn id="140" dur="500" decel="50000" fill="hold">
                                          <p:stCondLst>
                                            <p:cond delay="0"/>
                                          </p:stCondLst>
                                        </p:cTn>
                                        <p:tgtEl>
                                          <p:spTgt spid="61"/>
                                        </p:tgtEl>
                                        <p:attrNameLst>
                                          <p:attrName>ppt_w</p:attrName>
                                        </p:attrNameLst>
                                      </p:cBhvr>
                                      <p:tavLst>
                                        <p:tav tm="0">
                                          <p:val>
                                            <p:strVal val="#ppt_w"/>
                                          </p:val>
                                        </p:tav>
                                        <p:tav tm="100000">
                                          <p:val>
                                            <p:strVal val="#ppt_w*.05"/>
                                          </p:val>
                                        </p:tav>
                                      </p:tavLst>
                                    </p:anim>
                                    <p:anim calcmode="lin" valueType="num">
                                      <p:cBhvr>
                                        <p:cTn id="141" dur="500" accel="50000" fill="hold">
                                          <p:stCondLst>
                                            <p:cond delay="500"/>
                                          </p:stCondLst>
                                        </p:cTn>
                                        <p:tgtEl>
                                          <p:spTgt spid="61"/>
                                        </p:tgtEl>
                                        <p:attrNameLst>
                                          <p:attrName>ppt_w</p:attrName>
                                        </p:attrNameLst>
                                      </p:cBhvr>
                                      <p:tavLst>
                                        <p:tav tm="0">
                                          <p:val>
                                            <p:strVal val="#ppt_w*.05"/>
                                          </p:val>
                                        </p:tav>
                                        <p:tav tm="100000">
                                          <p:val>
                                            <p:strVal val="#ppt_w"/>
                                          </p:val>
                                        </p:tav>
                                      </p:tavLst>
                                    </p:anim>
                                    <p:anim calcmode="lin" valueType="num">
                                      <p:cBhvr>
                                        <p:cTn id="142" dur="1000" fill="hold"/>
                                        <p:tgtEl>
                                          <p:spTgt spid="61"/>
                                        </p:tgtEl>
                                        <p:attrNameLst>
                                          <p:attrName>ppt_h</p:attrName>
                                        </p:attrNameLst>
                                      </p:cBhvr>
                                      <p:tavLst>
                                        <p:tav tm="0">
                                          <p:val>
                                            <p:strVal val="#ppt_h"/>
                                          </p:val>
                                        </p:tav>
                                        <p:tav tm="100000">
                                          <p:val>
                                            <p:strVal val="#ppt_h"/>
                                          </p:val>
                                        </p:tav>
                                      </p:tavLst>
                                    </p:anim>
                                    <p:anim calcmode="lin" valueType="num">
                                      <p:cBhvr>
                                        <p:cTn id="143" dur="500" decel="50000" fill="hold">
                                          <p:stCondLst>
                                            <p:cond delay="0"/>
                                          </p:stCondLst>
                                        </p:cTn>
                                        <p:tgtEl>
                                          <p:spTgt spid="61"/>
                                        </p:tgtEl>
                                        <p:attrNameLst>
                                          <p:attrName>ppt_x</p:attrName>
                                        </p:attrNameLst>
                                      </p:cBhvr>
                                      <p:tavLst>
                                        <p:tav tm="0">
                                          <p:val>
                                            <p:strVal val="#ppt_x+.4"/>
                                          </p:val>
                                        </p:tav>
                                        <p:tav tm="100000">
                                          <p:val>
                                            <p:strVal val="#ppt_x"/>
                                          </p:val>
                                        </p:tav>
                                      </p:tavLst>
                                    </p:anim>
                                    <p:anim calcmode="lin" valueType="num">
                                      <p:cBhvr>
                                        <p:cTn id="144" dur="500" decel="50000" fill="hold">
                                          <p:stCondLst>
                                            <p:cond delay="0"/>
                                          </p:stCondLst>
                                        </p:cTn>
                                        <p:tgtEl>
                                          <p:spTgt spid="61"/>
                                        </p:tgtEl>
                                        <p:attrNameLst>
                                          <p:attrName>ppt_y</p:attrName>
                                        </p:attrNameLst>
                                      </p:cBhvr>
                                      <p:tavLst>
                                        <p:tav tm="0">
                                          <p:val>
                                            <p:strVal val="#ppt_y-.2"/>
                                          </p:val>
                                        </p:tav>
                                        <p:tav tm="100000">
                                          <p:val>
                                            <p:strVal val="#ppt_y+.1"/>
                                          </p:val>
                                        </p:tav>
                                      </p:tavLst>
                                    </p:anim>
                                    <p:anim calcmode="lin" valueType="num">
                                      <p:cBhvr>
                                        <p:cTn id="145" dur="500" accel="50000" fill="hold">
                                          <p:stCondLst>
                                            <p:cond delay="500"/>
                                          </p:stCondLst>
                                        </p:cTn>
                                        <p:tgtEl>
                                          <p:spTgt spid="61"/>
                                        </p:tgtEl>
                                        <p:attrNameLst>
                                          <p:attrName>ppt_y</p:attrName>
                                        </p:attrNameLst>
                                      </p:cBhvr>
                                      <p:tavLst>
                                        <p:tav tm="0">
                                          <p:val>
                                            <p:strVal val="#ppt_y+.1"/>
                                          </p:val>
                                        </p:tav>
                                        <p:tav tm="100000">
                                          <p:val>
                                            <p:strVal val="#ppt_y"/>
                                          </p:val>
                                        </p:tav>
                                      </p:tavLst>
                                    </p:anim>
                                    <p:animEffect transition="in" filter="fade">
                                      <p:cBhvr>
                                        <p:cTn id="146" dur="1000" decel="50000">
                                          <p:stCondLst>
                                            <p:cond delay="0"/>
                                          </p:stCondLst>
                                        </p:cTn>
                                        <p:tgtEl>
                                          <p:spTgt spid="61"/>
                                        </p:tgtEl>
                                      </p:cBhvr>
                                    </p:animEffect>
                                  </p:childTnLst>
                                </p:cTn>
                              </p:par>
                            </p:childTnLst>
                          </p:cTn>
                        </p:par>
                        <p:par>
                          <p:cTn id="147" fill="hold">
                            <p:stCondLst>
                              <p:cond delay="13000"/>
                            </p:stCondLst>
                            <p:childTnLst>
                              <p:par>
                                <p:cTn id="148" presetID="25" presetClass="entr" presetSubtype="0" fill="hold" grpId="0" nodeType="afterEffect">
                                  <p:stCondLst>
                                    <p:cond delay="0"/>
                                  </p:stCondLst>
                                  <p:childTnLst>
                                    <p:set>
                                      <p:cBhvr>
                                        <p:cTn id="149" dur="1" fill="hold">
                                          <p:stCondLst>
                                            <p:cond delay="0"/>
                                          </p:stCondLst>
                                        </p:cTn>
                                        <p:tgtEl>
                                          <p:spTgt spid="62"/>
                                        </p:tgtEl>
                                        <p:attrNameLst>
                                          <p:attrName>style.visibility</p:attrName>
                                        </p:attrNameLst>
                                      </p:cBhvr>
                                      <p:to>
                                        <p:strVal val="visible"/>
                                      </p:to>
                                    </p:set>
                                    <p:anim calcmode="lin" valueType="num">
                                      <p:cBhvr>
                                        <p:cTn id="150" dur="500" decel="50000" fill="hold">
                                          <p:stCondLst>
                                            <p:cond delay="0"/>
                                          </p:stCondLst>
                                        </p:cTn>
                                        <p:tgtEl>
                                          <p:spTgt spid="62"/>
                                        </p:tgtEl>
                                        <p:attrNameLst>
                                          <p:attrName>style.rotation</p:attrName>
                                        </p:attrNameLst>
                                      </p:cBhvr>
                                      <p:tavLst>
                                        <p:tav tm="0">
                                          <p:val>
                                            <p:fltVal val="-90"/>
                                          </p:val>
                                        </p:tav>
                                        <p:tav tm="100000">
                                          <p:val>
                                            <p:fltVal val="0"/>
                                          </p:val>
                                        </p:tav>
                                      </p:tavLst>
                                    </p:anim>
                                    <p:anim calcmode="lin" valueType="num">
                                      <p:cBhvr>
                                        <p:cTn id="151" dur="500" decel="50000" fill="hold">
                                          <p:stCondLst>
                                            <p:cond delay="0"/>
                                          </p:stCondLst>
                                        </p:cTn>
                                        <p:tgtEl>
                                          <p:spTgt spid="62"/>
                                        </p:tgtEl>
                                        <p:attrNameLst>
                                          <p:attrName>ppt_w</p:attrName>
                                        </p:attrNameLst>
                                      </p:cBhvr>
                                      <p:tavLst>
                                        <p:tav tm="0">
                                          <p:val>
                                            <p:strVal val="#ppt_w"/>
                                          </p:val>
                                        </p:tav>
                                        <p:tav tm="100000">
                                          <p:val>
                                            <p:strVal val="#ppt_w*.05"/>
                                          </p:val>
                                        </p:tav>
                                      </p:tavLst>
                                    </p:anim>
                                    <p:anim calcmode="lin" valueType="num">
                                      <p:cBhvr>
                                        <p:cTn id="152" dur="500" accel="50000" fill="hold">
                                          <p:stCondLst>
                                            <p:cond delay="500"/>
                                          </p:stCondLst>
                                        </p:cTn>
                                        <p:tgtEl>
                                          <p:spTgt spid="62"/>
                                        </p:tgtEl>
                                        <p:attrNameLst>
                                          <p:attrName>ppt_w</p:attrName>
                                        </p:attrNameLst>
                                      </p:cBhvr>
                                      <p:tavLst>
                                        <p:tav tm="0">
                                          <p:val>
                                            <p:strVal val="#ppt_w*.05"/>
                                          </p:val>
                                        </p:tav>
                                        <p:tav tm="100000">
                                          <p:val>
                                            <p:strVal val="#ppt_w"/>
                                          </p:val>
                                        </p:tav>
                                      </p:tavLst>
                                    </p:anim>
                                    <p:anim calcmode="lin" valueType="num">
                                      <p:cBhvr>
                                        <p:cTn id="153" dur="1000" fill="hold"/>
                                        <p:tgtEl>
                                          <p:spTgt spid="62"/>
                                        </p:tgtEl>
                                        <p:attrNameLst>
                                          <p:attrName>ppt_h</p:attrName>
                                        </p:attrNameLst>
                                      </p:cBhvr>
                                      <p:tavLst>
                                        <p:tav tm="0">
                                          <p:val>
                                            <p:strVal val="#ppt_h"/>
                                          </p:val>
                                        </p:tav>
                                        <p:tav tm="100000">
                                          <p:val>
                                            <p:strVal val="#ppt_h"/>
                                          </p:val>
                                        </p:tav>
                                      </p:tavLst>
                                    </p:anim>
                                    <p:anim calcmode="lin" valueType="num">
                                      <p:cBhvr>
                                        <p:cTn id="154" dur="500" decel="50000" fill="hold">
                                          <p:stCondLst>
                                            <p:cond delay="0"/>
                                          </p:stCondLst>
                                        </p:cTn>
                                        <p:tgtEl>
                                          <p:spTgt spid="62"/>
                                        </p:tgtEl>
                                        <p:attrNameLst>
                                          <p:attrName>ppt_x</p:attrName>
                                        </p:attrNameLst>
                                      </p:cBhvr>
                                      <p:tavLst>
                                        <p:tav tm="0">
                                          <p:val>
                                            <p:strVal val="#ppt_x+.4"/>
                                          </p:val>
                                        </p:tav>
                                        <p:tav tm="100000">
                                          <p:val>
                                            <p:strVal val="#ppt_x"/>
                                          </p:val>
                                        </p:tav>
                                      </p:tavLst>
                                    </p:anim>
                                    <p:anim calcmode="lin" valueType="num">
                                      <p:cBhvr>
                                        <p:cTn id="155" dur="500" decel="50000" fill="hold">
                                          <p:stCondLst>
                                            <p:cond delay="0"/>
                                          </p:stCondLst>
                                        </p:cTn>
                                        <p:tgtEl>
                                          <p:spTgt spid="62"/>
                                        </p:tgtEl>
                                        <p:attrNameLst>
                                          <p:attrName>ppt_y</p:attrName>
                                        </p:attrNameLst>
                                      </p:cBhvr>
                                      <p:tavLst>
                                        <p:tav tm="0">
                                          <p:val>
                                            <p:strVal val="#ppt_y-.2"/>
                                          </p:val>
                                        </p:tav>
                                        <p:tav tm="100000">
                                          <p:val>
                                            <p:strVal val="#ppt_y+.1"/>
                                          </p:val>
                                        </p:tav>
                                      </p:tavLst>
                                    </p:anim>
                                    <p:anim calcmode="lin" valueType="num">
                                      <p:cBhvr>
                                        <p:cTn id="156" dur="500" accel="50000" fill="hold">
                                          <p:stCondLst>
                                            <p:cond delay="500"/>
                                          </p:stCondLst>
                                        </p:cTn>
                                        <p:tgtEl>
                                          <p:spTgt spid="62"/>
                                        </p:tgtEl>
                                        <p:attrNameLst>
                                          <p:attrName>ppt_y</p:attrName>
                                        </p:attrNameLst>
                                      </p:cBhvr>
                                      <p:tavLst>
                                        <p:tav tm="0">
                                          <p:val>
                                            <p:strVal val="#ppt_y+.1"/>
                                          </p:val>
                                        </p:tav>
                                        <p:tav tm="100000">
                                          <p:val>
                                            <p:strVal val="#ppt_y"/>
                                          </p:val>
                                        </p:tav>
                                      </p:tavLst>
                                    </p:anim>
                                    <p:animEffect transition="in" filter="fade">
                                      <p:cBhvr>
                                        <p:cTn id="157" dur="1000" decel="50000">
                                          <p:stCondLst>
                                            <p:cond delay="0"/>
                                          </p:stCondLst>
                                        </p:cTn>
                                        <p:tgtEl>
                                          <p:spTgt spid="62"/>
                                        </p:tgtEl>
                                      </p:cBhvr>
                                    </p:animEffect>
                                  </p:childTnLst>
                                </p:cTn>
                              </p:par>
                            </p:childTnLst>
                          </p:cTn>
                        </p:par>
                        <p:par>
                          <p:cTn id="158" fill="hold">
                            <p:stCondLst>
                              <p:cond delay="14000"/>
                            </p:stCondLst>
                            <p:childTnLst>
                              <p:par>
                                <p:cTn id="159" presetID="25" presetClass="entr" presetSubtype="0" fill="hold" grpId="0" nodeType="afterEffect">
                                  <p:stCondLst>
                                    <p:cond delay="0"/>
                                  </p:stCondLst>
                                  <p:childTnLst>
                                    <p:set>
                                      <p:cBhvr>
                                        <p:cTn id="160" dur="1" fill="hold">
                                          <p:stCondLst>
                                            <p:cond delay="0"/>
                                          </p:stCondLst>
                                        </p:cTn>
                                        <p:tgtEl>
                                          <p:spTgt spid="63"/>
                                        </p:tgtEl>
                                        <p:attrNameLst>
                                          <p:attrName>style.visibility</p:attrName>
                                        </p:attrNameLst>
                                      </p:cBhvr>
                                      <p:to>
                                        <p:strVal val="visible"/>
                                      </p:to>
                                    </p:set>
                                    <p:anim calcmode="lin" valueType="num">
                                      <p:cBhvr>
                                        <p:cTn id="161"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162"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163"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64" dur="1000" fill="hold"/>
                                        <p:tgtEl>
                                          <p:spTgt spid="63"/>
                                        </p:tgtEl>
                                        <p:attrNameLst>
                                          <p:attrName>ppt_h</p:attrName>
                                        </p:attrNameLst>
                                      </p:cBhvr>
                                      <p:tavLst>
                                        <p:tav tm="0">
                                          <p:val>
                                            <p:strVal val="#ppt_h"/>
                                          </p:val>
                                        </p:tav>
                                        <p:tav tm="100000">
                                          <p:val>
                                            <p:strVal val="#ppt_h"/>
                                          </p:val>
                                        </p:tav>
                                      </p:tavLst>
                                    </p:anim>
                                    <p:anim calcmode="lin" valueType="num">
                                      <p:cBhvr>
                                        <p:cTn id="165"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66"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67"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68" dur="1000" decel="50000">
                                          <p:stCondLst>
                                            <p:cond delay="0"/>
                                          </p:stCondLst>
                                        </p:cTn>
                                        <p:tgtEl>
                                          <p:spTgt spid="63"/>
                                        </p:tgtEl>
                                      </p:cBhvr>
                                    </p:animEffect>
                                  </p:childTnLst>
                                </p:cTn>
                              </p:par>
                            </p:childTnLst>
                          </p:cTn>
                        </p:par>
                        <p:par>
                          <p:cTn id="169" fill="hold">
                            <p:stCondLst>
                              <p:cond delay="15000"/>
                            </p:stCondLst>
                            <p:childTnLst>
                              <p:par>
                                <p:cTn id="170" presetID="25" presetClass="entr" presetSubtype="0" fill="hold" grpId="0" nodeType="afterEffect">
                                  <p:stCondLst>
                                    <p:cond delay="0"/>
                                  </p:stCondLst>
                                  <p:childTnLst>
                                    <p:set>
                                      <p:cBhvr>
                                        <p:cTn id="171" dur="1" fill="hold">
                                          <p:stCondLst>
                                            <p:cond delay="0"/>
                                          </p:stCondLst>
                                        </p:cTn>
                                        <p:tgtEl>
                                          <p:spTgt spid="64"/>
                                        </p:tgtEl>
                                        <p:attrNameLst>
                                          <p:attrName>style.visibility</p:attrName>
                                        </p:attrNameLst>
                                      </p:cBhvr>
                                      <p:to>
                                        <p:strVal val="visible"/>
                                      </p:to>
                                    </p:set>
                                    <p:anim calcmode="lin" valueType="num">
                                      <p:cBhvr>
                                        <p:cTn id="172"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173"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174"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175" dur="1000" fill="hold"/>
                                        <p:tgtEl>
                                          <p:spTgt spid="64"/>
                                        </p:tgtEl>
                                        <p:attrNameLst>
                                          <p:attrName>ppt_h</p:attrName>
                                        </p:attrNameLst>
                                      </p:cBhvr>
                                      <p:tavLst>
                                        <p:tav tm="0">
                                          <p:val>
                                            <p:strVal val="#ppt_h"/>
                                          </p:val>
                                        </p:tav>
                                        <p:tav tm="100000">
                                          <p:val>
                                            <p:strVal val="#ppt_h"/>
                                          </p:val>
                                        </p:tav>
                                      </p:tavLst>
                                    </p:anim>
                                    <p:anim calcmode="lin" valueType="num">
                                      <p:cBhvr>
                                        <p:cTn id="176"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177"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178"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179" dur="1000" decel="50000">
                                          <p:stCondLst>
                                            <p:cond delay="0"/>
                                          </p:stCondLst>
                                        </p:cTn>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54" grpId="0" animBg="1"/>
      <p:bldP spid="55" grpId="0" animBg="1"/>
      <p:bldP spid="56" grpId="0" animBg="1"/>
      <p:bldP spid="57" grpId="0"/>
      <p:bldP spid="58" grpId="0"/>
      <p:bldP spid="59" grpId="0"/>
      <p:bldP spid="60" grpId="0"/>
      <p:bldP spid="61" grpId="0"/>
      <p:bldP spid="62" grpId="0"/>
      <p:bldP spid="63" grpId="0"/>
      <p:bldP spid="6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2" name="Freeform 5"/>
          <p:cNvSpPr>
            <a:spLocks/>
          </p:cNvSpPr>
          <p:nvPr/>
        </p:nvSpPr>
        <p:spPr bwMode="auto">
          <a:xfrm>
            <a:off x="5343527" y="5852257"/>
            <a:ext cx="1500188" cy="668338"/>
          </a:xfrm>
          <a:custGeom>
            <a:avLst/>
            <a:gdLst>
              <a:gd name="T0" fmla="*/ 102 w 204"/>
              <a:gd name="T1" fmla="*/ 91 h 91"/>
              <a:gd name="T2" fmla="*/ 58 w 204"/>
              <a:gd name="T3" fmla="*/ 55 h 91"/>
              <a:gd name="T4" fmla="*/ 64 w 204"/>
              <a:gd name="T5" fmla="*/ 31 h 91"/>
              <a:gd name="T6" fmla="*/ 0 w 204"/>
              <a:gd name="T7" fmla="*/ 31 h 91"/>
              <a:gd name="T8" fmla="*/ 0 w 204"/>
              <a:gd name="T9" fmla="*/ 0 h 91"/>
              <a:gd name="T10" fmla="*/ 204 w 204"/>
              <a:gd name="T11" fmla="*/ 0 h 91"/>
              <a:gd name="T12" fmla="*/ 204 w 204"/>
              <a:gd name="T13" fmla="*/ 31 h 91"/>
              <a:gd name="T14" fmla="*/ 140 w 204"/>
              <a:gd name="T15" fmla="*/ 31 h 91"/>
              <a:gd name="T16" fmla="*/ 146 w 204"/>
              <a:gd name="T17" fmla="*/ 55 h 91"/>
              <a:gd name="T18" fmla="*/ 102 w 204"/>
              <a:gd name="T1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91">
                <a:moveTo>
                  <a:pt x="102" y="91"/>
                </a:moveTo>
                <a:cubicBezTo>
                  <a:pt x="79" y="91"/>
                  <a:pt x="59" y="75"/>
                  <a:pt x="58" y="55"/>
                </a:cubicBezTo>
                <a:cubicBezTo>
                  <a:pt x="64" y="31"/>
                  <a:pt x="64" y="31"/>
                  <a:pt x="64" y="31"/>
                </a:cubicBezTo>
                <a:cubicBezTo>
                  <a:pt x="0" y="31"/>
                  <a:pt x="0" y="31"/>
                  <a:pt x="0" y="31"/>
                </a:cubicBezTo>
                <a:cubicBezTo>
                  <a:pt x="0" y="0"/>
                  <a:pt x="0" y="0"/>
                  <a:pt x="0" y="0"/>
                </a:cubicBezTo>
                <a:cubicBezTo>
                  <a:pt x="204" y="0"/>
                  <a:pt x="204" y="0"/>
                  <a:pt x="204" y="0"/>
                </a:cubicBezTo>
                <a:cubicBezTo>
                  <a:pt x="204" y="31"/>
                  <a:pt x="204" y="31"/>
                  <a:pt x="204" y="31"/>
                </a:cubicBezTo>
                <a:cubicBezTo>
                  <a:pt x="140" y="31"/>
                  <a:pt x="140" y="31"/>
                  <a:pt x="140" y="31"/>
                </a:cubicBezTo>
                <a:cubicBezTo>
                  <a:pt x="146" y="55"/>
                  <a:pt x="146" y="55"/>
                  <a:pt x="146" y="55"/>
                </a:cubicBezTo>
                <a:cubicBezTo>
                  <a:pt x="145" y="75"/>
                  <a:pt x="125" y="91"/>
                  <a:pt x="102" y="9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3" name="Freeform 6"/>
          <p:cNvSpPr>
            <a:spLocks noEditPoints="1"/>
          </p:cNvSpPr>
          <p:nvPr/>
        </p:nvSpPr>
        <p:spPr bwMode="auto">
          <a:xfrm>
            <a:off x="5307015" y="3102707"/>
            <a:ext cx="1558925" cy="1557338"/>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16 h 212"/>
              <a:gd name="T12" fmla="*/ 16 w 212"/>
              <a:gd name="T13" fmla="*/ 106 h 212"/>
              <a:gd name="T14" fmla="*/ 106 w 212"/>
              <a:gd name="T15" fmla="*/ 196 h 212"/>
              <a:gd name="T16" fmla="*/ 196 w 212"/>
              <a:gd name="T17" fmla="*/ 106 h 212"/>
              <a:gd name="T18" fmla="*/ 106 w 212"/>
              <a:gd name="T19" fmla="*/ 1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7" y="212"/>
                  <a:pt x="0" y="164"/>
                  <a:pt x="0" y="106"/>
                </a:cubicBezTo>
                <a:cubicBezTo>
                  <a:pt x="0" y="47"/>
                  <a:pt x="47" y="0"/>
                  <a:pt x="106" y="0"/>
                </a:cubicBezTo>
                <a:cubicBezTo>
                  <a:pt x="164" y="0"/>
                  <a:pt x="212" y="47"/>
                  <a:pt x="212" y="106"/>
                </a:cubicBezTo>
                <a:cubicBezTo>
                  <a:pt x="212" y="164"/>
                  <a:pt x="164" y="212"/>
                  <a:pt x="106" y="212"/>
                </a:cubicBezTo>
                <a:close/>
                <a:moveTo>
                  <a:pt x="106" y="16"/>
                </a:moveTo>
                <a:cubicBezTo>
                  <a:pt x="56" y="16"/>
                  <a:pt x="16" y="56"/>
                  <a:pt x="16" y="106"/>
                </a:cubicBezTo>
                <a:cubicBezTo>
                  <a:pt x="16" y="155"/>
                  <a:pt x="56" y="196"/>
                  <a:pt x="106" y="196"/>
                </a:cubicBezTo>
                <a:cubicBezTo>
                  <a:pt x="155" y="196"/>
                  <a:pt x="196" y="155"/>
                  <a:pt x="196" y="106"/>
                </a:cubicBezTo>
                <a:cubicBezTo>
                  <a:pt x="196" y="56"/>
                  <a:pt x="155" y="16"/>
                  <a:pt x="106" y="1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4" name="Rectangle 7"/>
          <p:cNvSpPr>
            <a:spLocks noChangeArrowheads="1"/>
          </p:cNvSpPr>
          <p:nvPr/>
        </p:nvSpPr>
        <p:spPr bwMode="auto">
          <a:xfrm>
            <a:off x="6027740" y="4609244"/>
            <a:ext cx="117475" cy="107315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5" name="Freeform 8"/>
          <p:cNvSpPr>
            <a:spLocks noEditPoints="1"/>
          </p:cNvSpPr>
          <p:nvPr/>
        </p:nvSpPr>
        <p:spPr bwMode="auto">
          <a:xfrm>
            <a:off x="4262440" y="3991711"/>
            <a:ext cx="969963" cy="969963"/>
          </a:xfrm>
          <a:custGeom>
            <a:avLst/>
            <a:gdLst>
              <a:gd name="T0" fmla="*/ 66 w 132"/>
              <a:gd name="T1" fmla="*/ 132 h 132"/>
              <a:gd name="T2" fmla="*/ 0 w 132"/>
              <a:gd name="T3" fmla="*/ 66 h 132"/>
              <a:gd name="T4" fmla="*/ 66 w 132"/>
              <a:gd name="T5" fmla="*/ 0 h 132"/>
              <a:gd name="T6" fmla="*/ 132 w 132"/>
              <a:gd name="T7" fmla="*/ 66 h 132"/>
              <a:gd name="T8" fmla="*/ 66 w 132"/>
              <a:gd name="T9" fmla="*/ 132 h 132"/>
              <a:gd name="T10" fmla="*/ 66 w 132"/>
              <a:gd name="T11" fmla="*/ 12 h 132"/>
              <a:gd name="T12" fmla="*/ 12 w 132"/>
              <a:gd name="T13" fmla="*/ 66 h 132"/>
              <a:gd name="T14" fmla="*/ 66 w 132"/>
              <a:gd name="T15" fmla="*/ 120 h 132"/>
              <a:gd name="T16" fmla="*/ 120 w 132"/>
              <a:gd name="T17" fmla="*/ 66 h 132"/>
              <a:gd name="T18" fmla="*/ 66 w 132"/>
              <a:gd name="T19"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132">
                <a:moveTo>
                  <a:pt x="66" y="132"/>
                </a:moveTo>
                <a:cubicBezTo>
                  <a:pt x="30" y="132"/>
                  <a:pt x="0" y="102"/>
                  <a:pt x="0" y="66"/>
                </a:cubicBezTo>
                <a:cubicBezTo>
                  <a:pt x="0" y="30"/>
                  <a:pt x="30" y="0"/>
                  <a:pt x="66" y="0"/>
                </a:cubicBezTo>
                <a:cubicBezTo>
                  <a:pt x="102" y="0"/>
                  <a:pt x="132" y="30"/>
                  <a:pt x="132" y="66"/>
                </a:cubicBezTo>
                <a:cubicBezTo>
                  <a:pt x="132" y="102"/>
                  <a:pt x="102" y="132"/>
                  <a:pt x="66" y="132"/>
                </a:cubicBezTo>
                <a:close/>
                <a:moveTo>
                  <a:pt x="66" y="12"/>
                </a:moveTo>
                <a:cubicBezTo>
                  <a:pt x="36" y="12"/>
                  <a:pt x="12" y="36"/>
                  <a:pt x="12" y="66"/>
                </a:cubicBezTo>
                <a:cubicBezTo>
                  <a:pt x="12" y="96"/>
                  <a:pt x="36" y="120"/>
                  <a:pt x="66" y="120"/>
                </a:cubicBezTo>
                <a:cubicBezTo>
                  <a:pt x="96" y="120"/>
                  <a:pt x="120" y="96"/>
                  <a:pt x="120" y="66"/>
                </a:cubicBezTo>
                <a:cubicBezTo>
                  <a:pt x="120" y="36"/>
                  <a:pt x="96" y="12"/>
                  <a:pt x="66" y="12"/>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6" name="Freeform 9"/>
          <p:cNvSpPr>
            <a:spLocks noEditPoints="1"/>
          </p:cNvSpPr>
          <p:nvPr/>
        </p:nvSpPr>
        <p:spPr bwMode="auto">
          <a:xfrm>
            <a:off x="6969127" y="3991711"/>
            <a:ext cx="971551" cy="969963"/>
          </a:xfrm>
          <a:custGeom>
            <a:avLst/>
            <a:gdLst>
              <a:gd name="T0" fmla="*/ 66 w 132"/>
              <a:gd name="T1" fmla="*/ 132 h 132"/>
              <a:gd name="T2" fmla="*/ 0 w 132"/>
              <a:gd name="T3" fmla="*/ 66 h 132"/>
              <a:gd name="T4" fmla="*/ 66 w 132"/>
              <a:gd name="T5" fmla="*/ 0 h 132"/>
              <a:gd name="T6" fmla="*/ 132 w 132"/>
              <a:gd name="T7" fmla="*/ 66 h 132"/>
              <a:gd name="T8" fmla="*/ 66 w 132"/>
              <a:gd name="T9" fmla="*/ 132 h 132"/>
              <a:gd name="T10" fmla="*/ 66 w 132"/>
              <a:gd name="T11" fmla="*/ 12 h 132"/>
              <a:gd name="T12" fmla="*/ 12 w 132"/>
              <a:gd name="T13" fmla="*/ 66 h 132"/>
              <a:gd name="T14" fmla="*/ 66 w 132"/>
              <a:gd name="T15" fmla="*/ 120 h 132"/>
              <a:gd name="T16" fmla="*/ 120 w 132"/>
              <a:gd name="T17" fmla="*/ 66 h 132"/>
              <a:gd name="T18" fmla="*/ 66 w 132"/>
              <a:gd name="T19"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132">
                <a:moveTo>
                  <a:pt x="66" y="132"/>
                </a:moveTo>
                <a:cubicBezTo>
                  <a:pt x="30" y="132"/>
                  <a:pt x="0" y="102"/>
                  <a:pt x="0" y="66"/>
                </a:cubicBezTo>
                <a:cubicBezTo>
                  <a:pt x="0" y="30"/>
                  <a:pt x="30" y="0"/>
                  <a:pt x="66" y="0"/>
                </a:cubicBezTo>
                <a:cubicBezTo>
                  <a:pt x="102" y="0"/>
                  <a:pt x="132" y="30"/>
                  <a:pt x="132" y="66"/>
                </a:cubicBezTo>
                <a:cubicBezTo>
                  <a:pt x="132" y="102"/>
                  <a:pt x="102" y="132"/>
                  <a:pt x="66" y="132"/>
                </a:cubicBezTo>
                <a:close/>
                <a:moveTo>
                  <a:pt x="66" y="12"/>
                </a:moveTo>
                <a:cubicBezTo>
                  <a:pt x="36" y="12"/>
                  <a:pt x="12" y="36"/>
                  <a:pt x="12" y="66"/>
                </a:cubicBezTo>
                <a:cubicBezTo>
                  <a:pt x="12" y="96"/>
                  <a:pt x="36" y="120"/>
                  <a:pt x="66" y="120"/>
                </a:cubicBezTo>
                <a:cubicBezTo>
                  <a:pt x="96" y="120"/>
                  <a:pt x="120" y="96"/>
                  <a:pt x="120" y="66"/>
                </a:cubicBezTo>
                <a:cubicBezTo>
                  <a:pt x="120" y="36"/>
                  <a:pt x="96" y="12"/>
                  <a:pt x="66" y="12"/>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7" name="Freeform 10"/>
          <p:cNvSpPr>
            <a:spLocks noEditPoints="1"/>
          </p:cNvSpPr>
          <p:nvPr/>
        </p:nvSpPr>
        <p:spPr bwMode="auto">
          <a:xfrm>
            <a:off x="4614865" y="2108931"/>
            <a:ext cx="971551" cy="971550"/>
          </a:xfrm>
          <a:custGeom>
            <a:avLst/>
            <a:gdLst>
              <a:gd name="T0" fmla="*/ 66 w 132"/>
              <a:gd name="T1" fmla="*/ 132 h 132"/>
              <a:gd name="T2" fmla="*/ 0 w 132"/>
              <a:gd name="T3" fmla="*/ 66 h 132"/>
              <a:gd name="T4" fmla="*/ 66 w 132"/>
              <a:gd name="T5" fmla="*/ 0 h 132"/>
              <a:gd name="T6" fmla="*/ 132 w 132"/>
              <a:gd name="T7" fmla="*/ 66 h 132"/>
              <a:gd name="T8" fmla="*/ 66 w 132"/>
              <a:gd name="T9" fmla="*/ 132 h 132"/>
              <a:gd name="T10" fmla="*/ 66 w 132"/>
              <a:gd name="T11" fmla="*/ 12 h 132"/>
              <a:gd name="T12" fmla="*/ 12 w 132"/>
              <a:gd name="T13" fmla="*/ 66 h 132"/>
              <a:gd name="T14" fmla="*/ 66 w 132"/>
              <a:gd name="T15" fmla="*/ 120 h 132"/>
              <a:gd name="T16" fmla="*/ 120 w 132"/>
              <a:gd name="T17" fmla="*/ 66 h 132"/>
              <a:gd name="T18" fmla="*/ 66 w 132"/>
              <a:gd name="T19"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132">
                <a:moveTo>
                  <a:pt x="66" y="132"/>
                </a:moveTo>
                <a:cubicBezTo>
                  <a:pt x="30" y="132"/>
                  <a:pt x="0" y="102"/>
                  <a:pt x="0" y="66"/>
                </a:cubicBezTo>
                <a:cubicBezTo>
                  <a:pt x="0" y="30"/>
                  <a:pt x="30" y="0"/>
                  <a:pt x="66" y="0"/>
                </a:cubicBezTo>
                <a:cubicBezTo>
                  <a:pt x="102" y="0"/>
                  <a:pt x="132" y="30"/>
                  <a:pt x="132" y="66"/>
                </a:cubicBezTo>
                <a:cubicBezTo>
                  <a:pt x="132" y="102"/>
                  <a:pt x="102" y="132"/>
                  <a:pt x="66" y="132"/>
                </a:cubicBezTo>
                <a:close/>
                <a:moveTo>
                  <a:pt x="66" y="12"/>
                </a:moveTo>
                <a:cubicBezTo>
                  <a:pt x="36" y="12"/>
                  <a:pt x="12" y="36"/>
                  <a:pt x="12" y="66"/>
                </a:cubicBezTo>
                <a:cubicBezTo>
                  <a:pt x="12" y="96"/>
                  <a:pt x="36" y="120"/>
                  <a:pt x="66" y="120"/>
                </a:cubicBezTo>
                <a:cubicBezTo>
                  <a:pt x="96" y="120"/>
                  <a:pt x="120" y="96"/>
                  <a:pt x="120" y="66"/>
                </a:cubicBezTo>
                <a:cubicBezTo>
                  <a:pt x="120" y="36"/>
                  <a:pt x="96" y="12"/>
                  <a:pt x="66" y="12"/>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8" name="Freeform 11"/>
          <p:cNvSpPr>
            <a:spLocks noEditPoints="1"/>
          </p:cNvSpPr>
          <p:nvPr/>
        </p:nvSpPr>
        <p:spPr bwMode="auto">
          <a:xfrm>
            <a:off x="6586539" y="2108931"/>
            <a:ext cx="971551" cy="971550"/>
          </a:xfrm>
          <a:custGeom>
            <a:avLst/>
            <a:gdLst>
              <a:gd name="T0" fmla="*/ 66 w 132"/>
              <a:gd name="T1" fmla="*/ 132 h 132"/>
              <a:gd name="T2" fmla="*/ 0 w 132"/>
              <a:gd name="T3" fmla="*/ 66 h 132"/>
              <a:gd name="T4" fmla="*/ 66 w 132"/>
              <a:gd name="T5" fmla="*/ 0 h 132"/>
              <a:gd name="T6" fmla="*/ 132 w 132"/>
              <a:gd name="T7" fmla="*/ 66 h 132"/>
              <a:gd name="T8" fmla="*/ 66 w 132"/>
              <a:gd name="T9" fmla="*/ 132 h 132"/>
              <a:gd name="T10" fmla="*/ 66 w 132"/>
              <a:gd name="T11" fmla="*/ 12 h 132"/>
              <a:gd name="T12" fmla="*/ 12 w 132"/>
              <a:gd name="T13" fmla="*/ 66 h 132"/>
              <a:gd name="T14" fmla="*/ 66 w 132"/>
              <a:gd name="T15" fmla="*/ 120 h 132"/>
              <a:gd name="T16" fmla="*/ 120 w 132"/>
              <a:gd name="T17" fmla="*/ 66 h 132"/>
              <a:gd name="T18" fmla="*/ 66 w 132"/>
              <a:gd name="T19" fmla="*/ 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132">
                <a:moveTo>
                  <a:pt x="66" y="132"/>
                </a:moveTo>
                <a:cubicBezTo>
                  <a:pt x="30" y="132"/>
                  <a:pt x="0" y="102"/>
                  <a:pt x="0" y="66"/>
                </a:cubicBezTo>
                <a:cubicBezTo>
                  <a:pt x="0" y="30"/>
                  <a:pt x="30" y="0"/>
                  <a:pt x="66" y="0"/>
                </a:cubicBezTo>
                <a:cubicBezTo>
                  <a:pt x="102" y="0"/>
                  <a:pt x="132" y="30"/>
                  <a:pt x="132" y="66"/>
                </a:cubicBezTo>
                <a:cubicBezTo>
                  <a:pt x="132" y="102"/>
                  <a:pt x="102" y="132"/>
                  <a:pt x="66" y="132"/>
                </a:cubicBezTo>
                <a:close/>
                <a:moveTo>
                  <a:pt x="66" y="12"/>
                </a:moveTo>
                <a:cubicBezTo>
                  <a:pt x="36" y="12"/>
                  <a:pt x="12" y="36"/>
                  <a:pt x="12" y="66"/>
                </a:cubicBezTo>
                <a:cubicBezTo>
                  <a:pt x="12" y="96"/>
                  <a:pt x="36" y="120"/>
                  <a:pt x="66" y="120"/>
                </a:cubicBezTo>
                <a:cubicBezTo>
                  <a:pt x="96" y="120"/>
                  <a:pt x="120" y="96"/>
                  <a:pt x="120" y="66"/>
                </a:cubicBezTo>
                <a:cubicBezTo>
                  <a:pt x="120" y="36"/>
                  <a:pt x="96" y="12"/>
                  <a:pt x="66" y="12"/>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9" name="Freeform 12"/>
          <p:cNvSpPr>
            <a:spLocks/>
          </p:cNvSpPr>
          <p:nvPr/>
        </p:nvSpPr>
        <p:spPr bwMode="auto">
          <a:xfrm>
            <a:off x="7366002" y="2940782"/>
            <a:ext cx="317500" cy="1065213"/>
          </a:xfrm>
          <a:custGeom>
            <a:avLst/>
            <a:gdLst>
              <a:gd name="T0" fmla="*/ 0 w 43"/>
              <a:gd name="T1" fmla="*/ 10 h 145"/>
              <a:gd name="T2" fmla="*/ 28 w 43"/>
              <a:gd name="T3" fmla="*/ 112 h 145"/>
              <a:gd name="T4" fmla="*/ 26 w 43"/>
              <a:gd name="T5" fmla="*/ 140 h 145"/>
              <a:gd name="T6" fmla="*/ 41 w 43"/>
              <a:gd name="T7" fmla="*/ 145 h 145"/>
              <a:gd name="T8" fmla="*/ 43 w 43"/>
              <a:gd name="T9" fmla="*/ 112 h 145"/>
              <a:gd name="T10" fmla="*/ 12 w 43"/>
              <a:gd name="T11" fmla="*/ 0 h 145"/>
              <a:gd name="T12" fmla="*/ 0 w 43"/>
              <a:gd name="T13" fmla="*/ 10 h 145"/>
            </a:gdLst>
            <a:ahLst/>
            <a:cxnLst>
              <a:cxn ang="0">
                <a:pos x="T0" y="T1"/>
              </a:cxn>
              <a:cxn ang="0">
                <a:pos x="T2" y="T3"/>
              </a:cxn>
              <a:cxn ang="0">
                <a:pos x="T4" y="T5"/>
              </a:cxn>
              <a:cxn ang="0">
                <a:pos x="T6" y="T7"/>
              </a:cxn>
              <a:cxn ang="0">
                <a:pos x="T8" y="T9"/>
              </a:cxn>
              <a:cxn ang="0">
                <a:pos x="T10" y="T11"/>
              </a:cxn>
              <a:cxn ang="0">
                <a:pos x="T12" y="T13"/>
              </a:cxn>
            </a:cxnLst>
            <a:rect l="0" t="0" r="r" b="b"/>
            <a:pathLst>
              <a:path w="43" h="145">
                <a:moveTo>
                  <a:pt x="0" y="10"/>
                </a:moveTo>
                <a:cubicBezTo>
                  <a:pt x="18" y="40"/>
                  <a:pt x="28" y="75"/>
                  <a:pt x="28" y="112"/>
                </a:cubicBezTo>
                <a:cubicBezTo>
                  <a:pt x="28" y="122"/>
                  <a:pt x="28" y="131"/>
                  <a:pt x="26" y="140"/>
                </a:cubicBezTo>
                <a:cubicBezTo>
                  <a:pt x="31" y="142"/>
                  <a:pt x="36" y="143"/>
                  <a:pt x="41" y="145"/>
                </a:cubicBezTo>
                <a:cubicBezTo>
                  <a:pt x="43" y="135"/>
                  <a:pt x="43" y="124"/>
                  <a:pt x="43" y="112"/>
                </a:cubicBezTo>
                <a:cubicBezTo>
                  <a:pt x="43" y="71"/>
                  <a:pt x="32" y="33"/>
                  <a:pt x="12" y="0"/>
                </a:cubicBezTo>
                <a:cubicBezTo>
                  <a:pt x="8" y="4"/>
                  <a:pt x="4" y="7"/>
                  <a:pt x="0" y="1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70" name="Freeform 13"/>
          <p:cNvSpPr>
            <a:spLocks/>
          </p:cNvSpPr>
          <p:nvPr/>
        </p:nvSpPr>
        <p:spPr bwMode="auto">
          <a:xfrm>
            <a:off x="5513390" y="2175611"/>
            <a:ext cx="1154113" cy="206375"/>
          </a:xfrm>
          <a:custGeom>
            <a:avLst/>
            <a:gdLst>
              <a:gd name="T0" fmla="*/ 8 w 157"/>
              <a:gd name="T1" fmla="*/ 28 h 28"/>
              <a:gd name="T2" fmla="*/ 79 w 157"/>
              <a:gd name="T3" fmla="*/ 15 h 28"/>
              <a:gd name="T4" fmla="*/ 149 w 157"/>
              <a:gd name="T5" fmla="*/ 28 h 28"/>
              <a:gd name="T6" fmla="*/ 157 w 157"/>
              <a:gd name="T7" fmla="*/ 14 h 28"/>
              <a:gd name="T8" fmla="*/ 79 w 157"/>
              <a:gd name="T9" fmla="*/ 0 h 28"/>
              <a:gd name="T10" fmla="*/ 0 w 157"/>
              <a:gd name="T11" fmla="*/ 15 h 28"/>
              <a:gd name="T12" fmla="*/ 8 w 157"/>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57" h="28">
                <a:moveTo>
                  <a:pt x="8" y="28"/>
                </a:moveTo>
                <a:cubicBezTo>
                  <a:pt x="30" y="20"/>
                  <a:pt x="54" y="15"/>
                  <a:pt x="79" y="15"/>
                </a:cubicBezTo>
                <a:cubicBezTo>
                  <a:pt x="103" y="15"/>
                  <a:pt x="127" y="20"/>
                  <a:pt x="149" y="28"/>
                </a:cubicBezTo>
                <a:cubicBezTo>
                  <a:pt x="151" y="23"/>
                  <a:pt x="153" y="19"/>
                  <a:pt x="157" y="14"/>
                </a:cubicBezTo>
                <a:cubicBezTo>
                  <a:pt x="132" y="5"/>
                  <a:pt x="106" y="0"/>
                  <a:pt x="79" y="0"/>
                </a:cubicBezTo>
                <a:cubicBezTo>
                  <a:pt x="51" y="0"/>
                  <a:pt x="24" y="5"/>
                  <a:pt x="0" y="15"/>
                </a:cubicBezTo>
                <a:cubicBezTo>
                  <a:pt x="3" y="19"/>
                  <a:pt x="6" y="24"/>
                  <a:pt x="8" y="2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71" name="Freeform 14"/>
          <p:cNvSpPr>
            <a:spLocks/>
          </p:cNvSpPr>
          <p:nvPr/>
        </p:nvSpPr>
        <p:spPr bwMode="auto">
          <a:xfrm>
            <a:off x="4505327" y="2947132"/>
            <a:ext cx="307975" cy="1066800"/>
          </a:xfrm>
          <a:custGeom>
            <a:avLst/>
            <a:gdLst>
              <a:gd name="T0" fmla="*/ 17 w 42"/>
              <a:gd name="T1" fmla="*/ 140 h 145"/>
              <a:gd name="T2" fmla="*/ 15 w 42"/>
              <a:gd name="T3" fmla="*/ 111 h 145"/>
              <a:gd name="T4" fmla="*/ 42 w 42"/>
              <a:gd name="T5" fmla="*/ 10 h 145"/>
              <a:gd name="T6" fmla="*/ 30 w 42"/>
              <a:gd name="T7" fmla="*/ 0 h 145"/>
              <a:gd name="T8" fmla="*/ 0 w 42"/>
              <a:gd name="T9" fmla="*/ 111 h 145"/>
              <a:gd name="T10" fmla="*/ 2 w 42"/>
              <a:gd name="T11" fmla="*/ 145 h 145"/>
              <a:gd name="T12" fmla="*/ 17 w 42"/>
              <a:gd name="T13" fmla="*/ 140 h 145"/>
            </a:gdLst>
            <a:ahLst/>
            <a:cxnLst>
              <a:cxn ang="0">
                <a:pos x="T0" y="T1"/>
              </a:cxn>
              <a:cxn ang="0">
                <a:pos x="T2" y="T3"/>
              </a:cxn>
              <a:cxn ang="0">
                <a:pos x="T4" y="T5"/>
              </a:cxn>
              <a:cxn ang="0">
                <a:pos x="T6" y="T7"/>
              </a:cxn>
              <a:cxn ang="0">
                <a:pos x="T8" y="T9"/>
              </a:cxn>
              <a:cxn ang="0">
                <a:pos x="T10" y="T11"/>
              </a:cxn>
              <a:cxn ang="0">
                <a:pos x="T12" y="T13"/>
              </a:cxn>
            </a:cxnLst>
            <a:rect l="0" t="0" r="r" b="b"/>
            <a:pathLst>
              <a:path w="42" h="145">
                <a:moveTo>
                  <a:pt x="17" y="140"/>
                </a:moveTo>
                <a:cubicBezTo>
                  <a:pt x="15" y="131"/>
                  <a:pt x="15" y="121"/>
                  <a:pt x="15" y="111"/>
                </a:cubicBezTo>
                <a:cubicBezTo>
                  <a:pt x="15" y="75"/>
                  <a:pt x="25" y="40"/>
                  <a:pt x="42" y="10"/>
                </a:cubicBezTo>
                <a:cubicBezTo>
                  <a:pt x="38" y="7"/>
                  <a:pt x="34" y="4"/>
                  <a:pt x="30" y="0"/>
                </a:cubicBezTo>
                <a:cubicBezTo>
                  <a:pt x="11" y="33"/>
                  <a:pt x="0" y="71"/>
                  <a:pt x="0" y="111"/>
                </a:cubicBezTo>
                <a:cubicBezTo>
                  <a:pt x="0" y="123"/>
                  <a:pt x="0" y="134"/>
                  <a:pt x="2" y="145"/>
                </a:cubicBezTo>
                <a:cubicBezTo>
                  <a:pt x="7" y="143"/>
                  <a:pt x="12" y="141"/>
                  <a:pt x="17" y="14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72" name="Freeform 15"/>
          <p:cNvSpPr>
            <a:spLocks/>
          </p:cNvSpPr>
          <p:nvPr/>
        </p:nvSpPr>
        <p:spPr bwMode="auto">
          <a:xfrm>
            <a:off x="5005388" y="4844194"/>
            <a:ext cx="2184400" cy="933450"/>
          </a:xfrm>
          <a:custGeom>
            <a:avLst/>
            <a:gdLst>
              <a:gd name="T0" fmla="*/ 284 w 297"/>
              <a:gd name="T1" fmla="*/ 0 h 127"/>
              <a:gd name="T2" fmla="*/ 249 w 297"/>
              <a:gd name="T3" fmla="*/ 27 h 127"/>
              <a:gd name="T4" fmla="*/ 235 w 297"/>
              <a:gd name="T5" fmla="*/ 34 h 127"/>
              <a:gd name="T6" fmla="*/ 235 w 297"/>
              <a:gd name="T7" fmla="*/ 112 h 127"/>
              <a:gd name="T8" fmla="*/ 61 w 297"/>
              <a:gd name="T9" fmla="*/ 112 h 127"/>
              <a:gd name="T10" fmla="*/ 61 w 297"/>
              <a:gd name="T11" fmla="*/ 34 h 127"/>
              <a:gd name="T12" fmla="*/ 47 w 297"/>
              <a:gd name="T13" fmla="*/ 27 h 127"/>
              <a:gd name="T14" fmla="*/ 12 w 297"/>
              <a:gd name="T15" fmla="*/ 1 h 127"/>
              <a:gd name="T16" fmla="*/ 0 w 297"/>
              <a:gd name="T17" fmla="*/ 10 h 127"/>
              <a:gd name="T18" fmla="*/ 40 w 297"/>
              <a:gd name="T19" fmla="*/ 40 h 127"/>
              <a:gd name="T20" fmla="*/ 45 w 297"/>
              <a:gd name="T21" fmla="*/ 43 h 127"/>
              <a:gd name="T22" fmla="*/ 45 w 297"/>
              <a:gd name="T23" fmla="*/ 127 h 127"/>
              <a:gd name="T24" fmla="*/ 250 w 297"/>
              <a:gd name="T25" fmla="*/ 127 h 127"/>
              <a:gd name="T26" fmla="*/ 250 w 297"/>
              <a:gd name="T27" fmla="*/ 43 h 127"/>
              <a:gd name="T28" fmla="*/ 256 w 297"/>
              <a:gd name="T29" fmla="*/ 40 h 127"/>
              <a:gd name="T30" fmla="*/ 297 w 297"/>
              <a:gd name="T31" fmla="*/ 10 h 127"/>
              <a:gd name="T32" fmla="*/ 284 w 297"/>
              <a:gd name="T33"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7" h="127">
                <a:moveTo>
                  <a:pt x="284" y="0"/>
                </a:moveTo>
                <a:cubicBezTo>
                  <a:pt x="274" y="10"/>
                  <a:pt x="262" y="19"/>
                  <a:pt x="249" y="27"/>
                </a:cubicBezTo>
                <a:cubicBezTo>
                  <a:pt x="235" y="34"/>
                  <a:pt x="235" y="34"/>
                  <a:pt x="235" y="34"/>
                </a:cubicBezTo>
                <a:cubicBezTo>
                  <a:pt x="235" y="112"/>
                  <a:pt x="235" y="112"/>
                  <a:pt x="235" y="112"/>
                </a:cubicBezTo>
                <a:cubicBezTo>
                  <a:pt x="61" y="112"/>
                  <a:pt x="61" y="112"/>
                  <a:pt x="61" y="112"/>
                </a:cubicBezTo>
                <a:cubicBezTo>
                  <a:pt x="61" y="34"/>
                  <a:pt x="61" y="34"/>
                  <a:pt x="61" y="34"/>
                </a:cubicBezTo>
                <a:cubicBezTo>
                  <a:pt x="47" y="27"/>
                  <a:pt x="47" y="27"/>
                  <a:pt x="47" y="27"/>
                </a:cubicBezTo>
                <a:cubicBezTo>
                  <a:pt x="35" y="19"/>
                  <a:pt x="23" y="11"/>
                  <a:pt x="12" y="1"/>
                </a:cubicBezTo>
                <a:cubicBezTo>
                  <a:pt x="9" y="5"/>
                  <a:pt x="5" y="8"/>
                  <a:pt x="0" y="10"/>
                </a:cubicBezTo>
                <a:cubicBezTo>
                  <a:pt x="12" y="21"/>
                  <a:pt x="25" y="31"/>
                  <a:pt x="40" y="40"/>
                </a:cubicBezTo>
                <a:cubicBezTo>
                  <a:pt x="45" y="43"/>
                  <a:pt x="45" y="43"/>
                  <a:pt x="45" y="43"/>
                </a:cubicBezTo>
                <a:cubicBezTo>
                  <a:pt x="45" y="127"/>
                  <a:pt x="45" y="127"/>
                  <a:pt x="45" y="127"/>
                </a:cubicBezTo>
                <a:cubicBezTo>
                  <a:pt x="250" y="127"/>
                  <a:pt x="250" y="127"/>
                  <a:pt x="250" y="127"/>
                </a:cubicBezTo>
                <a:cubicBezTo>
                  <a:pt x="250" y="43"/>
                  <a:pt x="250" y="43"/>
                  <a:pt x="250" y="43"/>
                </a:cubicBezTo>
                <a:cubicBezTo>
                  <a:pt x="256" y="40"/>
                  <a:pt x="256" y="40"/>
                  <a:pt x="256" y="40"/>
                </a:cubicBezTo>
                <a:cubicBezTo>
                  <a:pt x="271" y="31"/>
                  <a:pt x="285" y="21"/>
                  <a:pt x="297" y="10"/>
                </a:cubicBezTo>
                <a:cubicBezTo>
                  <a:pt x="292" y="7"/>
                  <a:pt x="288" y="4"/>
                  <a:pt x="284"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cxnSp>
        <p:nvCxnSpPr>
          <p:cNvPr id="73" name="Elbow Connector 40"/>
          <p:cNvCxnSpPr/>
          <p:nvPr/>
        </p:nvCxnSpPr>
        <p:spPr>
          <a:xfrm rot="10800000" flipV="1">
            <a:off x="3271025" y="4523405"/>
            <a:ext cx="1032283" cy="919967"/>
          </a:xfrm>
          <a:prstGeom prst="bentConnector3">
            <a:avLst>
              <a:gd name="adj1" fmla="val 50000"/>
            </a:avLst>
          </a:prstGeom>
          <a:noFill/>
          <a:ln w="19050" cap="flat" cmpd="sng" algn="ctr">
            <a:solidFill>
              <a:srgbClr val="6CAE43"/>
            </a:solidFill>
            <a:prstDash val="sysDash"/>
            <a:miter lim="800000"/>
            <a:tailEnd type="oval"/>
          </a:ln>
          <a:effectLst/>
        </p:spPr>
      </p:cxnSp>
      <p:cxnSp>
        <p:nvCxnSpPr>
          <p:cNvPr id="74" name="Straight Connector 41"/>
          <p:cNvCxnSpPr/>
          <p:nvPr/>
        </p:nvCxnSpPr>
        <p:spPr>
          <a:xfrm>
            <a:off x="7595420" y="2428247"/>
            <a:ext cx="1188000" cy="0"/>
          </a:xfrm>
          <a:prstGeom prst="line">
            <a:avLst/>
          </a:prstGeom>
          <a:noFill/>
          <a:ln w="19050" cap="flat" cmpd="sng" algn="ctr">
            <a:solidFill>
              <a:srgbClr val="6CAE43"/>
            </a:solidFill>
            <a:prstDash val="sysDash"/>
            <a:miter lim="800000"/>
            <a:headEnd type="none" w="med" len="med"/>
            <a:tailEnd type="oval"/>
          </a:ln>
          <a:effectLst/>
        </p:spPr>
      </p:cxnSp>
      <p:sp>
        <p:nvSpPr>
          <p:cNvPr id="75" name="TextBox 42"/>
          <p:cNvSpPr txBox="1"/>
          <p:nvPr/>
        </p:nvSpPr>
        <p:spPr>
          <a:xfrm>
            <a:off x="8881282" y="2101566"/>
            <a:ext cx="2031325" cy="369332"/>
          </a:xfrm>
          <a:prstGeom prst="rect">
            <a:avLst/>
          </a:prstGeom>
          <a:noFill/>
        </p:spPr>
        <p:txBody>
          <a:bodyPr wrap="none" rtlCol="0">
            <a:spAutoFit/>
          </a:bodyPr>
          <a:lstStyle/>
          <a:p>
            <a:r>
              <a:rPr lang="zh-CN" altLang="en-US" b="1" dirty="0">
                <a:solidFill>
                  <a:srgbClr val="224982"/>
                </a:solidFill>
                <a:latin typeface="微软雅黑" pitchFamily="34" charset="-122"/>
                <a:ea typeface="微软雅黑" pitchFamily="34" charset="-122"/>
              </a:rPr>
              <a:t>输入你的文字信息</a:t>
            </a:r>
            <a:endParaRPr lang="id-ID" b="1" dirty="0">
              <a:solidFill>
                <a:srgbClr val="224982"/>
              </a:solidFill>
              <a:latin typeface="微软雅黑" pitchFamily="34" charset="-122"/>
              <a:ea typeface="微软雅黑" pitchFamily="34" charset="-122"/>
            </a:endParaRPr>
          </a:p>
        </p:txBody>
      </p:sp>
      <p:sp>
        <p:nvSpPr>
          <p:cNvPr id="76" name="Rectangle 43"/>
          <p:cNvSpPr/>
          <p:nvPr/>
        </p:nvSpPr>
        <p:spPr>
          <a:xfrm>
            <a:off x="8881281" y="2458404"/>
            <a:ext cx="2629403" cy="600164"/>
          </a:xfrm>
          <a:prstGeom prst="rect">
            <a:avLst/>
          </a:prstGeom>
        </p:spPr>
        <p:txBody>
          <a:bodyPr wrap="square">
            <a:spAutoFit/>
          </a:bodyPr>
          <a:lstStyle/>
          <a:p>
            <a:pPr>
              <a:lnSpc>
                <a:spcPct val="150000"/>
              </a:lnSpc>
            </a:pPr>
            <a:r>
              <a:rPr lang="zh-CN" altLang="en-US" sz="11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a:t>
            </a:r>
            <a:endParaRPr lang="id-ID" sz="1100" dirty="0">
              <a:solidFill>
                <a:prstClr val="white">
                  <a:lumMod val="65000"/>
                </a:prstClr>
              </a:solidFill>
              <a:latin typeface="微软雅黑" pitchFamily="34" charset="-122"/>
              <a:ea typeface="微软雅黑" pitchFamily="34" charset="-122"/>
            </a:endParaRPr>
          </a:p>
        </p:txBody>
      </p:sp>
      <p:sp>
        <p:nvSpPr>
          <p:cNvPr id="77" name="TextBox 45"/>
          <p:cNvSpPr txBox="1"/>
          <p:nvPr/>
        </p:nvSpPr>
        <p:spPr>
          <a:xfrm>
            <a:off x="8957861" y="4932210"/>
            <a:ext cx="2031325" cy="369332"/>
          </a:xfrm>
          <a:prstGeom prst="rect">
            <a:avLst/>
          </a:prstGeom>
          <a:noFill/>
        </p:spPr>
        <p:txBody>
          <a:bodyPr wrap="none" rtlCol="0">
            <a:spAutoFit/>
          </a:bodyPr>
          <a:lstStyle/>
          <a:p>
            <a:r>
              <a:rPr lang="zh-CN" altLang="en-US" b="1" dirty="0">
                <a:solidFill>
                  <a:srgbClr val="224982"/>
                </a:solidFill>
                <a:latin typeface="微软雅黑" pitchFamily="34" charset="-122"/>
                <a:ea typeface="微软雅黑" pitchFamily="34" charset="-122"/>
              </a:rPr>
              <a:t>输入你的文字信息</a:t>
            </a:r>
            <a:endParaRPr lang="id-ID" b="1" dirty="0">
              <a:solidFill>
                <a:srgbClr val="224982"/>
              </a:solidFill>
              <a:latin typeface="微软雅黑" pitchFamily="34" charset="-122"/>
              <a:ea typeface="微软雅黑" pitchFamily="34" charset="-122"/>
            </a:endParaRPr>
          </a:p>
        </p:txBody>
      </p:sp>
      <p:sp>
        <p:nvSpPr>
          <p:cNvPr id="78" name="Rectangle 46"/>
          <p:cNvSpPr/>
          <p:nvPr/>
        </p:nvSpPr>
        <p:spPr>
          <a:xfrm>
            <a:off x="8957857" y="5289048"/>
            <a:ext cx="2629403" cy="600164"/>
          </a:xfrm>
          <a:prstGeom prst="rect">
            <a:avLst/>
          </a:prstGeom>
        </p:spPr>
        <p:txBody>
          <a:bodyPr wrap="square">
            <a:spAutoFit/>
          </a:bodyPr>
          <a:lstStyle/>
          <a:p>
            <a:pPr>
              <a:lnSpc>
                <a:spcPct val="150000"/>
              </a:lnSpc>
            </a:pPr>
            <a:r>
              <a:rPr lang="zh-CN" altLang="en-US" sz="1100" dirty="0">
                <a:solidFill>
                  <a:prstClr val="white">
                    <a:lumMod val="65000"/>
                  </a:prstClr>
                </a:solidFill>
                <a:latin typeface="微软雅黑" pitchFamily="34" charset="-122"/>
                <a:ea typeface="微软雅黑" pitchFamily="34" charset="-122"/>
              </a:rPr>
              <a:t>输入你的文字信息输入你的文字信息输入你的文字信息</a:t>
            </a:r>
            <a:endParaRPr lang="id-ID" sz="1100" dirty="0">
              <a:solidFill>
                <a:prstClr val="white">
                  <a:lumMod val="65000"/>
                </a:prstClr>
              </a:solidFill>
              <a:latin typeface="微软雅黑" pitchFamily="34" charset="-122"/>
              <a:ea typeface="微软雅黑" pitchFamily="34" charset="-122"/>
            </a:endParaRPr>
          </a:p>
        </p:txBody>
      </p:sp>
      <p:sp>
        <p:nvSpPr>
          <p:cNvPr id="79" name="TextBox 48"/>
          <p:cNvSpPr txBox="1"/>
          <p:nvPr/>
        </p:nvSpPr>
        <p:spPr>
          <a:xfrm>
            <a:off x="1357144" y="2541814"/>
            <a:ext cx="2031325" cy="369332"/>
          </a:xfrm>
          <a:prstGeom prst="rect">
            <a:avLst/>
          </a:prstGeom>
          <a:noFill/>
        </p:spPr>
        <p:txBody>
          <a:bodyPr wrap="none" rtlCol="0">
            <a:spAutoFit/>
          </a:bodyPr>
          <a:lstStyle/>
          <a:p>
            <a:pPr algn="r"/>
            <a:r>
              <a:rPr lang="zh-CN" altLang="en-US" b="1" dirty="0">
                <a:solidFill>
                  <a:srgbClr val="224982"/>
                </a:solidFill>
                <a:latin typeface="微软雅黑" pitchFamily="34" charset="-122"/>
                <a:ea typeface="微软雅黑" pitchFamily="34" charset="-122"/>
              </a:rPr>
              <a:t>输入你的文字信息</a:t>
            </a:r>
            <a:endParaRPr lang="id-ID" b="1" dirty="0">
              <a:solidFill>
                <a:srgbClr val="224982"/>
              </a:solidFill>
              <a:latin typeface="微软雅黑" pitchFamily="34" charset="-122"/>
              <a:ea typeface="微软雅黑" pitchFamily="34" charset="-122"/>
            </a:endParaRPr>
          </a:p>
        </p:txBody>
      </p:sp>
      <p:sp>
        <p:nvSpPr>
          <p:cNvPr id="80" name="Rectangle 49"/>
          <p:cNvSpPr/>
          <p:nvPr/>
        </p:nvSpPr>
        <p:spPr>
          <a:xfrm>
            <a:off x="612295" y="2898654"/>
            <a:ext cx="2776172" cy="923330"/>
          </a:xfrm>
          <a:prstGeom prst="rect">
            <a:avLst/>
          </a:prstGeom>
        </p:spPr>
        <p:txBody>
          <a:bodyPr wrap="square">
            <a:spAutoFit/>
          </a:bodyPr>
          <a:lstStyle/>
          <a:p>
            <a:pPr algn="r">
              <a:lnSpc>
                <a:spcPct val="150000"/>
              </a:lnSpc>
            </a:pPr>
            <a:r>
              <a:rPr lang="zh-CN" altLang="en-US" sz="12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输入你的文字信息输入你的文字信息输入你的文字信息输入你的文字信息输入你的文字信息</a:t>
            </a:r>
            <a:endParaRPr lang="id-ID" sz="1200" dirty="0">
              <a:solidFill>
                <a:prstClr val="white">
                  <a:lumMod val="65000"/>
                </a:prstClr>
              </a:solidFill>
              <a:latin typeface="微软雅黑" pitchFamily="34" charset="-122"/>
              <a:ea typeface="微软雅黑" pitchFamily="34" charset="-122"/>
            </a:endParaRPr>
          </a:p>
        </p:txBody>
      </p:sp>
      <p:sp>
        <p:nvSpPr>
          <p:cNvPr id="81" name="TextBox 51"/>
          <p:cNvSpPr txBox="1"/>
          <p:nvPr/>
        </p:nvSpPr>
        <p:spPr>
          <a:xfrm>
            <a:off x="1061562" y="4884451"/>
            <a:ext cx="2031325" cy="369332"/>
          </a:xfrm>
          <a:prstGeom prst="rect">
            <a:avLst/>
          </a:prstGeom>
          <a:noFill/>
        </p:spPr>
        <p:txBody>
          <a:bodyPr wrap="none" rtlCol="0">
            <a:spAutoFit/>
          </a:bodyPr>
          <a:lstStyle/>
          <a:p>
            <a:pPr algn="r"/>
            <a:r>
              <a:rPr lang="zh-CN" altLang="en-US" b="1" dirty="0">
                <a:solidFill>
                  <a:srgbClr val="224982"/>
                </a:solidFill>
                <a:latin typeface="微软雅黑" pitchFamily="34" charset="-122"/>
                <a:ea typeface="微软雅黑" pitchFamily="34" charset="-122"/>
              </a:rPr>
              <a:t>输入你的文字信息</a:t>
            </a:r>
            <a:endParaRPr lang="id-ID" b="1" dirty="0">
              <a:solidFill>
                <a:srgbClr val="224982"/>
              </a:solidFill>
              <a:latin typeface="微软雅黑" pitchFamily="34" charset="-122"/>
              <a:ea typeface="微软雅黑" pitchFamily="34" charset="-122"/>
            </a:endParaRPr>
          </a:p>
        </p:txBody>
      </p:sp>
      <p:sp>
        <p:nvSpPr>
          <p:cNvPr id="82" name="Rectangle 52"/>
          <p:cNvSpPr/>
          <p:nvPr/>
        </p:nvSpPr>
        <p:spPr>
          <a:xfrm>
            <a:off x="342539" y="5145821"/>
            <a:ext cx="2776172" cy="646331"/>
          </a:xfrm>
          <a:prstGeom prst="rect">
            <a:avLst/>
          </a:prstGeom>
        </p:spPr>
        <p:txBody>
          <a:bodyPr wrap="square">
            <a:spAutoFit/>
          </a:bodyPr>
          <a:lstStyle/>
          <a:p>
            <a:pPr algn="r">
              <a:lnSpc>
                <a:spcPct val="150000"/>
              </a:lnSpc>
            </a:pPr>
            <a:r>
              <a:rPr lang="zh-CN" altLang="en-US" sz="12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a:t>
            </a:r>
            <a:endParaRPr lang="id-ID" sz="1200" dirty="0">
              <a:solidFill>
                <a:prstClr val="white">
                  <a:lumMod val="65000"/>
                </a:prstClr>
              </a:solidFill>
              <a:latin typeface="微软雅黑" pitchFamily="34" charset="-122"/>
              <a:ea typeface="微软雅黑" pitchFamily="34" charset="-122"/>
            </a:endParaRPr>
          </a:p>
        </p:txBody>
      </p:sp>
      <p:cxnSp>
        <p:nvCxnSpPr>
          <p:cNvPr id="83" name="Elbow Connector 54"/>
          <p:cNvCxnSpPr/>
          <p:nvPr/>
        </p:nvCxnSpPr>
        <p:spPr>
          <a:xfrm rot="10800000" flipV="1">
            <a:off x="3578465" y="2546021"/>
            <a:ext cx="972859" cy="465856"/>
          </a:xfrm>
          <a:prstGeom prst="bentConnector3">
            <a:avLst>
              <a:gd name="adj1" fmla="val 50000"/>
            </a:avLst>
          </a:prstGeom>
          <a:noFill/>
          <a:ln w="19050" cap="flat" cmpd="sng" algn="ctr">
            <a:solidFill>
              <a:srgbClr val="6CAE43"/>
            </a:solidFill>
            <a:prstDash val="sysDash"/>
            <a:miter lim="800000"/>
            <a:tailEnd type="oval"/>
          </a:ln>
          <a:effectLst/>
        </p:spPr>
      </p:cxnSp>
      <p:cxnSp>
        <p:nvCxnSpPr>
          <p:cNvPr id="84" name="Elbow Connector 55"/>
          <p:cNvCxnSpPr/>
          <p:nvPr/>
        </p:nvCxnSpPr>
        <p:spPr>
          <a:xfrm>
            <a:off x="7820568" y="4829045"/>
            <a:ext cx="938421" cy="449366"/>
          </a:xfrm>
          <a:prstGeom prst="bentConnector3">
            <a:avLst>
              <a:gd name="adj1" fmla="val 1793"/>
            </a:avLst>
          </a:prstGeom>
          <a:noFill/>
          <a:ln w="19050" cap="flat" cmpd="sng" algn="ctr">
            <a:solidFill>
              <a:srgbClr val="6CAE43"/>
            </a:solidFill>
            <a:prstDash val="sysDash"/>
            <a:miter lim="800000"/>
            <a:tailEnd type="oval"/>
          </a:ln>
          <a:effectLst/>
        </p:spPr>
      </p:cxnSp>
      <p:sp>
        <p:nvSpPr>
          <p:cNvPr id="85" name="TextBox 56"/>
          <p:cNvSpPr txBox="1"/>
          <p:nvPr/>
        </p:nvSpPr>
        <p:spPr>
          <a:xfrm>
            <a:off x="5641414" y="4014381"/>
            <a:ext cx="904414" cy="369332"/>
          </a:xfrm>
          <a:prstGeom prst="rect">
            <a:avLst/>
          </a:prstGeom>
          <a:noFill/>
        </p:spPr>
        <p:txBody>
          <a:bodyPr wrap="none" rtlCol="0">
            <a:spAutoFit/>
          </a:bodyPr>
          <a:lstStyle/>
          <a:p>
            <a:pPr algn="ctr"/>
            <a:r>
              <a:rPr lang="id-ID" b="1" dirty="0" smtClean="0">
                <a:solidFill>
                  <a:prstClr val="white">
                    <a:lumMod val="50000"/>
                  </a:prstClr>
                </a:solidFill>
                <a:latin typeface="微软雅黑" pitchFamily="34" charset="-122"/>
                <a:ea typeface="微软雅黑" pitchFamily="34" charset="-122"/>
              </a:rPr>
              <a:t>Radial</a:t>
            </a:r>
            <a:endParaRPr lang="id-ID" b="1" dirty="0">
              <a:solidFill>
                <a:prstClr val="white">
                  <a:lumMod val="50000"/>
                </a:prstClr>
              </a:solidFill>
              <a:latin typeface="微软雅黑" pitchFamily="34" charset="-122"/>
              <a:ea typeface="微软雅黑" pitchFamily="34" charset="-122"/>
            </a:endParaRPr>
          </a:p>
        </p:txBody>
      </p:sp>
      <p:grpSp>
        <p:nvGrpSpPr>
          <p:cNvPr id="86" name="Group 163"/>
          <p:cNvGrpSpPr/>
          <p:nvPr/>
        </p:nvGrpSpPr>
        <p:grpSpPr>
          <a:xfrm>
            <a:off x="7277110" y="4222093"/>
            <a:ext cx="355585" cy="399126"/>
            <a:chOff x="2043113" y="9526"/>
            <a:chExt cx="933451" cy="1047750"/>
          </a:xfrm>
          <a:solidFill>
            <a:srgbClr val="6CAE43"/>
          </a:solidFill>
        </p:grpSpPr>
        <p:sp>
          <p:nvSpPr>
            <p:cNvPr id="87" name="Freeform 5"/>
            <p:cNvSpPr>
              <a:spLocks/>
            </p:cNvSpPr>
            <p:nvPr/>
          </p:nvSpPr>
          <p:spPr bwMode="auto">
            <a:xfrm>
              <a:off x="2097088" y="450851"/>
              <a:ext cx="179388" cy="395288"/>
            </a:xfrm>
            <a:custGeom>
              <a:avLst/>
              <a:gdLst>
                <a:gd name="T0" fmla="*/ 10 w 48"/>
                <a:gd name="T1" fmla="*/ 0 h 105"/>
                <a:gd name="T2" fmla="*/ 0 w 48"/>
                <a:gd name="T3" fmla="*/ 52 h 105"/>
                <a:gd name="T4" fmla="*/ 10 w 48"/>
                <a:gd name="T5" fmla="*/ 105 h 105"/>
                <a:gd name="T6" fmla="*/ 38 w 48"/>
                <a:gd name="T7" fmla="*/ 105 h 105"/>
                <a:gd name="T8" fmla="*/ 48 w 48"/>
                <a:gd name="T9" fmla="*/ 52 h 105"/>
                <a:gd name="T10" fmla="*/ 38 w 48"/>
                <a:gd name="T11" fmla="*/ 0 h 105"/>
                <a:gd name="T12" fmla="*/ 10 w 48"/>
                <a:gd name="T13" fmla="*/ 0 h 105"/>
              </a:gdLst>
              <a:ahLst/>
              <a:cxnLst>
                <a:cxn ang="0">
                  <a:pos x="T0" y="T1"/>
                </a:cxn>
                <a:cxn ang="0">
                  <a:pos x="T2" y="T3"/>
                </a:cxn>
                <a:cxn ang="0">
                  <a:pos x="T4" y="T5"/>
                </a:cxn>
                <a:cxn ang="0">
                  <a:pos x="T6" y="T7"/>
                </a:cxn>
                <a:cxn ang="0">
                  <a:pos x="T8" y="T9"/>
                </a:cxn>
                <a:cxn ang="0">
                  <a:pos x="T10" y="T11"/>
                </a:cxn>
                <a:cxn ang="0">
                  <a:pos x="T12" y="T13"/>
                </a:cxn>
              </a:cxnLst>
              <a:rect l="0" t="0" r="r" b="b"/>
              <a:pathLst>
                <a:path w="48" h="105">
                  <a:moveTo>
                    <a:pt x="10" y="0"/>
                  </a:moveTo>
                  <a:cubicBezTo>
                    <a:pt x="3" y="12"/>
                    <a:pt x="0" y="31"/>
                    <a:pt x="0" y="52"/>
                  </a:cubicBezTo>
                  <a:cubicBezTo>
                    <a:pt x="0" y="74"/>
                    <a:pt x="4" y="93"/>
                    <a:pt x="10" y="105"/>
                  </a:cubicBezTo>
                  <a:cubicBezTo>
                    <a:pt x="38" y="105"/>
                    <a:pt x="38" y="105"/>
                    <a:pt x="38" y="105"/>
                  </a:cubicBezTo>
                  <a:cubicBezTo>
                    <a:pt x="44" y="93"/>
                    <a:pt x="48" y="74"/>
                    <a:pt x="48" y="52"/>
                  </a:cubicBezTo>
                  <a:cubicBezTo>
                    <a:pt x="48" y="31"/>
                    <a:pt x="44" y="12"/>
                    <a:pt x="38" y="0"/>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88" name="Freeform 6"/>
            <p:cNvSpPr>
              <a:spLocks/>
            </p:cNvSpPr>
            <p:nvPr/>
          </p:nvSpPr>
          <p:spPr bwMode="auto">
            <a:xfrm>
              <a:off x="2424113" y="450851"/>
              <a:ext cx="180975" cy="395288"/>
            </a:xfrm>
            <a:custGeom>
              <a:avLst/>
              <a:gdLst>
                <a:gd name="T0" fmla="*/ 10 w 48"/>
                <a:gd name="T1" fmla="*/ 0 h 105"/>
                <a:gd name="T2" fmla="*/ 0 w 48"/>
                <a:gd name="T3" fmla="*/ 52 h 105"/>
                <a:gd name="T4" fmla="*/ 10 w 48"/>
                <a:gd name="T5" fmla="*/ 105 h 105"/>
                <a:gd name="T6" fmla="*/ 38 w 48"/>
                <a:gd name="T7" fmla="*/ 105 h 105"/>
                <a:gd name="T8" fmla="*/ 48 w 48"/>
                <a:gd name="T9" fmla="*/ 52 h 105"/>
                <a:gd name="T10" fmla="*/ 38 w 48"/>
                <a:gd name="T11" fmla="*/ 0 h 105"/>
                <a:gd name="T12" fmla="*/ 10 w 48"/>
                <a:gd name="T13" fmla="*/ 0 h 105"/>
              </a:gdLst>
              <a:ahLst/>
              <a:cxnLst>
                <a:cxn ang="0">
                  <a:pos x="T0" y="T1"/>
                </a:cxn>
                <a:cxn ang="0">
                  <a:pos x="T2" y="T3"/>
                </a:cxn>
                <a:cxn ang="0">
                  <a:pos x="T4" y="T5"/>
                </a:cxn>
                <a:cxn ang="0">
                  <a:pos x="T6" y="T7"/>
                </a:cxn>
                <a:cxn ang="0">
                  <a:pos x="T8" y="T9"/>
                </a:cxn>
                <a:cxn ang="0">
                  <a:pos x="T10" y="T11"/>
                </a:cxn>
                <a:cxn ang="0">
                  <a:pos x="T12" y="T13"/>
                </a:cxn>
              </a:cxnLst>
              <a:rect l="0" t="0" r="r" b="b"/>
              <a:pathLst>
                <a:path w="48" h="105">
                  <a:moveTo>
                    <a:pt x="10" y="0"/>
                  </a:moveTo>
                  <a:cubicBezTo>
                    <a:pt x="4" y="12"/>
                    <a:pt x="0" y="31"/>
                    <a:pt x="0" y="52"/>
                  </a:cubicBezTo>
                  <a:cubicBezTo>
                    <a:pt x="0" y="74"/>
                    <a:pt x="4" y="93"/>
                    <a:pt x="10" y="105"/>
                  </a:cubicBezTo>
                  <a:cubicBezTo>
                    <a:pt x="38" y="105"/>
                    <a:pt x="38" y="105"/>
                    <a:pt x="38" y="105"/>
                  </a:cubicBezTo>
                  <a:cubicBezTo>
                    <a:pt x="44" y="93"/>
                    <a:pt x="48" y="74"/>
                    <a:pt x="48" y="52"/>
                  </a:cubicBezTo>
                  <a:cubicBezTo>
                    <a:pt x="48" y="31"/>
                    <a:pt x="44" y="12"/>
                    <a:pt x="38" y="0"/>
                  </a:cubicBez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89" name="Freeform 7"/>
            <p:cNvSpPr>
              <a:spLocks/>
            </p:cNvSpPr>
            <p:nvPr/>
          </p:nvSpPr>
          <p:spPr bwMode="auto">
            <a:xfrm>
              <a:off x="2747963" y="450851"/>
              <a:ext cx="184150" cy="395288"/>
            </a:xfrm>
            <a:custGeom>
              <a:avLst/>
              <a:gdLst>
                <a:gd name="T0" fmla="*/ 11 w 49"/>
                <a:gd name="T1" fmla="*/ 0 h 105"/>
                <a:gd name="T2" fmla="*/ 0 w 49"/>
                <a:gd name="T3" fmla="*/ 52 h 105"/>
                <a:gd name="T4" fmla="*/ 11 w 49"/>
                <a:gd name="T5" fmla="*/ 105 h 105"/>
                <a:gd name="T6" fmla="*/ 39 w 49"/>
                <a:gd name="T7" fmla="*/ 105 h 105"/>
                <a:gd name="T8" fmla="*/ 49 w 49"/>
                <a:gd name="T9" fmla="*/ 52 h 105"/>
                <a:gd name="T10" fmla="*/ 39 w 49"/>
                <a:gd name="T11" fmla="*/ 0 h 105"/>
                <a:gd name="T12" fmla="*/ 11 w 49"/>
                <a:gd name="T13" fmla="*/ 0 h 105"/>
              </a:gdLst>
              <a:ahLst/>
              <a:cxnLst>
                <a:cxn ang="0">
                  <a:pos x="T0" y="T1"/>
                </a:cxn>
                <a:cxn ang="0">
                  <a:pos x="T2" y="T3"/>
                </a:cxn>
                <a:cxn ang="0">
                  <a:pos x="T4" y="T5"/>
                </a:cxn>
                <a:cxn ang="0">
                  <a:pos x="T6" y="T7"/>
                </a:cxn>
                <a:cxn ang="0">
                  <a:pos x="T8" y="T9"/>
                </a:cxn>
                <a:cxn ang="0">
                  <a:pos x="T10" y="T11"/>
                </a:cxn>
                <a:cxn ang="0">
                  <a:pos x="T12" y="T13"/>
                </a:cxn>
              </a:cxnLst>
              <a:rect l="0" t="0" r="r" b="b"/>
              <a:pathLst>
                <a:path w="49" h="105">
                  <a:moveTo>
                    <a:pt x="11" y="0"/>
                  </a:moveTo>
                  <a:cubicBezTo>
                    <a:pt x="5" y="12"/>
                    <a:pt x="0" y="31"/>
                    <a:pt x="0" y="52"/>
                  </a:cubicBezTo>
                  <a:cubicBezTo>
                    <a:pt x="0" y="74"/>
                    <a:pt x="5" y="93"/>
                    <a:pt x="11" y="105"/>
                  </a:cubicBezTo>
                  <a:cubicBezTo>
                    <a:pt x="39" y="105"/>
                    <a:pt x="39" y="105"/>
                    <a:pt x="39" y="105"/>
                  </a:cubicBezTo>
                  <a:cubicBezTo>
                    <a:pt x="45" y="93"/>
                    <a:pt x="49" y="74"/>
                    <a:pt x="49" y="52"/>
                  </a:cubicBezTo>
                  <a:cubicBezTo>
                    <a:pt x="49" y="31"/>
                    <a:pt x="45" y="12"/>
                    <a:pt x="39" y="0"/>
                  </a:cubicBez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0" name="Freeform 8"/>
            <p:cNvSpPr>
              <a:spLocks/>
            </p:cNvSpPr>
            <p:nvPr/>
          </p:nvSpPr>
          <p:spPr bwMode="auto">
            <a:xfrm>
              <a:off x="2051051" y="890588"/>
              <a:ext cx="925513" cy="166688"/>
            </a:xfrm>
            <a:custGeom>
              <a:avLst/>
              <a:gdLst>
                <a:gd name="T0" fmla="*/ 232 w 246"/>
                <a:gd name="T1" fmla="*/ 13 h 44"/>
                <a:gd name="T2" fmla="*/ 228 w 246"/>
                <a:gd name="T3" fmla="*/ 13 h 44"/>
                <a:gd name="T4" fmla="*/ 235 w 246"/>
                <a:gd name="T5" fmla="*/ 7 h 44"/>
                <a:gd name="T6" fmla="*/ 228 w 246"/>
                <a:gd name="T7" fmla="*/ 0 h 44"/>
                <a:gd name="T8" fmla="*/ 224 w 246"/>
                <a:gd name="T9" fmla="*/ 0 h 44"/>
                <a:gd name="T10" fmla="*/ 196 w 246"/>
                <a:gd name="T11" fmla="*/ 0 h 44"/>
                <a:gd name="T12" fmla="*/ 193 w 246"/>
                <a:gd name="T13" fmla="*/ 0 h 44"/>
                <a:gd name="T14" fmla="*/ 186 w 246"/>
                <a:gd name="T15" fmla="*/ 7 h 44"/>
                <a:gd name="T16" fmla="*/ 193 w 246"/>
                <a:gd name="T17" fmla="*/ 13 h 44"/>
                <a:gd name="T18" fmla="*/ 141 w 246"/>
                <a:gd name="T19" fmla="*/ 13 h 44"/>
                <a:gd name="T20" fmla="*/ 148 w 246"/>
                <a:gd name="T21" fmla="*/ 7 h 44"/>
                <a:gd name="T22" fmla="*/ 141 w 246"/>
                <a:gd name="T23" fmla="*/ 0 h 44"/>
                <a:gd name="T24" fmla="*/ 137 w 246"/>
                <a:gd name="T25" fmla="*/ 0 h 44"/>
                <a:gd name="T26" fmla="*/ 109 w 246"/>
                <a:gd name="T27" fmla="*/ 0 h 44"/>
                <a:gd name="T28" fmla="*/ 106 w 246"/>
                <a:gd name="T29" fmla="*/ 0 h 44"/>
                <a:gd name="T30" fmla="*/ 99 w 246"/>
                <a:gd name="T31" fmla="*/ 7 h 44"/>
                <a:gd name="T32" fmla="*/ 106 w 246"/>
                <a:gd name="T33" fmla="*/ 13 h 44"/>
                <a:gd name="T34" fmla="*/ 54 w 246"/>
                <a:gd name="T35" fmla="*/ 13 h 44"/>
                <a:gd name="T36" fmla="*/ 61 w 246"/>
                <a:gd name="T37" fmla="*/ 7 h 44"/>
                <a:gd name="T38" fmla="*/ 54 w 246"/>
                <a:gd name="T39" fmla="*/ 0 h 44"/>
                <a:gd name="T40" fmla="*/ 50 w 246"/>
                <a:gd name="T41" fmla="*/ 0 h 44"/>
                <a:gd name="T42" fmla="*/ 22 w 246"/>
                <a:gd name="T43" fmla="*/ 0 h 44"/>
                <a:gd name="T44" fmla="*/ 19 w 246"/>
                <a:gd name="T45" fmla="*/ 0 h 44"/>
                <a:gd name="T46" fmla="*/ 12 w 246"/>
                <a:gd name="T47" fmla="*/ 7 h 44"/>
                <a:gd name="T48" fmla="*/ 19 w 246"/>
                <a:gd name="T49" fmla="*/ 13 h 44"/>
                <a:gd name="T50" fmla="*/ 14 w 246"/>
                <a:gd name="T51" fmla="*/ 13 h 44"/>
                <a:gd name="T52" fmla="*/ 0 w 246"/>
                <a:gd name="T53" fmla="*/ 27 h 44"/>
                <a:gd name="T54" fmla="*/ 0 w 246"/>
                <a:gd name="T55" fmla="*/ 30 h 44"/>
                <a:gd name="T56" fmla="*/ 14 w 246"/>
                <a:gd name="T57" fmla="*/ 44 h 44"/>
                <a:gd name="T58" fmla="*/ 232 w 246"/>
                <a:gd name="T59" fmla="*/ 44 h 44"/>
                <a:gd name="T60" fmla="*/ 246 w 246"/>
                <a:gd name="T61" fmla="*/ 30 h 44"/>
                <a:gd name="T62" fmla="*/ 246 w 246"/>
                <a:gd name="T63" fmla="*/ 27 h 44"/>
                <a:gd name="T64" fmla="*/ 232 w 246"/>
                <a:gd name="T65"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6" h="44">
                  <a:moveTo>
                    <a:pt x="232" y="13"/>
                  </a:moveTo>
                  <a:cubicBezTo>
                    <a:pt x="228" y="13"/>
                    <a:pt x="228" y="13"/>
                    <a:pt x="228" y="13"/>
                  </a:cubicBezTo>
                  <a:cubicBezTo>
                    <a:pt x="232" y="13"/>
                    <a:pt x="235" y="11"/>
                    <a:pt x="235" y="7"/>
                  </a:cubicBezTo>
                  <a:cubicBezTo>
                    <a:pt x="235" y="3"/>
                    <a:pt x="232" y="0"/>
                    <a:pt x="228" y="0"/>
                  </a:cubicBezTo>
                  <a:cubicBezTo>
                    <a:pt x="224" y="0"/>
                    <a:pt x="224" y="0"/>
                    <a:pt x="224" y="0"/>
                  </a:cubicBezTo>
                  <a:cubicBezTo>
                    <a:pt x="196" y="0"/>
                    <a:pt x="196" y="0"/>
                    <a:pt x="196" y="0"/>
                  </a:cubicBezTo>
                  <a:cubicBezTo>
                    <a:pt x="193" y="0"/>
                    <a:pt x="193" y="0"/>
                    <a:pt x="193" y="0"/>
                  </a:cubicBezTo>
                  <a:cubicBezTo>
                    <a:pt x="189" y="0"/>
                    <a:pt x="186" y="3"/>
                    <a:pt x="186" y="7"/>
                  </a:cubicBezTo>
                  <a:cubicBezTo>
                    <a:pt x="186" y="11"/>
                    <a:pt x="189" y="13"/>
                    <a:pt x="193" y="13"/>
                  </a:cubicBezTo>
                  <a:cubicBezTo>
                    <a:pt x="141" y="13"/>
                    <a:pt x="141" y="13"/>
                    <a:pt x="141" y="13"/>
                  </a:cubicBezTo>
                  <a:cubicBezTo>
                    <a:pt x="145" y="13"/>
                    <a:pt x="148" y="11"/>
                    <a:pt x="148" y="7"/>
                  </a:cubicBezTo>
                  <a:cubicBezTo>
                    <a:pt x="148" y="3"/>
                    <a:pt x="145" y="0"/>
                    <a:pt x="141" y="0"/>
                  </a:cubicBezTo>
                  <a:cubicBezTo>
                    <a:pt x="137" y="0"/>
                    <a:pt x="137" y="0"/>
                    <a:pt x="137" y="0"/>
                  </a:cubicBezTo>
                  <a:cubicBezTo>
                    <a:pt x="109" y="0"/>
                    <a:pt x="109" y="0"/>
                    <a:pt x="109" y="0"/>
                  </a:cubicBezTo>
                  <a:cubicBezTo>
                    <a:pt x="106" y="0"/>
                    <a:pt x="106" y="0"/>
                    <a:pt x="106" y="0"/>
                  </a:cubicBezTo>
                  <a:cubicBezTo>
                    <a:pt x="102" y="0"/>
                    <a:pt x="99" y="3"/>
                    <a:pt x="99" y="7"/>
                  </a:cubicBezTo>
                  <a:cubicBezTo>
                    <a:pt x="99" y="11"/>
                    <a:pt x="102" y="13"/>
                    <a:pt x="106" y="13"/>
                  </a:cubicBezTo>
                  <a:cubicBezTo>
                    <a:pt x="54" y="13"/>
                    <a:pt x="54" y="13"/>
                    <a:pt x="54" y="13"/>
                  </a:cubicBezTo>
                  <a:cubicBezTo>
                    <a:pt x="58" y="13"/>
                    <a:pt x="61" y="11"/>
                    <a:pt x="61" y="7"/>
                  </a:cubicBezTo>
                  <a:cubicBezTo>
                    <a:pt x="61" y="3"/>
                    <a:pt x="58" y="0"/>
                    <a:pt x="54" y="0"/>
                  </a:cubicBezTo>
                  <a:cubicBezTo>
                    <a:pt x="50" y="0"/>
                    <a:pt x="50" y="0"/>
                    <a:pt x="50" y="0"/>
                  </a:cubicBezTo>
                  <a:cubicBezTo>
                    <a:pt x="22" y="0"/>
                    <a:pt x="22" y="0"/>
                    <a:pt x="22" y="0"/>
                  </a:cubicBezTo>
                  <a:cubicBezTo>
                    <a:pt x="19" y="0"/>
                    <a:pt x="19" y="0"/>
                    <a:pt x="19" y="0"/>
                  </a:cubicBezTo>
                  <a:cubicBezTo>
                    <a:pt x="15" y="0"/>
                    <a:pt x="12" y="3"/>
                    <a:pt x="12" y="7"/>
                  </a:cubicBezTo>
                  <a:cubicBezTo>
                    <a:pt x="12" y="11"/>
                    <a:pt x="15" y="13"/>
                    <a:pt x="19" y="13"/>
                  </a:cubicBezTo>
                  <a:cubicBezTo>
                    <a:pt x="14" y="13"/>
                    <a:pt x="14" y="13"/>
                    <a:pt x="14" y="13"/>
                  </a:cubicBezTo>
                  <a:cubicBezTo>
                    <a:pt x="6" y="13"/>
                    <a:pt x="0" y="20"/>
                    <a:pt x="0" y="27"/>
                  </a:cubicBezTo>
                  <a:cubicBezTo>
                    <a:pt x="0" y="30"/>
                    <a:pt x="0" y="30"/>
                    <a:pt x="0" y="30"/>
                  </a:cubicBezTo>
                  <a:cubicBezTo>
                    <a:pt x="0" y="38"/>
                    <a:pt x="6" y="44"/>
                    <a:pt x="14" y="44"/>
                  </a:cubicBezTo>
                  <a:cubicBezTo>
                    <a:pt x="232" y="44"/>
                    <a:pt x="232" y="44"/>
                    <a:pt x="232" y="44"/>
                  </a:cubicBezTo>
                  <a:cubicBezTo>
                    <a:pt x="240" y="44"/>
                    <a:pt x="246" y="38"/>
                    <a:pt x="246" y="30"/>
                  </a:cubicBezTo>
                  <a:cubicBezTo>
                    <a:pt x="246" y="27"/>
                    <a:pt x="246" y="27"/>
                    <a:pt x="246" y="27"/>
                  </a:cubicBezTo>
                  <a:cubicBezTo>
                    <a:pt x="246" y="20"/>
                    <a:pt x="240" y="13"/>
                    <a:pt x="23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1" name="Freeform 9"/>
            <p:cNvSpPr>
              <a:spLocks noEditPoints="1"/>
            </p:cNvSpPr>
            <p:nvPr/>
          </p:nvSpPr>
          <p:spPr bwMode="auto">
            <a:xfrm>
              <a:off x="2043113" y="9526"/>
              <a:ext cx="933450" cy="395288"/>
            </a:xfrm>
            <a:custGeom>
              <a:avLst/>
              <a:gdLst>
                <a:gd name="T0" fmla="*/ 243 w 248"/>
                <a:gd name="T1" fmla="*/ 74 h 105"/>
                <a:gd name="T2" fmla="*/ 134 w 248"/>
                <a:gd name="T3" fmla="*/ 5 h 105"/>
                <a:gd name="T4" fmla="*/ 115 w 248"/>
                <a:gd name="T5" fmla="*/ 5 h 105"/>
                <a:gd name="T6" fmla="*/ 5 w 248"/>
                <a:gd name="T7" fmla="*/ 74 h 105"/>
                <a:gd name="T8" fmla="*/ 5 w 248"/>
                <a:gd name="T9" fmla="*/ 93 h 105"/>
                <a:gd name="T10" fmla="*/ 17 w 248"/>
                <a:gd name="T11" fmla="*/ 93 h 105"/>
                <a:gd name="T12" fmla="*/ 14 w 248"/>
                <a:gd name="T13" fmla="*/ 99 h 105"/>
                <a:gd name="T14" fmla="*/ 20 w 248"/>
                <a:gd name="T15" fmla="*/ 105 h 105"/>
                <a:gd name="T16" fmla="*/ 24 w 248"/>
                <a:gd name="T17" fmla="*/ 105 h 105"/>
                <a:gd name="T18" fmla="*/ 52 w 248"/>
                <a:gd name="T19" fmla="*/ 105 h 105"/>
                <a:gd name="T20" fmla="*/ 55 w 248"/>
                <a:gd name="T21" fmla="*/ 105 h 105"/>
                <a:gd name="T22" fmla="*/ 62 w 248"/>
                <a:gd name="T23" fmla="*/ 99 h 105"/>
                <a:gd name="T24" fmla="*/ 58 w 248"/>
                <a:gd name="T25" fmla="*/ 93 h 105"/>
                <a:gd name="T26" fmla="*/ 104 w 248"/>
                <a:gd name="T27" fmla="*/ 93 h 105"/>
                <a:gd name="T28" fmla="*/ 101 w 248"/>
                <a:gd name="T29" fmla="*/ 99 h 105"/>
                <a:gd name="T30" fmla="*/ 107 w 248"/>
                <a:gd name="T31" fmla="*/ 105 h 105"/>
                <a:gd name="T32" fmla="*/ 111 w 248"/>
                <a:gd name="T33" fmla="*/ 105 h 105"/>
                <a:gd name="T34" fmla="*/ 139 w 248"/>
                <a:gd name="T35" fmla="*/ 105 h 105"/>
                <a:gd name="T36" fmla="*/ 142 w 248"/>
                <a:gd name="T37" fmla="*/ 105 h 105"/>
                <a:gd name="T38" fmla="*/ 149 w 248"/>
                <a:gd name="T39" fmla="*/ 99 h 105"/>
                <a:gd name="T40" fmla="*/ 145 w 248"/>
                <a:gd name="T41" fmla="*/ 93 h 105"/>
                <a:gd name="T42" fmla="*/ 191 w 248"/>
                <a:gd name="T43" fmla="*/ 93 h 105"/>
                <a:gd name="T44" fmla="*/ 187 w 248"/>
                <a:gd name="T45" fmla="*/ 99 h 105"/>
                <a:gd name="T46" fmla="*/ 194 w 248"/>
                <a:gd name="T47" fmla="*/ 105 h 105"/>
                <a:gd name="T48" fmla="*/ 198 w 248"/>
                <a:gd name="T49" fmla="*/ 105 h 105"/>
                <a:gd name="T50" fmla="*/ 226 w 248"/>
                <a:gd name="T51" fmla="*/ 105 h 105"/>
                <a:gd name="T52" fmla="*/ 229 w 248"/>
                <a:gd name="T53" fmla="*/ 105 h 105"/>
                <a:gd name="T54" fmla="*/ 236 w 248"/>
                <a:gd name="T55" fmla="*/ 99 h 105"/>
                <a:gd name="T56" fmla="*/ 232 w 248"/>
                <a:gd name="T57" fmla="*/ 93 h 105"/>
                <a:gd name="T58" fmla="*/ 243 w 248"/>
                <a:gd name="T59" fmla="*/ 93 h 105"/>
                <a:gd name="T60" fmla="*/ 243 w 248"/>
                <a:gd name="T61" fmla="*/ 74 h 105"/>
                <a:gd name="T62" fmla="*/ 124 w 248"/>
                <a:gd name="T63" fmla="*/ 50 h 105"/>
                <a:gd name="T64" fmla="*/ 110 w 248"/>
                <a:gd name="T65" fmla="*/ 36 h 105"/>
                <a:gd name="T66" fmla="*/ 124 w 248"/>
                <a:gd name="T67" fmla="*/ 21 h 105"/>
                <a:gd name="T68" fmla="*/ 139 w 248"/>
                <a:gd name="T69" fmla="*/ 36 h 105"/>
                <a:gd name="T70" fmla="*/ 124 w 248"/>
                <a:gd name="T71" fmla="*/ 5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8" h="105">
                  <a:moveTo>
                    <a:pt x="243" y="74"/>
                  </a:moveTo>
                  <a:cubicBezTo>
                    <a:pt x="134" y="5"/>
                    <a:pt x="134" y="5"/>
                    <a:pt x="134" y="5"/>
                  </a:cubicBezTo>
                  <a:cubicBezTo>
                    <a:pt x="129" y="0"/>
                    <a:pt x="120" y="0"/>
                    <a:pt x="115" y="5"/>
                  </a:cubicBezTo>
                  <a:cubicBezTo>
                    <a:pt x="5" y="74"/>
                    <a:pt x="5" y="74"/>
                    <a:pt x="5" y="74"/>
                  </a:cubicBezTo>
                  <a:cubicBezTo>
                    <a:pt x="0" y="79"/>
                    <a:pt x="0" y="88"/>
                    <a:pt x="5" y="93"/>
                  </a:cubicBezTo>
                  <a:cubicBezTo>
                    <a:pt x="17" y="93"/>
                    <a:pt x="17" y="93"/>
                    <a:pt x="17" y="93"/>
                  </a:cubicBezTo>
                  <a:cubicBezTo>
                    <a:pt x="15" y="94"/>
                    <a:pt x="14" y="96"/>
                    <a:pt x="14" y="99"/>
                  </a:cubicBezTo>
                  <a:cubicBezTo>
                    <a:pt x="14" y="103"/>
                    <a:pt x="16" y="105"/>
                    <a:pt x="20" y="105"/>
                  </a:cubicBezTo>
                  <a:cubicBezTo>
                    <a:pt x="24" y="105"/>
                    <a:pt x="24" y="105"/>
                    <a:pt x="24" y="105"/>
                  </a:cubicBezTo>
                  <a:cubicBezTo>
                    <a:pt x="52" y="105"/>
                    <a:pt x="52" y="105"/>
                    <a:pt x="52" y="105"/>
                  </a:cubicBezTo>
                  <a:cubicBezTo>
                    <a:pt x="55" y="105"/>
                    <a:pt x="55" y="105"/>
                    <a:pt x="55" y="105"/>
                  </a:cubicBezTo>
                  <a:cubicBezTo>
                    <a:pt x="59" y="105"/>
                    <a:pt x="62" y="103"/>
                    <a:pt x="62" y="99"/>
                  </a:cubicBezTo>
                  <a:cubicBezTo>
                    <a:pt x="62" y="96"/>
                    <a:pt x="61" y="94"/>
                    <a:pt x="58" y="93"/>
                  </a:cubicBezTo>
                  <a:cubicBezTo>
                    <a:pt x="104" y="93"/>
                    <a:pt x="104" y="93"/>
                    <a:pt x="104" y="93"/>
                  </a:cubicBezTo>
                  <a:cubicBezTo>
                    <a:pt x="102" y="94"/>
                    <a:pt x="101" y="96"/>
                    <a:pt x="101" y="99"/>
                  </a:cubicBezTo>
                  <a:cubicBezTo>
                    <a:pt x="101" y="103"/>
                    <a:pt x="103" y="105"/>
                    <a:pt x="107" y="105"/>
                  </a:cubicBezTo>
                  <a:cubicBezTo>
                    <a:pt x="111" y="105"/>
                    <a:pt x="111" y="105"/>
                    <a:pt x="111" y="105"/>
                  </a:cubicBezTo>
                  <a:cubicBezTo>
                    <a:pt x="139" y="105"/>
                    <a:pt x="139" y="105"/>
                    <a:pt x="139" y="105"/>
                  </a:cubicBezTo>
                  <a:cubicBezTo>
                    <a:pt x="142" y="105"/>
                    <a:pt x="142" y="105"/>
                    <a:pt x="142" y="105"/>
                  </a:cubicBezTo>
                  <a:cubicBezTo>
                    <a:pt x="146" y="105"/>
                    <a:pt x="149" y="103"/>
                    <a:pt x="149" y="99"/>
                  </a:cubicBezTo>
                  <a:cubicBezTo>
                    <a:pt x="149" y="96"/>
                    <a:pt x="147" y="94"/>
                    <a:pt x="145" y="93"/>
                  </a:cubicBezTo>
                  <a:cubicBezTo>
                    <a:pt x="191" y="93"/>
                    <a:pt x="191" y="93"/>
                    <a:pt x="191" y="93"/>
                  </a:cubicBezTo>
                  <a:cubicBezTo>
                    <a:pt x="189" y="94"/>
                    <a:pt x="187" y="96"/>
                    <a:pt x="187" y="99"/>
                  </a:cubicBezTo>
                  <a:cubicBezTo>
                    <a:pt x="187" y="103"/>
                    <a:pt x="190" y="105"/>
                    <a:pt x="194" y="105"/>
                  </a:cubicBezTo>
                  <a:cubicBezTo>
                    <a:pt x="198" y="105"/>
                    <a:pt x="198" y="105"/>
                    <a:pt x="198" y="105"/>
                  </a:cubicBezTo>
                  <a:cubicBezTo>
                    <a:pt x="226" y="105"/>
                    <a:pt x="226" y="105"/>
                    <a:pt x="226" y="105"/>
                  </a:cubicBezTo>
                  <a:cubicBezTo>
                    <a:pt x="229" y="105"/>
                    <a:pt x="229" y="105"/>
                    <a:pt x="229" y="105"/>
                  </a:cubicBezTo>
                  <a:cubicBezTo>
                    <a:pt x="233" y="105"/>
                    <a:pt x="236" y="103"/>
                    <a:pt x="236" y="99"/>
                  </a:cubicBezTo>
                  <a:cubicBezTo>
                    <a:pt x="236" y="96"/>
                    <a:pt x="234" y="94"/>
                    <a:pt x="232" y="93"/>
                  </a:cubicBezTo>
                  <a:cubicBezTo>
                    <a:pt x="243" y="93"/>
                    <a:pt x="243" y="93"/>
                    <a:pt x="243" y="93"/>
                  </a:cubicBezTo>
                  <a:cubicBezTo>
                    <a:pt x="248" y="88"/>
                    <a:pt x="248" y="79"/>
                    <a:pt x="243" y="74"/>
                  </a:cubicBezTo>
                  <a:close/>
                  <a:moveTo>
                    <a:pt x="124" y="50"/>
                  </a:moveTo>
                  <a:cubicBezTo>
                    <a:pt x="116" y="50"/>
                    <a:pt x="110" y="44"/>
                    <a:pt x="110" y="36"/>
                  </a:cubicBezTo>
                  <a:cubicBezTo>
                    <a:pt x="110" y="28"/>
                    <a:pt x="116" y="21"/>
                    <a:pt x="124" y="21"/>
                  </a:cubicBezTo>
                  <a:cubicBezTo>
                    <a:pt x="132" y="21"/>
                    <a:pt x="139" y="28"/>
                    <a:pt x="139" y="36"/>
                  </a:cubicBezTo>
                  <a:cubicBezTo>
                    <a:pt x="139" y="44"/>
                    <a:pt x="132" y="50"/>
                    <a:pt x="12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92" name="Group 161"/>
          <p:cNvGrpSpPr/>
          <p:nvPr/>
        </p:nvGrpSpPr>
        <p:grpSpPr>
          <a:xfrm>
            <a:off x="4901659" y="2371181"/>
            <a:ext cx="371308" cy="403359"/>
            <a:chOff x="87313" y="4763"/>
            <a:chExt cx="974726" cy="1058863"/>
          </a:xfrm>
          <a:solidFill>
            <a:srgbClr val="6CAE43"/>
          </a:solidFill>
        </p:grpSpPr>
        <p:sp>
          <p:nvSpPr>
            <p:cNvPr id="93" name="Oval 10"/>
            <p:cNvSpPr>
              <a:spLocks noChangeArrowheads="1"/>
            </p:cNvSpPr>
            <p:nvPr/>
          </p:nvSpPr>
          <p:spPr bwMode="auto">
            <a:xfrm>
              <a:off x="204788" y="88901"/>
              <a:ext cx="349250" cy="3571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4" name="Freeform 11"/>
            <p:cNvSpPr>
              <a:spLocks noEditPoints="1"/>
            </p:cNvSpPr>
            <p:nvPr/>
          </p:nvSpPr>
          <p:spPr bwMode="auto">
            <a:xfrm>
              <a:off x="87313" y="465138"/>
              <a:ext cx="582613" cy="598488"/>
            </a:xfrm>
            <a:custGeom>
              <a:avLst/>
              <a:gdLst>
                <a:gd name="T0" fmla="*/ 142 w 155"/>
                <a:gd name="T1" fmla="*/ 45 h 159"/>
                <a:gd name="T2" fmla="*/ 105 w 155"/>
                <a:gd name="T3" fmla="*/ 0 h 159"/>
                <a:gd name="T4" fmla="*/ 50 w 155"/>
                <a:gd name="T5" fmla="*/ 0 h 159"/>
                <a:gd name="T6" fmla="*/ 13 w 155"/>
                <a:gd name="T7" fmla="*/ 45 h 159"/>
                <a:gd name="T8" fmla="*/ 0 w 155"/>
                <a:gd name="T9" fmla="*/ 125 h 159"/>
                <a:gd name="T10" fmla="*/ 45 w 155"/>
                <a:gd name="T11" fmla="*/ 159 h 159"/>
                <a:gd name="T12" fmla="*/ 110 w 155"/>
                <a:gd name="T13" fmla="*/ 159 h 159"/>
                <a:gd name="T14" fmla="*/ 155 w 155"/>
                <a:gd name="T15" fmla="*/ 125 h 159"/>
                <a:gd name="T16" fmla="*/ 142 w 155"/>
                <a:gd name="T17" fmla="*/ 45 h 159"/>
                <a:gd name="T18" fmla="*/ 77 w 155"/>
                <a:gd name="T19" fmla="*/ 136 h 159"/>
                <a:gd name="T20" fmla="*/ 61 w 155"/>
                <a:gd name="T21" fmla="*/ 108 h 159"/>
                <a:gd name="T22" fmla="*/ 70 w 155"/>
                <a:gd name="T23" fmla="*/ 30 h 159"/>
                <a:gd name="T24" fmla="*/ 64 w 155"/>
                <a:gd name="T25" fmla="*/ 11 h 159"/>
                <a:gd name="T26" fmla="*/ 94 w 155"/>
                <a:gd name="T27" fmla="*/ 11 h 159"/>
                <a:gd name="T28" fmla="*/ 88 w 155"/>
                <a:gd name="T29" fmla="*/ 30 h 159"/>
                <a:gd name="T30" fmla="*/ 94 w 155"/>
                <a:gd name="T31" fmla="*/ 108 h 159"/>
                <a:gd name="T32" fmla="*/ 77 w 155"/>
                <a:gd name="T33" fmla="*/ 13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5" h="159">
                  <a:moveTo>
                    <a:pt x="142" y="45"/>
                  </a:moveTo>
                  <a:cubicBezTo>
                    <a:pt x="142" y="20"/>
                    <a:pt x="125" y="0"/>
                    <a:pt x="105" y="0"/>
                  </a:cubicBezTo>
                  <a:cubicBezTo>
                    <a:pt x="50" y="0"/>
                    <a:pt x="50" y="0"/>
                    <a:pt x="50" y="0"/>
                  </a:cubicBezTo>
                  <a:cubicBezTo>
                    <a:pt x="30" y="0"/>
                    <a:pt x="13" y="20"/>
                    <a:pt x="13" y="45"/>
                  </a:cubicBezTo>
                  <a:cubicBezTo>
                    <a:pt x="0" y="125"/>
                    <a:pt x="0" y="125"/>
                    <a:pt x="0" y="125"/>
                  </a:cubicBezTo>
                  <a:cubicBezTo>
                    <a:pt x="0" y="155"/>
                    <a:pt x="20" y="159"/>
                    <a:pt x="45" y="159"/>
                  </a:cubicBezTo>
                  <a:cubicBezTo>
                    <a:pt x="110" y="159"/>
                    <a:pt x="110" y="159"/>
                    <a:pt x="110" y="159"/>
                  </a:cubicBezTo>
                  <a:cubicBezTo>
                    <a:pt x="135" y="159"/>
                    <a:pt x="155" y="155"/>
                    <a:pt x="155" y="125"/>
                  </a:cubicBezTo>
                  <a:lnTo>
                    <a:pt x="142" y="45"/>
                  </a:lnTo>
                  <a:close/>
                  <a:moveTo>
                    <a:pt x="77" y="136"/>
                  </a:moveTo>
                  <a:cubicBezTo>
                    <a:pt x="61" y="108"/>
                    <a:pt x="61" y="108"/>
                    <a:pt x="61" y="108"/>
                  </a:cubicBezTo>
                  <a:cubicBezTo>
                    <a:pt x="70" y="30"/>
                    <a:pt x="70" y="30"/>
                    <a:pt x="70" y="30"/>
                  </a:cubicBezTo>
                  <a:cubicBezTo>
                    <a:pt x="68" y="30"/>
                    <a:pt x="65" y="26"/>
                    <a:pt x="64" y="11"/>
                  </a:cubicBezTo>
                  <a:cubicBezTo>
                    <a:pt x="64" y="11"/>
                    <a:pt x="79" y="2"/>
                    <a:pt x="94" y="11"/>
                  </a:cubicBezTo>
                  <a:cubicBezTo>
                    <a:pt x="94" y="11"/>
                    <a:pt x="95" y="25"/>
                    <a:pt x="88" y="30"/>
                  </a:cubicBezTo>
                  <a:cubicBezTo>
                    <a:pt x="94" y="108"/>
                    <a:pt x="94" y="108"/>
                    <a:pt x="94" y="108"/>
                  </a:cubicBezTo>
                  <a:lnTo>
                    <a:pt x="77"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5" name="Oval 12"/>
            <p:cNvSpPr>
              <a:spLocks noChangeArrowheads="1"/>
            </p:cNvSpPr>
            <p:nvPr/>
          </p:nvSpPr>
          <p:spPr bwMode="auto">
            <a:xfrm>
              <a:off x="644526" y="4763"/>
              <a:ext cx="312738" cy="325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6" name="Freeform 13"/>
            <p:cNvSpPr>
              <a:spLocks noEditPoints="1"/>
            </p:cNvSpPr>
            <p:nvPr/>
          </p:nvSpPr>
          <p:spPr bwMode="auto">
            <a:xfrm>
              <a:off x="587376" y="344488"/>
              <a:ext cx="474663" cy="539750"/>
            </a:xfrm>
            <a:custGeom>
              <a:avLst/>
              <a:gdLst>
                <a:gd name="T0" fmla="*/ 114 w 126"/>
                <a:gd name="T1" fmla="*/ 41 h 143"/>
                <a:gd name="T2" fmla="*/ 81 w 126"/>
                <a:gd name="T3" fmla="*/ 0 h 143"/>
                <a:gd name="T4" fmla="*/ 32 w 126"/>
                <a:gd name="T5" fmla="*/ 0 h 143"/>
                <a:gd name="T6" fmla="*/ 0 w 126"/>
                <a:gd name="T7" fmla="*/ 31 h 143"/>
                <a:gd name="T8" fmla="*/ 17 w 126"/>
                <a:gd name="T9" fmla="*/ 70 h 143"/>
                <a:gd name="T10" fmla="*/ 29 w 126"/>
                <a:gd name="T11" fmla="*/ 143 h 143"/>
                <a:gd name="T12" fmla="*/ 86 w 126"/>
                <a:gd name="T13" fmla="*/ 143 h 143"/>
                <a:gd name="T14" fmla="*/ 126 w 126"/>
                <a:gd name="T15" fmla="*/ 112 h 143"/>
                <a:gd name="T16" fmla="*/ 114 w 126"/>
                <a:gd name="T17" fmla="*/ 41 h 143"/>
                <a:gd name="T18" fmla="*/ 71 w 126"/>
                <a:gd name="T19" fmla="*/ 98 h 143"/>
                <a:gd name="T20" fmla="*/ 56 w 126"/>
                <a:gd name="T21" fmla="*/ 123 h 143"/>
                <a:gd name="T22" fmla="*/ 42 w 126"/>
                <a:gd name="T23" fmla="*/ 98 h 143"/>
                <a:gd name="T24" fmla="*/ 50 w 126"/>
                <a:gd name="T25" fmla="*/ 28 h 143"/>
                <a:gd name="T26" fmla="*/ 44 w 126"/>
                <a:gd name="T27" fmla="*/ 10 h 143"/>
                <a:gd name="T28" fmla="*/ 71 w 126"/>
                <a:gd name="T29" fmla="*/ 10 h 143"/>
                <a:gd name="T30" fmla="*/ 66 w 126"/>
                <a:gd name="T31" fmla="*/ 28 h 143"/>
                <a:gd name="T32" fmla="*/ 71 w 126"/>
                <a:gd name="T33" fmla="*/ 9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 h="143">
                  <a:moveTo>
                    <a:pt x="114" y="41"/>
                  </a:moveTo>
                  <a:cubicBezTo>
                    <a:pt x="114" y="18"/>
                    <a:pt x="99" y="0"/>
                    <a:pt x="81" y="0"/>
                  </a:cubicBezTo>
                  <a:cubicBezTo>
                    <a:pt x="32" y="0"/>
                    <a:pt x="32" y="0"/>
                    <a:pt x="32" y="0"/>
                  </a:cubicBezTo>
                  <a:cubicBezTo>
                    <a:pt x="16" y="0"/>
                    <a:pt x="3" y="13"/>
                    <a:pt x="0" y="31"/>
                  </a:cubicBezTo>
                  <a:cubicBezTo>
                    <a:pt x="10" y="39"/>
                    <a:pt x="17" y="53"/>
                    <a:pt x="17" y="70"/>
                  </a:cubicBezTo>
                  <a:cubicBezTo>
                    <a:pt x="29" y="143"/>
                    <a:pt x="29" y="143"/>
                    <a:pt x="29" y="143"/>
                  </a:cubicBezTo>
                  <a:cubicBezTo>
                    <a:pt x="86" y="143"/>
                    <a:pt x="86" y="143"/>
                    <a:pt x="86" y="143"/>
                  </a:cubicBezTo>
                  <a:cubicBezTo>
                    <a:pt x="108" y="143"/>
                    <a:pt x="126" y="140"/>
                    <a:pt x="126" y="112"/>
                  </a:cubicBezTo>
                  <a:lnTo>
                    <a:pt x="114" y="41"/>
                  </a:lnTo>
                  <a:close/>
                  <a:moveTo>
                    <a:pt x="71" y="98"/>
                  </a:moveTo>
                  <a:cubicBezTo>
                    <a:pt x="56" y="123"/>
                    <a:pt x="56" y="123"/>
                    <a:pt x="56" y="123"/>
                  </a:cubicBezTo>
                  <a:cubicBezTo>
                    <a:pt x="42" y="98"/>
                    <a:pt x="42" y="98"/>
                    <a:pt x="42" y="98"/>
                  </a:cubicBezTo>
                  <a:cubicBezTo>
                    <a:pt x="50" y="28"/>
                    <a:pt x="50" y="28"/>
                    <a:pt x="50" y="28"/>
                  </a:cubicBezTo>
                  <a:cubicBezTo>
                    <a:pt x="48" y="27"/>
                    <a:pt x="45" y="24"/>
                    <a:pt x="44" y="10"/>
                  </a:cubicBezTo>
                  <a:cubicBezTo>
                    <a:pt x="44" y="10"/>
                    <a:pt x="58" y="2"/>
                    <a:pt x="71" y="10"/>
                  </a:cubicBezTo>
                  <a:cubicBezTo>
                    <a:pt x="71" y="10"/>
                    <a:pt x="72" y="23"/>
                    <a:pt x="66" y="28"/>
                  </a:cubicBezTo>
                  <a:lnTo>
                    <a:pt x="71" y="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97" name="Group 165"/>
          <p:cNvGrpSpPr/>
          <p:nvPr/>
        </p:nvGrpSpPr>
        <p:grpSpPr>
          <a:xfrm>
            <a:off x="4488700" y="4254145"/>
            <a:ext cx="469880" cy="445086"/>
            <a:chOff x="-6350" y="969963"/>
            <a:chExt cx="1233488" cy="1168400"/>
          </a:xfrm>
          <a:solidFill>
            <a:srgbClr val="6CAE43"/>
          </a:solidFill>
        </p:grpSpPr>
        <p:sp>
          <p:nvSpPr>
            <p:cNvPr id="98" name="Freeform 14"/>
            <p:cNvSpPr>
              <a:spLocks/>
            </p:cNvSpPr>
            <p:nvPr/>
          </p:nvSpPr>
          <p:spPr bwMode="auto">
            <a:xfrm>
              <a:off x="163513" y="1644651"/>
              <a:ext cx="195263" cy="249238"/>
            </a:xfrm>
            <a:custGeom>
              <a:avLst/>
              <a:gdLst>
                <a:gd name="T0" fmla="*/ 44 w 52"/>
                <a:gd name="T1" fmla="*/ 4 h 66"/>
                <a:gd name="T2" fmla="*/ 48 w 52"/>
                <a:gd name="T3" fmla="*/ 22 h 66"/>
                <a:gd name="T4" fmla="*/ 25 w 52"/>
                <a:gd name="T5" fmla="*/ 58 h 66"/>
                <a:gd name="T6" fmla="*/ 8 w 52"/>
                <a:gd name="T7" fmla="*/ 62 h 66"/>
                <a:gd name="T8" fmla="*/ 8 w 52"/>
                <a:gd name="T9" fmla="*/ 62 h 66"/>
                <a:gd name="T10" fmla="*/ 4 w 52"/>
                <a:gd name="T11" fmla="*/ 44 h 66"/>
                <a:gd name="T12" fmla="*/ 26 w 52"/>
                <a:gd name="T13" fmla="*/ 8 h 66"/>
                <a:gd name="T14" fmla="*/ 44 w 52"/>
                <a:gd name="T15" fmla="*/ 4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66">
                  <a:moveTo>
                    <a:pt x="44" y="4"/>
                  </a:moveTo>
                  <a:cubicBezTo>
                    <a:pt x="50" y="8"/>
                    <a:pt x="52" y="16"/>
                    <a:pt x="48" y="22"/>
                  </a:cubicBezTo>
                  <a:cubicBezTo>
                    <a:pt x="25" y="58"/>
                    <a:pt x="25" y="58"/>
                    <a:pt x="25" y="58"/>
                  </a:cubicBezTo>
                  <a:cubicBezTo>
                    <a:pt x="22" y="64"/>
                    <a:pt x="14" y="66"/>
                    <a:pt x="8" y="62"/>
                  </a:cubicBezTo>
                  <a:cubicBezTo>
                    <a:pt x="8" y="62"/>
                    <a:pt x="8" y="62"/>
                    <a:pt x="8" y="62"/>
                  </a:cubicBezTo>
                  <a:cubicBezTo>
                    <a:pt x="2" y="58"/>
                    <a:pt x="0" y="50"/>
                    <a:pt x="4" y="44"/>
                  </a:cubicBezTo>
                  <a:cubicBezTo>
                    <a:pt x="26" y="8"/>
                    <a:pt x="26" y="8"/>
                    <a:pt x="26" y="8"/>
                  </a:cubicBezTo>
                  <a:cubicBezTo>
                    <a:pt x="30" y="2"/>
                    <a:pt x="38" y="0"/>
                    <a:pt x="4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9" name="Freeform 15"/>
            <p:cNvSpPr>
              <a:spLocks/>
            </p:cNvSpPr>
            <p:nvPr/>
          </p:nvSpPr>
          <p:spPr bwMode="auto">
            <a:xfrm>
              <a:off x="290513" y="1727201"/>
              <a:ext cx="195263" cy="249238"/>
            </a:xfrm>
            <a:custGeom>
              <a:avLst/>
              <a:gdLst>
                <a:gd name="T0" fmla="*/ 45 w 52"/>
                <a:gd name="T1" fmla="*/ 4 h 66"/>
                <a:gd name="T2" fmla="*/ 48 w 52"/>
                <a:gd name="T3" fmla="*/ 22 h 66"/>
                <a:gd name="T4" fmla="*/ 26 w 52"/>
                <a:gd name="T5" fmla="*/ 58 h 66"/>
                <a:gd name="T6" fmla="*/ 8 w 52"/>
                <a:gd name="T7" fmla="*/ 62 h 66"/>
                <a:gd name="T8" fmla="*/ 8 w 52"/>
                <a:gd name="T9" fmla="*/ 62 h 66"/>
                <a:gd name="T10" fmla="*/ 4 w 52"/>
                <a:gd name="T11" fmla="*/ 44 h 66"/>
                <a:gd name="T12" fmla="*/ 27 w 52"/>
                <a:gd name="T13" fmla="*/ 8 h 66"/>
                <a:gd name="T14" fmla="*/ 45 w 52"/>
                <a:gd name="T15" fmla="*/ 4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66">
                  <a:moveTo>
                    <a:pt x="45" y="4"/>
                  </a:moveTo>
                  <a:cubicBezTo>
                    <a:pt x="51" y="8"/>
                    <a:pt x="52" y="16"/>
                    <a:pt x="48" y="22"/>
                  </a:cubicBezTo>
                  <a:cubicBezTo>
                    <a:pt x="26" y="58"/>
                    <a:pt x="26" y="58"/>
                    <a:pt x="26" y="58"/>
                  </a:cubicBezTo>
                  <a:cubicBezTo>
                    <a:pt x="22" y="64"/>
                    <a:pt x="14" y="66"/>
                    <a:pt x="8" y="62"/>
                  </a:cubicBezTo>
                  <a:cubicBezTo>
                    <a:pt x="8" y="62"/>
                    <a:pt x="8" y="62"/>
                    <a:pt x="8" y="62"/>
                  </a:cubicBezTo>
                  <a:cubicBezTo>
                    <a:pt x="2" y="58"/>
                    <a:pt x="0" y="50"/>
                    <a:pt x="4" y="44"/>
                  </a:cubicBezTo>
                  <a:cubicBezTo>
                    <a:pt x="27" y="8"/>
                    <a:pt x="27" y="8"/>
                    <a:pt x="27" y="8"/>
                  </a:cubicBezTo>
                  <a:cubicBezTo>
                    <a:pt x="30" y="2"/>
                    <a:pt x="38" y="0"/>
                    <a:pt x="4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0" name="Freeform 16"/>
            <p:cNvSpPr>
              <a:spLocks/>
            </p:cNvSpPr>
            <p:nvPr/>
          </p:nvSpPr>
          <p:spPr bwMode="auto">
            <a:xfrm>
              <a:off x="419101" y="1811338"/>
              <a:ext cx="198438" cy="244475"/>
            </a:xfrm>
            <a:custGeom>
              <a:avLst/>
              <a:gdLst>
                <a:gd name="T0" fmla="*/ 45 w 53"/>
                <a:gd name="T1" fmla="*/ 4 h 65"/>
                <a:gd name="T2" fmla="*/ 49 w 53"/>
                <a:gd name="T3" fmla="*/ 22 h 65"/>
                <a:gd name="T4" fmla="*/ 26 w 53"/>
                <a:gd name="T5" fmla="*/ 58 h 65"/>
                <a:gd name="T6" fmla="*/ 8 w 53"/>
                <a:gd name="T7" fmla="*/ 62 h 65"/>
                <a:gd name="T8" fmla="*/ 8 w 53"/>
                <a:gd name="T9" fmla="*/ 62 h 65"/>
                <a:gd name="T10" fmla="*/ 4 w 53"/>
                <a:gd name="T11" fmla="*/ 44 h 65"/>
                <a:gd name="T12" fmla="*/ 27 w 53"/>
                <a:gd name="T13" fmla="*/ 8 h 65"/>
                <a:gd name="T14" fmla="*/ 45 w 53"/>
                <a:gd name="T15" fmla="*/ 4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65">
                  <a:moveTo>
                    <a:pt x="45" y="4"/>
                  </a:moveTo>
                  <a:cubicBezTo>
                    <a:pt x="51" y="8"/>
                    <a:pt x="53" y="16"/>
                    <a:pt x="49" y="22"/>
                  </a:cubicBezTo>
                  <a:cubicBezTo>
                    <a:pt x="26" y="58"/>
                    <a:pt x="26" y="58"/>
                    <a:pt x="26" y="58"/>
                  </a:cubicBezTo>
                  <a:cubicBezTo>
                    <a:pt x="22" y="64"/>
                    <a:pt x="14" y="65"/>
                    <a:pt x="8" y="62"/>
                  </a:cubicBezTo>
                  <a:cubicBezTo>
                    <a:pt x="8" y="62"/>
                    <a:pt x="8" y="62"/>
                    <a:pt x="8" y="62"/>
                  </a:cubicBezTo>
                  <a:cubicBezTo>
                    <a:pt x="2" y="58"/>
                    <a:pt x="0" y="50"/>
                    <a:pt x="4" y="44"/>
                  </a:cubicBezTo>
                  <a:cubicBezTo>
                    <a:pt x="27" y="8"/>
                    <a:pt x="27" y="8"/>
                    <a:pt x="27" y="8"/>
                  </a:cubicBezTo>
                  <a:cubicBezTo>
                    <a:pt x="31" y="2"/>
                    <a:pt x="39" y="0"/>
                    <a:pt x="4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1" name="Freeform 17"/>
            <p:cNvSpPr>
              <a:spLocks/>
            </p:cNvSpPr>
            <p:nvPr/>
          </p:nvSpPr>
          <p:spPr bwMode="auto">
            <a:xfrm>
              <a:off x="546101" y="1893888"/>
              <a:ext cx="200025" cy="244475"/>
            </a:xfrm>
            <a:custGeom>
              <a:avLst/>
              <a:gdLst>
                <a:gd name="T0" fmla="*/ 45 w 53"/>
                <a:gd name="T1" fmla="*/ 4 h 65"/>
                <a:gd name="T2" fmla="*/ 49 w 53"/>
                <a:gd name="T3" fmla="*/ 22 h 65"/>
                <a:gd name="T4" fmla="*/ 26 w 53"/>
                <a:gd name="T5" fmla="*/ 57 h 65"/>
                <a:gd name="T6" fmla="*/ 8 w 53"/>
                <a:gd name="T7" fmla="*/ 61 h 65"/>
                <a:gd name="T8" fmla="*/ 8 w 53"/>
                <a:gd name="T9" fmla="*/ 61 h 65"/>
                <a:gd name="T10" fmla="*/ 4 w 53"/>
                <a:gd name="T11" fmla="*/ 43 h 65"/>
                <a:gd name="T12" fmla="*/ 27 w 53"/>
                <a:gd name="T13" fmla="*/ 8 h 65"/>
                <a:gd name="T14" fmla="*/ 45 w 53"/>
                <a:gd name="T15" fmla="*/ 4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65">
                  <a:moveTo>
                    <a:pt x="45" y="4"/>
                  </a:moveTo>
                  <a:cubicBezTo>
                    <a:pt x="51" y="7"/>
                    <a:pt x="53" y="16"/>
                    <a:pt x="49" y="22"/>
                  </a:cubicBezTo>
                  <a:cubicBezTo>
                    <a:pt x="26" y="57"/>
                    <a:pt x="26" y="57"/>
                    <a:pt x="26" y="57"/>
                  </a:cubicBezTo>
                  <a:cubicBezTo>
                    <a:pt x="22" y="63"/>
                    <a:pt x="14" y="65"/>
                    <a:pt x="8" y="61"/>
                  </a:cubicBezTo>
                  <a:cubicBezTo>
                    <a:pt x="8" y="61"/>
                    <a:pt x="8" y="61"/>
                    <a:pt x="8" y="61"/>
                  </a:cubicBezTo>
                  <a:cubicBezTo>
                    <a:pt x="2" y="57"/>
                    <a:pt x="0" y="49"/>
                    <a:pt x="4" y="43"/>
                  </a:cubicBezTo>
                  <a:cubicBezTo>
                    <a:pt x="27" y="8"/>
                    <a:pt x="27" y="8"/>
                    <a:pt x="27" y="8"/>
                  </a:cubicBezTo>
                  <a:cubicBezTo>
                    <a:pt x="31" y="2"/>
                    <a:pt x="39" y="0"/>
                    <a:pt x="4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2" name="Freeform 18"/>
            <p:cNvSpPr>
              <a:spLocks/>
            </p:cNvSpPr>
            <p:nvPr/>
          </p:nvSpPr>
          <p:spPr bwMode="auto">
            <a:xfrm>
              <a:off x="-6350" y="1063626"/>
              <a:ext cx="1233488" cy="1071563"/>
            </a:xfrm>
            <a:custGeom>
              <a:avLst/>
              <a:gdLst>
                <a:gd name="T0" fmla="*/ 139 w 328"/>
                <a:gd name="T1" fmla="*/ 80 h 284"/>
                <a:gd name="T2" fmla="*/ 102 w 328"/>
                <a:gd name="T3" fmla="*/ 88 h 284"/>
                <a:gd name="T4" fmla="*/ 73 w 328"/>
                <a:gd name="T5" fmla="*/ 70 h 284"/>
                <a:gd name="T6" fmla="*/ 76 w 328"/>
                <a:gd name="T7" fmla="*/ 52 h 284"/>
                <a:gd name="T8" fmla="*/ 92 w 328"/>
                <a:gd name="T9" fmla="*/ 41 h 284"/>
                <a:gd name="T10" fmla="*/ 139 w 328"/>
                <a:gd name="T11" fmla="*/ 30 h 284"/>
                <a:gd name="T12" fmla="*/ 101 w 328"/>
                <a:gd name="T13" fmla="*/ 6 h 284"/>
                <a:gd name="T14" fmla="*/ 71 w 328"/>
                <a:gd name="T15" fmla="*/ 13 h 284"/>
                <a:gd name="T16" fmla="*/ 6 w 328"/>
                <a:gd name="T17" fmla="*/ 115 h 284"/>
                <a:gd name="T18" fmla="*/ 12 w 328"/>
                <a:gd name="T19" fmla="*/ 145 h 284"/>
                <a:gd name="T20" fmla="*/ 55 w 328"/>
                <a:gd name="T21" fmla="*/ 172 h 284"/>
                <a:gd name="T22" fmla="*/ 64 w 328"/>
                <a:gd name="T23" fmla="*/ 158 h 284"/>
                <a:gd name="T24" fmla="*/ 94 w 328"/>
                <a:gd name="T25" fmla="*/ 151 h 284"/>
                <a:gd name="T26" fmla="*/ 103 w 328"/>
                <a:gd name="T27" fmla="*/ 174 h 284"/>
                <a:gd name="T28" fmla="*/ 128 w 328"/>
                <a:gd name="T29" fmla="*/ 173 h 284"/>
                <a:gd name="T30" fmla="*/ 137 w 328"/>
                <a:gd name="T31" fmla="*/ 196 h 284"/>
                <a:gd name="T32" fmla="*/ 162 w 328"/>
                <a:gd name="T33" fmla="*/ 195 h 284"/>
                <a:gd name="T34" fmla="*/ 172 w 328"/>
                <a:gd name="T35" fmla="*/ 218 h 284"/>
                <a:gd name="T36" fmla="*/ 197 w 328"/>
                <a:gd name="T37" fmla="*/ 216 h 284"/>
                <a:gd name="T38" fmla="*/ 203 w 328"/>
                <a:gd name="T39" fmla="*/ 246 h 284"/>
                <a:gd name="T40" fmla="*/ 194 w 328"/>
                <a:gd name="T41" fmla="*/ 261 h 284"/>
                <a:gd name="T42" fmla="*/ 202 w 328"/>
                <a:gd name="T43" fmla="*/ 265 h 284"/>
                <a:gd name="T44" fmla="*/ 220 w 328"/>
                <a:gd name="T45" fmla="*/ 277 h 284"/>
                <a:gd name="T46" fmla="*/ 250 w 328"/>
                <a:gd name="T47" fmla="*/ 271 h 284"/>
                <a:gd name="T48" fmla="*/ 249 w 328"/>
                <a:gd name="T49" fmla="*/ 246 h 284"/>
                <a:gd name="T50" fmla="*/ 272 w 328"/>
                <a:gd name="T51" fmla="*/ 236 h 284"/>
                <a:gd name="T52" fmla="*/ 270 w 328"/>
                <a:gd name="T53" fmla="*/ 212 h 284"/>
                <a:gd name="T54" fmla="*/ 293 w 328"/>
                <a:gd name="T55" fmla="*/ 202 h 284"/>
                <a:gd name="T56" fmla="*/ 292 w 328"/>
                <a:gd name="T57" fmla="*/ 177 h 284"/>
                <a:gd name="T58" fmla="*/ 315 w 328"/>
                <a:gd name="T59" fmla="*/ 168 h 284"/>
                <a:gd name="T60" fmla="*/ 309 w 328"/>
                <a:gd name="T61" fmla="*/ 138 h 284"/>
                <a:gd name="T62" fmla="*/ 290 w 328"/>
                <a:gd name="T63" fmla="*/ 127 h 284"/>
                <a:gd name="T64" fmla="*/ 280 w 328"/>
                <a:gd name="T65" fmla="*/ 120 h 284"/>
                <a:gd name="T66" fmla="*/ 311 w 328"/>
                <a:gd name="T67" fmla="*/ 106 h 284"/>
                <a:gd name="T68" fmla="*/ 326 w 328"/>
                <a:gd name="T69" fmla="*/ 84 h 284"/>
                <a:gd name="T70" fmla="*/ 304 w 328"/>
                <a:gd name="T71" fmla="*/ 69 h 284"/>
                <a:gd name="T72" fmla="*/ 262 w 328"/>
                <a:gd name="T73" fmla="*/ 75 h 284"/>
                <a:gd name="T74" fmla="*/ 258 w 328"/>
                <a:gd name="T75" fmla="*/ 76 h 284"/>
                <a:gd name="T76" fmla="*/ 248 w 328"/>
                <a:gd name="T77" fmla="*/ 68 h 284"/>
                <a:gd name="T78" fmla="*/ 205 w 328"/>
                <a:gd name="T79" fmla="*/ 67 h 284"/>
                <a:gd name="T80" fmla="*/ 139 w 328"/>
                <a:gd name="T81" fmla="*/ 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8" h="284">
                  <a:moveTo>
                    <a:pt x="139" y="80"/>
                  </a:moveTo>
                  <a:cubicBezTo>
                    <a:pt x="102" y="88"/>
                    <a:pt x="102" y="88"/>
                    <a:pt x="102" y="88"/>
                  </a:cubicBezTo>
                  <a:cubicBezTo>
                    <a:pt x="89" y="91"/>
                    <a:pt x="76" y="83"/>
                    <a:pt x="73" y="70"/>
                  </a:cubicBezTo>
                  <a:cubicBezTo>
                    <a:pt x="72" y="64"/>
                    <a:pt x="73" y="57"/>
                    <a:pt x="76" y="52"/>
                  </a:cubicBezTo>
                  <a:cubicBezTo>
                    <a:pt x="80" y="46"/>
                    <a:pt x="85" y="42"/>
                    <a:pt x="92" y="41"/>
                  </a:cubicBezTo>
                  <a:cubicBezTo>
                    <a:pt x="139" y="30"/>
                    <a:pt x="139" y="30"/>
                    <a:pt x="139" y="30"/>
                  </a:cubicBezTo>
                  <a:cubicBezTo>
                    <a:pt x="101" y="6"/>
                    <a:pt x="101" y="6"/>
                    <a:pt x="101" y="6"/>
                  </a:cubicBezTo>
                  <a:cubicBezTo>
                    <a:pt x="91" y="0"/>
                    <a:pt x="78" y="3"/>
                    <a:pt x="71" y="13"/>
                  </a:cubicBezTo>
                  <a:cubicBezTo>
                    <a:pt x="6" y="115"/>
                    <a:pt x="6" y="115"/>
                    <a:pt x="6" y="115"/>
                  </a:cubicBezTo>
                  <a:cubicBezTo>
                    <a:pt x="0" y="125"/>
                    <a:pt x="2" y="139"/>
                    <a:pt x="12" y="145"/>
                  </a:cubicBezTo>
                  <a:cubicBezTo>
                    <a:pt x="55" y="172"/>
                    <a:pt x="55" y="172"/>
                    <a:pt x="55" y="172"/>
                  </a:cubicBezTo>
                  <a:cubicBezTo>
                    <a:pt x="64" y="158"/>
                    <a:pt x="64" y="158"/>
                    <a:pt x="64" y="158"/>
                  </a:cubicBezTo>
                  <a:cubicBezTo>
                    <a:pt x="71" y="148"/>
                    <a:pt x="84" y="145"/>
                    <a:pt x="94" y="151"/>
                  </a:cubicBezTo>
                  <a:cubicBezTo>
                    <a:pt x="102" y="156"/>
                    <a:pt x="105" y="165"/>
                    <a:pt x="103" y="174"/>
                  </a:cubicBezTo>
                  <a:cubicBezTo>
                    <a:pt x="110" y="169"/>
                    <a:pt x="120" y="168"/>
                    <a:pt x="128" y="173"/>
                  </a:cubicBezTo>
                  <a:cubicBezTo>
                    <a:pt x="136" y="178"/>
                    <a:pt x="140" y="187"/>
                    <a:pt x="137" y="196"/>
                  </a:cubicBezTo>
                  <a:cubicBezTo>
                    <a:pt x="145" y="190"/>
                    <a:pt x="154" y="190"/>
                    <a:pt x="162" y="195"/>
                  </a:cubicBezTo>
                  <a:cubicBezTo>
                    <a:pt x="170" y="200"/>
                    <a:pt x="174" y="209"/>
                    <a:pt x="172" y="218"/>
                  </a:cubicBezTo>
                  <a:cubicBezTo>
                    <a:pt x="179" y="212"/>
                    <a:pt x="189" y="211"/>
                    <a:pt x="197" y="216"/>
                  </a:cubicBezTo>
                  <a:cubicBezTo>
                    <a:pt x="207" y="223"/>
                    <a:pt x="209" y="236"/>
                    <a:pt x="203" y="246"/>
                  </a:cubicBezTo>
                  <a:cubicBezTo>
                    <a:pt x="194" y="261"/>
                    <a:pt x="194" y="261"/>
                    <a:pt x="194" y="261"/>
                  </a:cubicBezTo>
                  <a:cubicBezTo>
                    <a:pt x="202" y="265"/>
                    <a:pt x="202" y="265"/>
                    <a:pt x="202" y="265"/>
                  </a:cubicBezTo>
                  <a:cubicBezTo>
                    <a:pt x="220" y="277"/>
                    <a:pt x="220" y="277"/>
                    <a:pt x="220" y="277"/>
                  </a:cubicBezTo>
                  <a:cubicBezTo>
                    <a:pt x="230" y="284"/>
                    <a:pt x="243" y="281"/>
                    <a:pt x="250" y="271"/>
                  </a:cubicBezTo>
                  <a:cubicBezTo>
                    <a:pt x="255" y="263"/>
                    <a:pt x="254" y="253"/>
                    <a:pt x="249" y="246"/>
                  </a:cubicBezTo>
                  <a:cubicBezTo>
                    <a:pt x="257" y="248"/>
                    <a:pt x="267" y="244"/>
                    <a:pt x="272" y="236"/>
                  </a:cubicBezTo>
                  <a:cubicBezTo>
                    <a:pt x="277" y="228"/>
                    <a:pt x="276" y="219"/>
                    <a:pt x="270" y="212"/>
                  </a:cubicBezTo>
                  <a:cubicBezTo>
                    <a:pt x="279" y="214"/>
                    <a:pt x="288" y="210"/>
                    <a:pt x="293" y="202"/>
                  </a:cubicBezTo>
                  <a:cubicBezTo>
                    <a:pt x="298" y="194"/>
                    <a:pt x="298" y="184"/>
                    <a:pt x="292" y="177"/>
                  </a:cubicBezTo>
                  <a:cubicBezTo>
                    <a:pt x="301" y="179"/>
                    <a:pt x="310" y="176"/>
                    <a:pt x="315" y="168"/>
                  </a:cubicBezTo>
                  <a:cubicBezTo>
                    <a:pt x="321" y="158"/>
                    <a:pt x="319" y="145"/>
                    <a:pt x="309" y="138"/>
                  </a:cubicBezTo>
                  <a:cubicBezTo>
                    <a:pt x="290" y="127"/>
                    <a:pt x="290" y="127"/>
                    <a:pt x="290" y="127"/>
                  </a:cubicBezTo>
                  <a:cubicBezTo>
                    <a:pt x="280" y="120"/>
                    <a:pt x="280" y="120"/>
                    <a:pt x="280" y="120"/>
                  </a:cubicBezTo>
                  <a:cubicBezTo>
                    <a:pt x="311" y="106"/>
                    <a:pt x="311" y="106"/>
                    <a:pt x="311" y="106"/>
                  </a:cubicBezTo>
                  <a:cubicBezTo>
                    <a:pt x="311" y="106"/>
                    <a:pt x="328" y="94"/>
                    <a:pt x="326" y="84"/>
                  </a:cubicBezTo>
                  <a:cubicBezTo>
                    <a:pt x="324" y="74"/>
                    <a:pt x="315" y="67"/>
                    <a:pt x="304" y="69"/>
                  </a:cubicBezTo>
                  <a:cubicBezTo>
                    <a:pt x="262" y="75"/>
                    <a:pt x="262" y="75"/>
                    <a:pt x="262" y="75"/>
                  </a:cubicBezTo>
                  <a:cubicBezTo>
                    <a:pt x="260" y="75"/>
                    <a:pt x="259" y="75"/>
                    <a:pt x="258" y="76"/>
                  </a:cubicBezTo>
                  <a:cubicBezTo>
                    <a:pt x="248" y="68"/>
                    <a:pt x="248" y="68"/>
                    <a:pt x="248" y="68"/>
                  </a:cubicBezTo>
                  <a:cubicBezTo>
                    <a:pt x="237" y="61"/>
                    <a:pt x="220" y="62"/>
                    <a:pt x="205" y="67"/>
                  </a:cubicBezTo>
                  <a:lnTo>
                    <a:pt x="13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3" name="Freeform 19"/>
            <p:cNvSpPr>
              <a:spLocks/>
            </p:cNvSpPr>
            <p:nvPr/>
          </p:nvSpPr>
          <p:spPr bwMode="auto">
            <a:xfrm>
              <a:off x="306388" y="969963"/>
              <a:ext cx="846138" cy="384175"/>
            </a:xfrm>
            <a:custGeom>
              <a:avLst/>
              <a:gdLst>
                <a:gd name="T0" fmla="*/ 59 w 225"/>
                <a:gd name="T1" fmla="*/ 93 h 102"/>
                <a:gd name="T2" fmla="*/ 59 w 225"/>
                <a:gd name="T3" fmla="*/ 93 h 102"/>
                <a:gd name="T4" fmla="*/ 119 w 225"/>
                <a:gd name="T5" fmla="*/ 81 h 102"/>
                <a:gd name="T6" fmla="*/ 145 w 225"/>
                <a:gd name="T7" fmla="*/ 77 h 102"/>
                <a:gd name="T8" fmla="*/ 171 w 225"/>
                <a:gd name="T9" fmla="*/ 84 h 102"/>
                <a:gd name="T10" fmla="*/ 177 w 225"/>
                <a:gd name="T11" fmla="*/ 89 h 102"/>
                <a:gd name="T12" fmla="*/ 177 w 225"/>
                <a:gd name="T13" fmla="*/ 88 h 102"/>
                <a:gd name="T14" fmla="*/ 220 w 225"/>
                <a:gd name="T15" fmla="*/ 83 h 102"/>
                <a:gd name="T16" fmla="*/ 224 w 225"/>
                <a:gd name="T17" fmla="*/ 82 h 102"/>
                <a:gd name="T18" fmla="*/ 215 w 225"/>
                <a:gd name="T19" fmla="*/ 64 h 102"/>
                <a:gd name="T20" fmla="*/ 124 w 225"/>
                <a:gd name="T21" fmla="*/ 6 h 102"/>
                <a:gd name="T22" fmla="*/ 97 w 225"/>
                <a:gd name="T23" fmla="*/ 11 h 102"/>
                <a:gd name="T24" fmla="*/ 71 w 225"/>
                <a:gd name="T25" fmla="*/ 51 h 102"/>
                <a:gd name="T26" fmla="*/ 85 w 225"/>
                <a:gd name="T27" fmla="*/ 61 h 102"/>
                <a:gd name="T28" fmla="*/ 11 w 225"/>
                <a:gd name="T29" fmla="*/ 77 h 102"/>
                <a:gd name="T30" fmla="*/ 3 w 225"/>
                <a:gd name="T31" fmla="*/ 83 h 102"/>
                <a:gd name="T32" fmla="*/ 1 w 225"/>
                <a:gd name="T33" fmla="*/ 92 h 102"/>
                <a:gd name="T34" fmla="*/ 14 w 225"/>
                <a:gd name="T35" fmla="*/ 102 h 102"/>
                <a:gd name="T36" fmla="*/ 17 w 225"/>
                <a:gd name="T37" fmla="*/ 102 h 102"/>
                <a:gd name="T38" fmla="*/ 47 w 225"/>
                <a:gd name="T39" fmla="*/ 95 h 102"/>
                <a:gd name="T40" fmla="*/ 59 w 225"/>
                <a:gd name="T41" fmla="*/ 9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5" h="102">
                  <a:moveTo>
                    <a:pt x="59" y="93"/>
                  </a:moveTo>
                  <a:cubicBezTo>
                    <a:pt x="59" y="93"/>
                    <a:pt x="59" y="93"/>
                    <a:pt x="59" y="93"/>
                  </a:cubicBezTo>
                  <a:cubicBezTo>
                    <a:pt x="119" y="81"/>
                    <a:pt x="119" y="81"/>
                    <a:pt x="119" y="81"/>
                  </a:cubicBezTo>
                  <a:cubicBezTo>
                    <a:pt x="128" y="79"/>
                    <a:pt x="137" y="77"/>
                    <a:pt x="145" y="77"/>
                  </a:cubicBezTo>
                  <a:cubicBezTo>
                    <a:pt x="155" y="77"/>
                    <a:pt x="164" y="80"/>
                    <a:pt x="171" y="84"/>
                  </a:cubicBezTo>
                  <a:cubicBezTo>
                    <a:pt x="177" y="89"/>
                    <a:pt x="177" y="89"/>
                    <a:pt x="177" y="89"/>
                  </a:cubicBezTo>
                  <a:cubicBezTo>
                    <a:pt x="177" y="88"/>
                    <a:pt x="177" y="88"/>
                    <a:pt x="177" y="88"/>
                  </a:cubicBezTo>
                  <a:cubicBezTo>
                    <a:pt x="220" y="83"/>
                    <a:pt x="220" y="83"/>
                    <a:pt x="220" y="83"/>
                  </a:cubicBezTo>
                  <a:cubicBezTo>
                    <a:pt x="221" y="82"/>
                    <a:pt x="223" y="82"/>
                    <a:pt x="224" y="82"/>
                  </a:cubicBezTo>
                  <a:cubicBezTo>
                    <a:pt x="225" y="75"/>
                    <a:pt x="222" y="68"/>
                    <a:pt x="215" y="64"/>
                  </a:cubicBezTo>
                  <a:cubicBezTo>
                    <a:pt x="124" y="6"/>
                    <a:pt x="124" y="6"/>
                    <a:pt x="124" y="6"/>
                  </a:cubicBezTo>
                  <a:cubicBezTo>
                    <a:pt x="114" y="0"/>
                    <a:pt x="102" y="2"/>
                    <a:pt x="97" y="11"/>
                  </a:cubicBezTo>
                  <a:cubicBezTo>
                    <a:pt x="71" y="51"/>
                    <a:pt x="71" y="51"/>
                    <a:pt x="71" y="51"/>
                  </a:cubicBezTo>
                  <a:cubicBezTo>
                    <a:pt x="85" y="61"/>
                    <a:pt x="85" y="61"/>
                    <a:pt x="85" y="61"/>
                  </a:cubicBezTo>
                  <a:cubicBezTo>
                    <a:pt x="11" y="77"/>
                    <a:pt x="11" y="77"/>
                    <a:pt x="11" y="77"/>
                  </a:cubicBezTo>
                  <a:cubicBezTo>
                    <a:pt x="8" y="78"/>
                    <a:pt x="5" y="80"/>
                    <a:pt x="3" y="83"/>
                  </a:cubicBezTo>
                  <a:cubicBezTo>
                    <a:pt x="1" y="86"/>
                    <a:pt x="0" y="89"/>
                    <a:pt x="1" y="92"/>
                  </a:cubicBezTo>
                  <a:cubicBezTo>
                    <a:pt x="2" y="98"/>
                    <a:pt x="8" y="102"/>
                    <a:pt x="14" y="102"/>
                  </a:cubicBezTo>
                  <a:cubicBezTo>
                    <a:pt x="15" y="102"/>
                    <a:pt x="16" y="102"/>
                    <a:pt x="17" y="102"/>
                  </a:cubicBezTo>
                  <a:cubicBezTo>
                    <a:pt x="47" y="95"/>
                    <a:pt x="47" y="95"/>
                    <a:pt x="47" y="95"/>
                  </a:cubicBezTo>
                  <a:lnTo>
                    <a:pt x="59"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104" name="Group 164"/>
          <p:cNvGrpSpPr/>
          <p:nvPr/>
        </p:nvGrpSpPr>
        <p:grpSpPr>
          <a:xfrm>
            <a:off x="6853701" y="2329414"/>
            <a:ext cx="437224" cy="472299"/>
            <a:chOff x="2251076" y="977901"/>
            <a:chExt cx="1147763" cy="1239838"/>
          </a:xfrm>
          <a:solidFill>
            <a:srgbClr val="6CAE43"/>
          </a:solidFill>
        </p:grpSpPr>
        <p:sp>
          <p:nvSpPr>
            <p:cNvPr id="105" name="Freeform 20"/>
            <p:cNvSpPr>
              <a:spLocks/>
            </p:cNvSpPr>
            <p:nvPr/>
          </p:nvSpPr>
          <p:spPr bwMode="auto">
            <a:xfrm>
              <a:off x="2251076" y="977901"/>
              <a:ext cx="1147763" cy="1239838"/>
            </a:xfrm>
            <a:custGeom>
              <a:avLst/>
              <a:gdLst>
                <a:gd name="T0" fmla="*/ 153 w 305"/>
                <a:gd name="T1" fmla="*/ 25 h 329"/>
                <a:gd name="T2" fmla="*/ 305 w 305"/>
                <a:gd name="T3" fmla="*/ 177 h 329"/>
                <a:gd name="T4" fmla="*/ 153 w 305"/>
                <a:gd name="T5" fmla="*/ 329 h 329"/>
                <a:gd name="T6" fmla="*/ 0 w 305"/>
                <a:gd name="T7" fmla="*/ 177 h 329"/>
                <a:gd name="T8" fmla="*/ 127 w 305"/>
                <a:gd name="T9" fmla="*/ 304 h 329"/>
                <a:gd name="T10" fmla="*/ 254 w 305"/>
                <a:gd name="T11" fmla="*/ 177 h 329"/>
                <a:gd name="T12" fmla="*/ 127 w 305"/>
                <a:gd name="T13" fmla="*/ 50 h 329"/>
                <a:gd name="T14" fmla="*/ 97 w 305"/>
                <a:gd name="T15" fmla="*/ 79 h 329"/>
                <a:gd name="T16" fmla="*/ 89 w 305"/>
                <a:gd name="T17" fmla="*/ 17 h 329"/>
                <a:gd name="T18" fmla="*/ 181 w 305"/>
                <a:gd name="T19" fmla="*/ 0 h 329"/>
                <a:gd name="T20" fmla="*/ 153 w 305"/>
                <a:gd name="T21" fmla="*/ 25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5" h="329">
                  <a:moveTo>
                    <a:pt x="153" y="25"/>
                  </a:moveTo>
                  <a:cubicBezTo>
                    <a:pt x="237" y="25"/>
                    <a:pt x="305" y="93"/>
                    <a:pt x="305" y="177"/>
                  </a:cubicBezTo>
                  <a:cubicBezTo>
                    <a:pt x="305" y="261"/>
                    <a:pt x="237" y="329"/>
                    <a:pt x="153" y="329"/>
                  </a:cubicBezTo>
                  <a:cubicBezTo>
                    <a:pt x="69" y="329"/>
                    <a:pt x="0" y="261"/>
                    <a:pt x="0" y="177"/>
                  </a:cubicBezTo>
                  <a:cubicBezTo>
                    <a:pt x="0" y="247"/>
                    <a:pt x="57" y="304"/>
                    <a:pt x="127" y="304"/>
                  </a:cubicBezTo>
                  <a:cubicBezTo>
                    <a:pt x="197" y="304"/>
                    <a:pt x="254" y="247"/>
                    <a:pt x="254" y="177"/>
                  </a:cubicBezTo>
                  <a:cubicBezTo>
                    <a:pt x="254" y="107"/>
                    <a:pt x="197" y="50"/>
                    <a:pt x="127" y="50"/>
                  </a:cubicBezTo>
                  <a:cubicBezTo>
                    <a:pt x="97" y="79"/>
                    <a:pt x="97" y="79"/>
                    <a:pt x="97" y="79"/>
                  </a:cubicBezTo>
                  <a:cubicBezTo>
                    <a:pt x="89" y="17"/>
                    <a:pt x="89" y="17"/>
                    <a:pt x="89" y="17"/>
                  </a:cubicBezTo>
                  <a:cubicBezTo>
                    <a:pt x="181" y="0"/>
                    <a:pt x="181" y="0"/>
                    <a:pt x="181" y="0"/>
                  </a:cubicBezTo>
                  <a:lnTo>
                    <a:pt x="153"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6" name="Freeform 21"/>
            <p:cNvSpPr>
              <a:spLocks/>
            </p:cNvSpPr>
            <p:nvPr/>
          </p:nvSpPr>
          <p:spPr bwMode="auto">
            <a:xfrm>
              <a:off x="2570163" y="1227138"/>
              <a:ext cx="7938"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7" name="Freeform 22"/>
            <p:cNvSpPr>
              <a:spLocks/>
            </p:cNvSpPr>
            <p:nvPr/>
          </p:nvSpPr>
          <p:spPr bwMode="auto">
            <a:xfrm>
              <a:off x="2687638" y="1227138"/>
              <a:ext cx="93663" cy="17463"/>
            </a:xfrm>
            <a:custGeom>
              <a:avLst/>
              <a:gdLst>
                <a:gd name="T0" fmla="*/ 0 w 25"/>
                <a:gd name="T1" fmla="*/ 5 h 5"/>
                <a:gd name="T2" fmla="*/ 25 w 25"/>
                <a:gd name="T3" fmla="*/ 1 h 5"/>
                <a:gd name="T4" fmla="*/ 21 w 25"/>
                <a:gd name="T5" fmla="*/ 0 h 5"/>
                <a:gd name="T6" fmla="*/ 2 w 25"/>
                <a:gd name="T7" fmla="*/ 3 h 5"/>
                <a:gd name="T8" fmla="*/ 0 w 25"/>
                <a:gd name="T9" fmla="*/ 5 h 5"/>
              </a:gdLst>
              <a:ahLst/>
              <a:cxnLst>
                <a:cxn ang="0">
                  <a:pos x="T0" y="T1"/>
                </a:cxn>
                <a:cxn ang="0">
                  <a:pos x="T2" y="T3"/>
                </a:cxn>
                <a:cxn ang="0">
                  <a:pos x="T4" y="T5"/>
                </a:cxn>
                <a:cxn ang="0">
                  <a:pos x="T6" y="T7"/>
                </a:cxn>
                <a:cxn ang="0">
                  <a:pos x="T8" y="T9"/>
                </a:cxn>
              </a:cxnLst>
              <a:rect l="0" t="0" r="r" b="b"/>
              <a:pathLst>
                <a:path w="25" h="5">
                  <a:moveTo>
                    <a:pt x="0" y="5"/>
                  </a:moveTo>
                  <a:cubicBezTo>
                    <a:pt x="9" y="3"/>
                    <a:pt x="18" y="2"/>
                    <a:pt x="25" y="1"/>
                  </a:cubicBezTo>
                  <a:cubicBezTo>
                    <a:pt x="24" y="1"/>
                    <a:pt x="22" y="1"/>
                    <a:pt x="21" y="0"/>
                  </a:cubicBezTo>
                  <a:cubicBezTo>
                    <a:pt x="15" y="1"/>
                    <a:pt x="9" y="1"/>
                    <a:pt x="2" y="3"/>
                  </a:cubicBezTo>
                  <a:cubicBezTo>
                    <a:pt x="2" y="3"/>
                    <a:pt x="1"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8" name="Freeform 23"/>
            <p:cNvSpPr>
              <a:spLocks/>
            </p:cNvSpPr>
            <p:nvPr/>
          </p:nvSpPr>
          <p:spPr bwMode="auto">
            <a:xfrm>
              <a:off x="2270126" y="1633538"/>
              <a:ext cx="0" cy="11113"/>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cubicBezTo>
                    <a:pt x="0" y="2"/>
                    <a:pt x="0" y="1"/>
                    <a:pt x="0" y="0"/>
                  </a:cubicBezTo>
                  <a:cubicBezTo>
                    <a:pt x="0"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9" name="Freeform 24"/>
            <p:cNvSpPr>
              <a:spLocks/>
            </p:cNvSpPr>
            <p:nvPr/>
          </p:nvSpPr>
          <p:spPr bwMode="auto">
            <a:xfrm>
              <a:off x="2270126" y="1622426"/>
              <a:ext cx="0" cy="22225"/>
            </a:xfrm>
            <a:custGeom>
              <a:avLst/>
              <a:gdLst>
                <a:gd name="T0" fmla="*/ 3 h 6"/>
                <a:gd name="T1" fmla="*/ 0 h 6"/>
                <a:gd name="T2" fmla="*/ 6 h 6"/>
                <a:gd name="T3" fmla="*/ 6 h 6"/>
                <a:gd name="T4" fmla="*/ 3 h 6"/>
              </a:gdLst>
              <a:ahLst/>
              <a:cxnLst>
                <a:cxn ang="0">
                  <a:pos x="0" y="T0"/>
                </a:cxn>
                <a:cxn ang="0">
                  <a:pos x="0" y="T1"/>
                </a:cxn>
                <a:cxn ang="0">
                  <a:pos x="0" y="T2"/>
                </a:cxn>
                <a:cxn ang="0">
                  <a:pos x="0" y="T3"/>
                </a:cxn>
                <a:cxn ang="0">
                  <a:pos x="0" y="T4"/>
                </a:cxn>
              </a:cxnLst>
              <a:rect l="0" t="0" r="r" b="b"/>
              <a:pathLst>
                <a:path h="6">
                  <a:moveTo>
                    <a:pt x="0" y="3"/>
                  </a:moveTo>
                  <a:cubicBezTo>
                    <a:pt x="0" y="2"/>
                    <a:pt x="0" y="1"/>
                    <a:pt x="0" y="0"/>
                  </a:cubicBezTo>
                  <a:cubicBezTo>
                    <a:pt x="0" y="2"/>
                    <a:pt x="0" y="4"/>
                    <a:pt x="0" y="6"/>
                  </a:cubicBezTo>
                  <a:cubicBezTo>
                    <a:pt x="0" y="6"/>
                    <a:pt x="0" y="6"/>
                    <a:pt x="0" y="6"/>
                  </a:cubicBezTo>
                  <a:cubicBezTo>
                    <a:pt x="0" y="5"/>
                    <a:pt x="0"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10" name="Freeform 25"/>
            <p:cNvSpPr>
              <a:spLocks/>
            </p:cNvSpPr>
            <p:nvPr/>
          </p:nvSpPr>
          <p:spPr bwMode="auto">
            <a:xfrm>
              <a:off x="2270126" y="1581151"/>
              <a:ext cx="3175" cy="33338"/>
            </a:xfrm>
            <a:custGeom>
              <a:avLst/>
              <a:gdLst>
                <a:gd name="T0" fmla="*/ 0 w 1"/>
                <a:gd name="T1" fmla="*/ 4 h 9"/>
                <a:gd name="T2" fmla="*/ 0 w 1"/>
                <a:gd name="T3" fmla="*/ 6 h 9"/>
                <a:gd name="T4" fmla="*/ 0 w 1"/>
                <a:gd name="T5" fmla="*/ 7 h 9"/>
                <a:gd name="T6" fmla="*/ 0 w 1"/>
                <a:gd name="T7" fmla="*/ 8 h 9"/>
                <a:gd name="T8" fmla="*/ 0 w 1"/>
                <a:gd name="T9" fmla="*/ 9 h 9"/>
                <a:gd name="T10" fmla="*/ 0 w 1"/>
                <a:gd name="T11" fmla="*/ 8 h 9"/>
                <a:gd name="T12" fmla="*/ 0 w 1"/>
                <a:gd name="T13" fmla="*/ 4 h 9"/>
                <a:gd name="T14" fmla="*/ 1 w 1"/>
                <a:gd name="T15" fmla="*/ 0 h 9"/>
                <a:gd name="T16" fmla="*/ 0 w 1"/>
                <a:gd name="T1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9">
                  <a:moveTo>
                    <a:pt x="0" y="4"/>
                  </a:moveTo>
                  <a:cubicBezTo>
                    <a:pt x="0" y="6"/>
                    <a:pt x="0" y="6"/>
                    <a:pt x="0" y="6"/>
                  </a:cubicBezTo>
                  <a:cubicBezTo>
                    <a:pt x="0" y="7"/>
                    <a:pt x="0" y="7"/>
                    <a:pt x="0" y="7"/>
                  </a:cubicBezTo>
                  <a:cubicBezTo>
                    <a:pt x="0" y="7"/>
                    <a:pt x="0" y="8"/>
                    <a:pt x="0" y="8"/>
                  </a:cubicBezTo>
                  <a:cubicBezTo>
                    <a:pt x="0" y="8"/>
                    <a:pt x="0" y="9"/>
                    <a:pt x="0" y="9"/>
                  </a:cubicBezTo>
                  <a:cubicBezTo>
                    <a:pt x="0" y="9"/>
                    <a:pt x="0" y="8"/>
                    <a:pt x="0" y="8"/>
                  </a:cubicBezTo>
                  <a:cubicBezTo>
                    <a:pt x="0" y="7"/>
                    <a:pt x="0" y="5"/>
                    <a:pt x="0" y="4"/>
                  </a:cubicBezTo>
                  <a:cubicBezTo>
                    <a:pt x="1" y="3"/>
                    <a:pt x="1" y="1"/>
                    <a:pt x="1" y="0"/>
                  </a:cubicBezTo>
                  <a:cubicBezTo>
                    <a:pt x="1" y="1"/>
                    <a:pt x="0"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11" name="Freeform 26"/>
            <p:cNvSpPr>
              <a:spLocks/>
            </p:cNvSpPr>
            <p:nvPr/>
          </p:nvSpPr>
          <p:spPr bwMode="auto">
            <a:xfrm>
              <a:off x="2563813" y="1227138"/>
              <a:ext cx="14288" cy="3175"/>
            </a:xfrm>
            <a:custGeom>
              <a:avLst/>
              <a:gdLst>
                <a:gd name="T0" fmla="*/ 4 w 4"/>
                <a:gd name="T1" fmla="*/ 0 h 1"/>
                <a:gd name="T2" fmla="*/ 0 w 4"/>
                <a:gd name="T3" fmla="*/ 1 h 1"/>
                <a:gd name="T4" fmla="*/ 2 w 4"/>
                <a:gd name="T5" fmla="*/ 0 h 1"/>
                <a:gd name="T6" fmla="*/ 4 w 4"/>
                <a:gd name="T7" fmla="*/ 0 h 1"/>
              </a:gdLst>
              <a:ahLst/>
              <a:cxnLst>
                <a:cxn ang="0">
                  <a:pos x="T0" y="T1"/>
                </a:cxn>
                <a:cxn ang="0">
                  <a:pos x="T2" y="T3"/>
                </a:cxn>
                <a:cxn ang="0">
                  <a:pos x="T4" y="T5"/>
                </a:cxn>
                <a:cxn ang="0">
                  <a:pos x="T6" y="T7"/>
                </a:cxn>
              </a:cxnLst>
              <a:rect l="0" t="0" r="r" b="b"/>
              <a:pathLst>
                <a:path w="4" h="1">
                  <a:moveTo>
                    <a:pt x="4" y="0"/>
                  </a:moveTo>
                  <a:cubicBezTo>
                    <a:pt x="0" y="1"/>
                    <a:pt x="0" y="1"/>
                    <a:pt x="0" y="1"/>
                  </a:cubicBezTo>
                  <a:cubicBezTo>
                    <a:pt x="1" y="1"/>
                    <a:pt x="2" y="0"/>
                    <a:pt x="2" y="0"/>
                  </a:cubicBezTo>
                  <a:cubicBezTo>
                    <a:pt x="3" y="0"/>
                    <a:pt x="3"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12" name="Freeform 27"/>
            <p:cNvSpPr>
              <a:spLocks/>
            </p:cNvSpPr>
            <p:nvPr/>
          </p:nvSpPr>
          <p:spPr bwMode="auto">
            <a:xfrm>
              <a:off x="2311401" y="1422401"/>
              <a:ext cx="19050" cy="33338"/>
            </a:xfrm>
            <a:custGeom>
              <a:avLst/>
              <a:gdLst>
                <a:gd name="T0" fmla="*/ 1 w 5"/>
                <a:gd name="T1" fmla="*/ 7 h 9"/>
                <a:gd name="T2" fmla="*/ 0 w 5"/>
                <a:gd name="T3" fmla="*/ 9 h 9"/>
                <a:gd name="T4" fmla="*/ 2 w 5"/>
                <a:gd name="T5" fmla="*/ 5 h 9"/>
                <a:gd name="T6" fmla="*/ 5 w 5"/>
                <a:gd name="T7" fmla="*/ 0 h 9"/>
                <a:gd name="T8" fmla="*/ 1 w 5"/>
                <a:gd name="T9" fmla="*/ 7 h 9"/>
              </a:gdLst>
              <a:ahLst/>
              <a:cxnLst>
                <a:cxn ang="0">
                  <a:pos x="T0" y="T1"/>
                </a:cxn>
                <a:cxn ang="0">
                  <a:pos x="T2" y="T3"/>
                </a:cxn>
                <a:cxn ang="0">
                  <a:pos x="T4" y="T5"/>
                </a:cxn>
                <a:cxn ang="0">
                  <a:pos x="T6" y="T7"/>
                </a:cxn>
                <a:cxn ang="0">
                  <a:pos x="T8" y="T9"/>
                </a:cxn>
              </a:cxnLst>
              <a:rect l="0" t="0" r="r" b="b"/>
              <a:pathLst>
                <a:path w="5" h="9">
                  <a:moveTo>
                    <a:pt x="1" y="7"/>
                  </a:moveTo>
                  <a:cubicBezTo>
                    <a:pt x="0" y="9"/>
                    <a:pt x="0" y="9"/>
                    <a:pt x="0" y="9"/>
                  </a:cubicBezTo>
                  <a:cubicBezTo>
                    <a:pt x="1" y="8"/>
                    <a:pt x="1" y="6"/>
                    <a:pt x="2" y="5"/>
                  </a:cubicBezTo>
                  <a:cubicBezTo>
                    <a:pt x="3" y="3"/>
                    <a:pt x="4" y="2"/>
                    <a:pt x="5" y="0"/>
                  </a:cubicBezTo>
                  <a:cubicBezTo>
                    <a:pt x="4" y="2"/>
                    <a:pt x="2"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13" name="Freeform 28"/>
            <p:cNvSpPr>
              <a:spLocks/>
            </p:cNvSpPr>
            <p:nvPr/>
          </p:nvSpPr>
          <p:spPr bwMode="auto">
            <a:xfrm>
              <a:off x="2336801" y="1381126"/>
              <a:ext cx="19050" cy="30163"/>
            </a:xfrm>
            <a:custGeom>
              <a:avLst/>
              <a:gdLst>
                <a:gd name="T0" fmla="*/ 5 w 5"/>
                <a:gd name="T1" fmla="*/ 0 h 8"/>
                <a:gd name="T2" fmla="*/ 3 w 5"/>
                <a:gd name="T3" fmla="*/ 4 h 8"/>
                <a:gd name="T4" fmla="*/ 2 w 5"/>
                <a:gd name="T5" fmla="*/ 4 h 8"/>
                <a:gd name="T6" fmla="*/ 0 w 5"/>
                <a:gd name="T7" fmla="*/ 8 h 8"/>
                <a:gd name="T8" fmla="*/ 3 w 5"/>
                <a:gd name="T9" fmla="*/ 3 h 8"/>
                <a:gd name="T10" fmla="*/ 5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5" y="0"/>
                  </a:moveTo>
                  <a:cubicBezTo>
                    <a:pt x="3" y="4"/>
                    <a:pt x="3" y="4"/>
                    <a:pt x="3" y="4"/>
                  </a:cubicBezTo>
                  <a:cubicBezTo>
                    <a:pt x="2" y="4"/>
                    <a:pt x="2" y="4"/>
                    <a:pt x="2" y="4"/>
                  </a:cubicBezTo>
                  <a:cubicBezTo>
                    <a:pt x="1" y="6"/>
                    <a:pt x="0" y="7"/>
                    <a:pt x="0" y="8"/>
                  </a:cubicBezTo>
                  <a:cubicBezTo>
                    <a:pt x="1" y="7"/>
                    <a:pt x="2" y="5"/>
                    <a:pt x="3" y="3"/>
                  </a:cubicBezTo>
                  <a:cubicBezTo>
                    <a:pt x="4" y="2"/>
                    <a:pt x="5"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14" name="Freeform 29"/>
            <p:cNvSpPr>
              <a:spLocks/>
            </p:cNvSpPr>
            <p:nvPr/>
          </p:nvSpPr>
          <p:spPr bwMode="auto">
            <a:xfrm>
              <a:off x="2446338" y="1279526"/>
              <a:ext cx="15875" cy="14288"/>
            </a:xfrm>
            <a:custGeom>
              <a:avLst/>
              <a:gdLst>
                <a:gd name="T0" fmla="*/ 4 w 4"/>
                <a:gd name="T1" fmla="*/ 0 h 4"/>
                <a:gd name="T2" fmla="*/ 1 w 4"/>
                <a:gd name="T3" fmla="*/ 3 h 4"/>
                <a:gd name="T4" fmla="*/ 0 w 4"/>
                <a:gd name="T5" fmla="*/ 4 h 4"/>
                <a:gd name="T6" fmla="*/ 3 w 4"/>
                <a:gd name="T7" fmla="*/ 1 h 4"/>
                <a:gd name="T8" fmla="*/ 4 w 4"/>
                <a:gd name="T9" fmla="*/ 0 h 4"/>
              </a:gdLst>
              <a:ahLst/>
              <a:cxnLst>
                <a:cxn ang="0">
                  <a:pos x="T0" y="T1"/>
                </a:cxn>
                <a:cxn ang="0">
                  <a:pos x="T2" y="T3"/>
                </a:cxn>
                <a:cxn ang="0">
                  <a:pos x="T4" y="T5"/>
                </a:cxn>
                <a:cxn ang="0">
                  <a:pos x="T6" y="T7"/>
                </a:cxn>
                <a:cxn ang="0">
                  <a:pos x="T8" y="T9"/>
                </a:cxn>
              </a:cxnLst>
              <a:rect l="0" t="0" r="r" b="b"/>
              <a:pathLst>
                <a:path w="4" h="4">
                  <a:moveTo>
                    <a:pt x="4" y="0"/>
                  </a:moveTo>
                  <a:cubicBezTo>
                    <a:pt x="1" y="3"/>
                    <a:pt x="1" y="3"/>
                    <a:pt x="1" y="3"/>
                  </a:cubicBezTo>
                  <a:cubicBezTo>
                    <a:pt x="0" y="3"/>
                    <a:pt x="0" y="3"/>
                    <a:pt x="0" y="4"/>
                  </a:cubicBezTo>
                  <a:cubicBezTo>
                    <a:pt x="1" y="3"/>
                    <a:pt x="2" y="2"/>
                    <a:pt x="3" y="1"/>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15" name="Freeform 30"/>
            <p:cNvSpPr>
              <a:spLocks/>
            </p:cNvSpPr>
            <p:nvPr/>
          </p:nvSpPr>
          <p:spPr bwMode="auto">
            <a:xfrm>
              <a:off x="2382838" y="1885951"/>
              <a:ext cx="112713" cy="142875"/>
            </a:xfrm>
            <a:custGeom>
              <a:avLst/>
              <a:gdLst>
                <a:gd name="T0" fmla="*/ 26 w 30"/>
                <a:gd name="T1" fmla="*/ 36 h 38"/>
                <a:gd name="T2" fmla="*/ 30 w 30"/>
                <a:gd name="T3" fmla="*/ 38 h 38"/>
                <a:gd name="T4" fmla="*/ 20 w 30"/>
                <a:gd name="T5" fmla="*/ 14 h 38"/>
                <a:gd name="T6" fmla="*/ 0 w 30"/>
                <a:gd name="T7" fmla="*/ 0 h 38"/>
                <a:gd name="T8" fmla="*/ 6 w 30"/>
                <a:gd name="T9" fmla="*/ 20 h 38"/>
                <a:gd name="T10" fmla="*/ 26 w 30"/>
                <a:gd name="T11" fmla="*/ 36 h 38"/>
              </a:gdLst>
              <a:ahLst/>
              <a:cxnLst>
                <a:cxn ang="0">
                  <a:pos x="T0" y="T1"/>
                </a:cxn>
                <a:cxn ang="0">
                  <a:pos x="T2" y="T3"/>
                </a:cxn>
                <a:cxn ang="0">
                  <a:pos x="T4" y="T5"/>
                </a:cxn>
                <a:cxn ang="0">
                  <a:pos x="T6" y="T7"/>
                </a:cxn>
                <a:cxn ang="0">
                  <a:pos x="T8" y="T9"/>
                </a:cxn>
                <a:cxn ang="0">
                  <a:pos x="T10" y="T11"/>
                </a:cxn>
              </a:cxnLst>
              <a:rect l="0" t="0" r="r" b="b"/>
              <a:pathLst>
                <a:path w="30" h="38">
                  <a:moveTo>
                    <a:pt x="26" y="36"/>
                  </a:moveTo>
                  <a:cubicBezTo>
                    <a:pt x="27" y="36"/>
                    <a:pt x="29" y="37"/>
                    <a:pt x="30" y="38"/>
                  </a:cubicBezTo>
                  <a:cubicBezTo>
                    <a:pt x="24" y="32"/>
                    <a:pt x="20" y="24"/>
                    <a:pt x="20" y="14"/>
                  </a:cubicBezTo>
                  <a:cubicBezTo>
                    <a:pt x="13" y="10"/>
                    <a:pt x="6" y="5"/>
                    <a:pt x="0" y="0"/>
                  </a:cubicBezTo>
                  <a:cubicBezTo>
                    <a:pt x="0" y="8"/>
                    <a:pt x="2" y="14"/>
                    <a:pt x="6" y="20"/>
                  </a:cubicBezTo>
                  <a:cubicBezTo>
                    <a:pt x="12" y="26"/>
                    <a:pt x="18" y="31"/>
                    <a:pt x="26"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16" name="Freeform 31"/>
            <p:cNvSpPr>
              <a:spLocks/>
            </p:cNvSpPr>
            <p:nvPr/>
          </p:nvSpPr>
          <p:spPr bwMode="auto">
            <a:xfrm>
              <a:off x="2517776" y="2039938"/>
              <a:ext cx="120650" cy="42863"/>
            </a:xfrm>
            <a:custGeom>
              <a:avLst/>
              <a:gdLst>
                <a:gd name="T0" fmla="*/ 21 w 32"/>
                <a:gd name="T1" fmla="*/ 5 h 11"/>
                <a:gd name="T2" fmla="*/ 0 w 32"/>
                <a:gd name="T3" fmla="*/ 0 h 11"/>
                <a:gd name="T4" fmla="*/ 0 w 32"/>
                <a:gd name="T5" fmla="*/ 0 h 11"/>
                <a:gd name="T6" fmla="*/ 32 w 32"/>
                <a:gd name="T7" fmla="*/ 11 h 11"/>
                <a:gd name="T8" fmla="*/ 21 w 32"/>
                <a:gd name="T9" fmla="*/ 5 h 11"/>
              </a:gdLst>
              <a:ahLst/>
              <a:cxnLst>
                <a:cxn ang="0">
                  <a:pos x="T0" y="T1"/>
                </a:cxn>
                <a:cxn ang="0">
                  <a:pos x="T2" y="T3"/>
                </a:cxn>
                <a:cxn ang="0">
                  <a:pos x="T4" y="T5"/>
                </a:cxn>
                <a:cxn ang="0">
                  <a:pos x="T6" y="T7"/>
                </a:cxn>
                <a:cxn ang="0">
                  <a:pos x="T8" y="T9"/>
                </a:cxn>
              </a:cxnLst>
              <a:rect l="0" t="0" r="r" b="b"/>
              <a:pathLst>
                <a:path w="32" h="11">
                  <a:moveTo>
                    <a:pt x="21" y="5"/>
                  </a:moveTo>
                  <a:cubicBezTo>
                    <a:pt x="14" y="4"/>
                    <a:pt x="6" y="3"/>
                    <a:pt x="0" y="0"/>
                  </a:cubicBezTo>
                  <a:cubicBezTo>
                    <a:pt x="0" y="0"/>
                    <a:pt x="0" y="0"/>
                    <a:pt x="0" y="0"/>
                  </a:cubicBezTo>
                  <a:cubicBezTo>
                    <a:pt x="10" y="5"/>
                    <a:pt x="21" y="9"/>
                    <a:pt x="32" y="11"/>
                  </a:cubicBezTo>
                  <a:cubicBezTo>
                    <a:pt x="28" y="9"/>
                    <a:pt x="24" y="7"/>
                    <a:pt x="2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17" name="Freeform 32"/>
            <p:cNvSpPr>
              <a:spLocks/>
            </p:cNvSpPr>
            <p:nvPr/>
          </p:nvSpPr>
          <p:spPr bwMode="auto">
            <a:xfrm>
              <a:off x="2886076" y="1938338"/>
              <a:ext cx="84138" cy="34925"/>
            </a:xfrm>
            <a:custGeom>
              <a:avLst/>
              <a:gdLst>
                <a:gd name="T0" fmla="*/ 19 w 22"/>
                <a:gd name="T1" fmla="*/ 8 h 9"/>
                <a:gd name="T2" fmla="*/ 22 w 22"/>
                <a:gd name="T3" fmla="*/ 0 h 9"/>
                <a:gd name="T4" fmla="*/ 0 w 22"/>
                <a:gd name="T5" fmla="*/ 9 h 9"/>
                <a:gd name="T6" fmla="*/ 19 w 22"/>
                <a:gd name="T7" fmla="*/ 8 h 9"/>
              </a:gdLst>
              <a:ahLst/>
              <a:cxnLst>
                <a:cxn ang="0">
                  <a:pos x="T0" y="T1"/>
                </a:cxn>
                <a:cxn ang="0">
                  <a:pos x="T2" y="T3"/>
                </a:cxn>
                <a:cxn ang="0">
                  <a:pos x="T4" y="T5"/>
                </a:cxn>
                <a:cxn ang="0">
                  <a:pos x="T6" y="T7"/>
                </a:cxn>
              </a:cxnLst>
              <a:rect l="0" t="0" r="r" b="b"/>
              <a:pathLst>
                <a:path w="22" h="9">
                  <a:moveTo>
                    <a:pt x="19" y="8"/>
                  </a:moveTo>
                  <a:cubicBezTo>
                    <a:pt x="21" y="5"/>
                    <a:pt x="22" y="2"/>
                    <a:pt x="22" y="0"/>
                  </a:cubicBezTo>
                  <a:cubicBezTo>
                    <a:pt x="16" y="3"/>
                    <a:pt x="8" y="6"/>
                    <a:pt x="0" y="9"/>
                  </a:cubicBezTo>
                  <a:cubicBezTo>
                    <a:pt x="7" y="9"/>
                    <a:pt x="13" y="9"/>
                    <a:pt x="1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18" name="Freeform 33"/>
            <p:cNvSpPr>
              <a:spLocks/>
            </p:cNvSpPr>
            <p:nvPr/>
          </p:nvSpPr>
          <p:spPr bwMode="auto">
            <a:xfrm>
              <a:off x="3048001" y="1828801"/>
              <a:ext cx="49213" cy="84138"/>
            </a:xfrm>
            <a:custGeom>
              <a:avLst/>
              <a:gdLst>
                <a:gd name="T0" fmla="*/ 4 w 13"/>
                <a:gd name="T1" fmla="*/ 11 h 22"/>
                <a:gd name="T2" fmla="*/ 0 w 13"/>
                <a:gd name="T3" fmla="*/ 22 h 22"/>
                <a:gd name="T4" fmla="*/ 13 w 13"/>
                <a:gd name="T5" fmla="*/ 0 h 22"/>
                <a:gd name="T6" fmla="*/ 4 w 13"/>
                <a:gd name="T7" fmla="*/ 11 h 22"/>
              </a:gdLst>
              <a:ahLst/>
              <a:cxnLst>
                <a:cxn ang="0">
                  <a:pos x="T0" y="T1"/>
                </a:cxn>
                <a:cxn ang="0">
                  <a:pos x="T2" y="T3"/>
                </a:cxn>
                <a:cxn ang="0">
                  <a:pos x="T4" y="T5"/>
                </a:cxn>
                <a:cxn ang="0">
                  <a:pos x="T6" y="T7"/>
                </a:cxn>
              </a:cxnLst>
              <a:rect l="0" t="0" r="r" b="b"/>
              <a:pathLst>
                <a:path w="13" h="22">
                  <a:moveTo>
                    <a:pt x="4" y="11"/>
                  </a:moveTo>
                  <a:cubicBezTo>
                    <a:pt x="3" y="15"/>
                    <a:pt x="2" y="18"/>
                    <a:pt x="0" y="22"/>
                  </a:cubicBezTo>
                  <a:cubicBezTo>
                    <a:pt x="5" y="15"/>
                    <a:pt x="10" y="8"/>
                    <a:pt x="13" y="0"/>
                  </a:cubicBezTo>
                  <a:cubicBezTo>
                    <a:pt x="11" y="4"/>
                    <a:pt x="7" y="8"/>
                    <a:pt x="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19" name="Freeform 34"/>
            <p:cNvSpPr>
              <a:spLocks/>
            </p:cNvSpPr>
            <p:nvPr/>
          </p:nvSpPr>
          <p:spPr bwMode="auto">
            <a:xfrm>
              <a:off x="2984501" y="1463676"/>
              <a:ext cx="120650" cy="136525"/>
            </a:xfrm>
            <a:custGeom>
              <a:avLst/>
              <a:gdLst>
                <a:gd name="T0" fmla="*/ 32 w 32"/>
                <a:gd name="T1" fmla="*/ 36 h 36"/>
                <a:gd name="T2" fmla="*/ 31 w 32"/>
                <a:gd name="T3" fmla="*/ 12 h 36"/>
                <a:gd name="T4" fmla="*/ 0 w 32"/>
                <a:gd name="T5" fmla="*/ 0 h 36"/>
                <a:gd name="T6" fmla="*/ 4 w 32"/>
                <a:gd name="T7" fmla="*/ 26 h 36"/>
                <a:gd name="T8" fmla="*/ 32 w 32"/>
                <a:gd name="T9" fmla="*/ 36 h 36"/>
              </a:gdLst>
              <a:ahLst/>
              <a:cxnLst>
                <a:cxn ang="0">
                  <a:pos x="T0" y="T1"/>
                </a:cxn>
                <a:cxn ang="0">
                  <a:pos x="T2" y="T3"/>
                </a:cxn>
                <a:cxn ang="0">
                  <a:pos x="T4" y="T5"/>
                </a:cxn>
                <a:cxn ang="0">
                  <a:pos x="T6" y="T7"/>
                </a:cxn>
                <a:cxn ang="0">
                  <a:pos x="T8" y="T9"/>
                </a:cxn>
              </a:cxnLst>
              <a:rect l="0" t="0" r="r" b="b"/>
              <a:pathLst>
                <a:path w="32" h="36">
                  <a:moveTo>
                    <a:pt x="32" y="36"/>
                  </a:moveTo>
                  <a:cubicBezTo>
                    <a:pt x="32" y="28"/>
                    <a:pt x="32" y="20"/>
                    <a:pt x="31" y="12"/>
                  </a:cubicBezTo>
                  <a:cubicBezTo>
                    <a:pt x="23" y="6"/>
                    <a:pt x="13" y="2"/>
                    <a:pt x="0" y="0"/>
                  </a:cubicBezTo>
                  <a:cubicBezTo>
                    <a:pt x="2" y="9"/>
                    <a:pt x="3" y="17"/>
                    <a:pt x="4" y="26"/>
                  </a:cubicBezTo>
                  <a:cubicBezTo>
                    <a:pt x="15" y="27"/>
                    <a:pt x="25" y="30"/>
                    <a:pt x="32"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0" name="Freeform 35"/>
            <p:cNvSpPr>
              <a:spLocks/>
            </p:cNvSpPr>
            <p:nvPr/>
          </p:nvSpPr>
          <p:spPr bwMode="auto">
            <a:xfrm>
              <a:off x="2314576" y="1811338"/>
              <a:ext cx="79375" cy="138113"/>
            </a:xfrm>
            <a:custGeom>
              <a:avLst/>
              <a:gdLst>
                <a:gd name="T0" fmla="*/ 16 w 21"/>
                <a:gd name="T1" fmla="*/ 18 h 37"/>
                <a:gd name="T2" fmla="*/ 0 w 21"/>
                <a:gd name="T3" fmla="*/ 0 h 37"/>
                <a:gd name="T4" fmla="*/ 1 w 21"/>
                <a:gd name="T5" fmla="*/ 10 h 37"/>
                <a:gd name="T6" fmla="*/ 21 w 21"/>
                <a:gd name="T7" fmla="*/ 37 h 37"/>
                <a:gd name="T8" fmla="*/ 16 w 21"/>
                <a:gd name="T9" fmla="*/ 18 h 37"/>
              </a:gdLst>
              <a:ahLst/>
              <a:cxnLst>
                <a:cxn ang="0">
                  <a:pos x="T0" y="T1"/>
                </a:cxn>
                <a:cxn ang="0">
                  <a:pos x="T2" y="T3"/>
                </a:cxn>
                <a:cxn ang="0">
                  <a:pos x="T4" y="T5"/>
                </a:cxn>
                <a:cxn ang="0">
                  <a:pos x="T6" y="T7"/>
                </a:cxn>
                <a:cxn ang="0">
                  <a:pos x="T8" y="T9"/>
                </a:cxn>
              </a:cxnLst>
              <a:rect l="0" t="0" r="r" b="b"/>
              <a:pathLst>
                <a:path w="21" h="37">
                  <a:moveTo>
                    <a:pt x="16" y="18"/>
                  </a:moveTo>
                  <a:cubicBezTo>
                    <a:pt x="10" y="12"/>
                    <a:pt x="5" y="6"/>
                    <a:pt x="0" y="0"/>
                  </a:cubicBezTo>
                  <a:cubicBezTo>
                    <a:pt x="0" y="3"/>
                    <a:pt x="1" y="6"/>
                    <a:pt x="1" y="10"/>
                  </a:cubicBezTo>
                  <a:cubicBezTo>
                    <a:pt x="7" y="20"/>
                    <a:pt x="13" y="29"/>
                    <a:pt x="21" y="37"/>
                  </a:cubicBezTo>
                  <a:cubicBezTo>
                    <a:pt x="17" y="31"/>
                    <a:pt x="16" y="25"/>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1" name="Freeform 36"/>
            <p:cNvSpPr>
              <a:spLocks/>
            </p:cNvSpPr>
            <p:nvPr/>
          </p:nvSpPr>
          <p:spPr bwMode="auto">
            <a:xfrm>
              <a:off x="2608263" y="2055813"/>
              <a:ext cx="150813" cy="30163"/>
            </a:xfrm>
            <a:custGeom>
              <a:avLst/>
              <a:gdLst>
                <a:gd name="T0" fmla="*/ 31 w 40"/>
                <a:gd name="T1" fmla="*/ 8 h 8"/>
                <a:gd name="T2" fmla="*/ 33 w 40"/>
                <a:gd name="T3" fmla="*/ 8 h 8"/>
                <a:gd name="T4" fmla="*/ 40 w 40"/>
                <a:gd name="T5" fmla="*/ 6 h 8"/>
                <a:gd name="T6" fmla="*/ 23 w 40"/>
                <a:gd name="T7" fmla="*/ 0 h 8"/>
                <a:gd name="T8" fmla="*/ 0 w 40"/>
                <a:gd name="T9" fmla="*/ 1 h 8"/>
                <a:gd name="T10" fmla="*/ 13 w 40"/>
                <a:gd name="T11" fmla="*/ 7 h 8"/>
                <a:gd name="T12" fmla="*/ 31 w 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0" h="8">
                  <a:moveTo>
                    <a:pt x="31" y="8"/>
                  </a:moveTo>
                  <a:cubicBezTo>
                    <a:pt x="32" y="8"/>
                    <a:pt x="32" y="8"/>
                    <a:pt x="33" y="8"/>
                  </a:cubicBezTo>
                  <a:cubicBezTo>
                    <a:pt x="34" y="7"/>
                    <a:pt x="36" y="7"/>
                    <a:pt x="40" y="6"/>
                  </a:cubicBezTo>
                  <a:cubicBezTo>
                    <a:pt x="33" y="5"/>
                    <a:pt x="27" y="3"/>
                    <a:pt x="23" y="0"/>
                  </a:cubicBezTo>
                  <a:cubicBezTo>
                    <a:pt x="16" y="1"/>
                    <a:pt x="8" y="2"/>
                    <a:pt x="0" y="1"/>
                  </a:cubicBezTo>
                  <a:cubicBezTo>
                    <a:pt x="4" y="4"/>
                    <a:pt x="8" y="6"/>
                    <a:pt x="13" y="7"/>
                  </a:cubicBezTo>
                  <a:cubicBezTo>
                    <a:pt x="19" y="8"/>
                    <a:pt x="25" y="8"/>
                    <a:pt x="3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2" name="Freeform 37"/>
            <p:cNvSpPr>
              <a:spLocks/>
            </p:cNvSpPr>
            <p:nvPr/>
          </p:nvSpPr>
          <p:spPr bwMode="auto">
            <a:xfrm>
              <a:off x="2747963" y="2078038"/>
              <a:ext cx="36513" cy="4763"/>
            </a:xfrm>
            <a:custGeom>
              <a:avLst/>
              <a:gdLst>
                <a:gd name="T0" fmla="*/ 5 w 10"/>
                <a:gd name="T1" fmla="*/ 0 h 1"/>
                <a:gd name="T2" fmla="*/ 0 w 10"/>
                <a:gd name="T3" fmla="*/ 1 h 1"/>
                <a:gd name="T4" fmla="*/ 10 w 10"/>
                <a:gd name="T5" fmla="*/ 0 h 1"/>
                <a:gd name="T6" fmla="*/ 5 w 10"/>
                <a:gd name="T7" fmla="*/ 0 h 1"/>
              </a:gdLst>
              <a:ahLst/>
              <a:cxnLst>
                <a:cxn ang="0">
                  <a:pos x="T0" y="T1"/>
                </a:cxn>
                <a:cxn ang="0">
                  <a:pos x="T2" y="T3"/>
                </a:cxn>
                <a:cxn ang="0">
                  <a:pos x="T4" y="T5"/>
                </a:cxn>
                <a:cxn ang="0">
                  <a:pos x="T6" y="T7"/>
                </a:cxn>
              </a:cxnLst>
              <a:rect l="0" t="0" r="r" b="b"/>
              <a:pathLst>
                <a:path w="10" h="1">
                  <a:moveTo>
                    <a:pt x="5" y="0"/>
                  </a:moveTo>
                  <a:cubicBezTo>
                    <a:pt x="3" y="0"/>
                    <a:pt x="1" y="1"/>
                    <a:pt x="0" y="1"/>
                  </a:cubicBezTo>
                  <a:cubicBezTo>
                    <a:pt x="4" y="1"/>
                    <a:pt x="7" y="0"/>
                    <a:pt x="10" y="0"/>
                  </a:cubicBezTo>
                  <a:cubicBezTo>
                    <a:pt x="8" y="0"/>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3" name="Freeform 38"/>
            <p:cNvSpPr>
              <a:spLocks/>
            </p:cNvSpPr>
            <p:nvPr/>
          </p:nvSpPr>
          <p:spPr bwMode="auto">
            <a:xfrm>
              <a:off x="2868613" y="1257301"/>
              <a:ext cx="47625" cy="25400"/>
            </a:xfrm>
            <a:custGeom>
              <a:avLst/>
              <a:gdLst>
                <a:gd name="T0" fmla="*/ 6 w 13"/>
                <a:gd name="T1" fmla="*/ 5 h 7"/>
                <a:gd name="T2" fmla="*/ 13 w 13"/>
                <a:gd name="T3" fmla="*/ 7 h 7"/>
                <a:gd name="T4" fmla="*/ 0 w 13"/>
                <a:gd name="T5" fmla="*/ 0 h 7"/>
                <a:gd name="T6" fmla="*/ 6 w 13"/>
                <a:gd name="T7" fmla="*/ 5 h 7"/>
              </a:gdLst>
              <a:ahLst/>
              <a:cxnLst>
                <a:cxn ang="0">
                  <a:pos x="T0" y="T1"/>
                </a:cxn>
                <a:cxn ang="0">
                  <a:pos x="T2" y="T3"/>
                </a:cxn>
                <a:cxn ang="0">
                  <a:pos x="T4" y="T5"/>
                </a:cxn>
                <a:cxn ang="0">
                  <a:pos x="T6" y="T7"/>
                </a:cxn>
              </a:cxnLst>
              <a:rect l="0" t="0" r="r" b="b"/>
              <a:pathLst>
                <a:path w="13" h="7">
                  <a:moveTo>
                    <a:pt x="6" y="5"/>
                  </a:moveTo>
                  <a:cubicBezTo>
                    <a:pt x="8" y="6"/>
                    <a:pt x="11" y="6"/>
                    <a:pt x="13" y="7"/>
                  </a:cubicBezTo>
                  <a:cubicBezTo>
                    <a:pt x="9" y="4"/>
                    <a:pt x="4" y="2"/>
                    <a:pt x="0" y="0"/>
                  </a:cubicBezTo>
                  <a:cubicBezTo>
                    <a:pt x="2" y="2"/>
                    <a:pt x="4" y="3"/>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4" name="Freeform 39"/>
            <p:cNvSpPr>
              <a:spLocks/>
            </p:cNvSpPr>
            <p:nvPr/>
          </p:nvSpPr>
          <p:spPr bwMode="auto">
            <a:xfrm>
              <a:off x="2693988" y="1219201"/>
              <a:ext cx="73025" cy="19050"/>
            </a:xfrm>
            <a:custGeom>
              <a:avLst/>
              <a:gdLst>
                <a:gd name="T0" fmla="*/ 3 w 19"/>
                <a:gd name="T1" fmla="*/ 2 h 5"/>
                <a:gd name="T2" fmla="*/ 0 w 19"/>
                <a:gd name="T3" fmla="*/ 5 h 5"/>
                <a:gd name="T4" fmla="*/ 19 w 19"/>
                <a:gd name="T5" fmla="*/ 2 h 5"/>
                <a:gd name="T6" fmla="*/ 3 w 19"/>
                <a:gd name="T7" fmla="*/ 2 h 5"/>
              </a:gdLst>
              <a:ahLst/>
              <a:cxnLst>
                <a:cxn ang="0">
                  <a:pos x="T0" y="T1"/>
                </a:cxn>
                <a:cxn ang="0">
                  <a:pos x="T2" y="T3"/>
                </a:cxn>
                <a:cxn ang="0">
                  <a:pos x="T4" y="T5"/>
                </a:cxn>
                <a:cxn ang="0">
                  <a:pos x="T6" y="T7"/>
                </a:cxn>
              </a:cxnLst>
              <a:rect l="0" t="0" r="r" b="b"/>
              <a:pathLst>
                <a:path w="19" h="5">
                  <a:moveTo>
                    <a:pt x="3" y="2"/>
                  </a:moveTo>
                  <a:cubicBezTo>
                    <a:pt x="2" y="3"/>
                    <a:pt x="1" y="4"/>
                    <a:pt x="0" y="5"/>
                  </a:cubicBezTo>
                  <a:cubicBezTo>
                    <a:pt x="7" y="3"/>
                    <a:pt x="13" y="3"/>
                    <a:pt x="19" y="2"/>
                  </a:cubicBezTo>
                  <a:cubicBezTo>
                    <a:pt x="12" y="1"/>
                    <a:pt x="6"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5" name="Freeform 40"/>
            <p:cNvSpPr>
              <a:spLocks/>
            </p:cNvSpPr>
            <p:nvPr/>
          </p:nvSpPr>
          <p:spPr bwMode="auto">
            <a:xfrm>
              <a:off x="2897188" y="1287463"/>
              <a:ext cx="139700" cy="93663"/>
            </a:xfrm>
            <a:custGeom>
              <a:avLst/>
              <a:gdLst>
                <a:gd name="T0" fmla="*/ 10 w 37"/>
                <a:gd name="T1" fmla="*/ 1 h 25"/>
                <a:gd name="T2" fmla="*/ 0 w 37"/>
                <a:gd name="T3" fmla="*/ 0 h 25"/>
                <a:gd name="T4" fmla="*/ 11 w 37"/>
                <a:gd name="T5" fmla="*/ 16 h 25"/>
                <a:gd name="T6" fmla="*/ 12 w 37"/>
                <a:gd name="T7" fmla="*/ 18 h 25"/>
                <a:gd name="T8" fmla="*/ 37 w 37"/>
                <a:gd name="T9" fmla="*/ 25 h 25"/>
                <a:gd name="T10" fmla="*/ 10 w 37"/>
                <a:gd name="T11" fmla="*/ 1 h 25"/>
              </a:gdLst>
              <a:ahLst/>
              <a:cxnLst>
                <a:cxn ang="0">
                  <a:pos x="T0" y="T1"/>
                </a:cxn>
                <a:cxn ang="0">
                  <a:pos x="T2" y="T3"/>
                </a:cxn>
                <a:cxn ang="0">
                  <a:pos x="T4" y="T5"/>
                </a:cxn>
                <a:cxn ang="0">
                  <a:pos x="T6" y="T7"/>
                </a:cxn>
                <a:cxn ang="0">
                  <a:pos x="T8" y="T9"/>
                </a:cxn>
                <a:cxn ang="0">
                  <a:pos x="T10" y="T11"/>
                </a:cxn>
              </a:cxnLst>
              <a:rect l="0" t="0" r="r" b="b"/>
              <a:pathLst>
                <a:path w="37" h="25">
                  <a:moveTo>
                    <a:pt x="10" y="1"/>
                  </a:moveTo>
                  <a:cubicBezTo>
                    <a:pt x="7" y="1"/>
                    <a:pt x="3" y="0"/>
                    <a:pt x="0" y="0"/>
                  </a:cubicBezTo>
                  <a:cubicBezTo>
                    <a:pt x="4" y="4"/>
                    <a:pt x="8" y="10"/>
                    <a:pt x="11" y="16"/>
                  </a:cubicBezTo>
                  <a:cubicBezTo>
                    <a:pt x="11" y="17"/>
                    <a:pt x="12" y="17"/>
                    <a:pt x="12" y="18"/>
                  </a:cubicBezTo>
                  <a:cubicBezTo>
                    <a:pt x="22" y="19"/>
                    <a:pt x="30" y="21"/>
                    <a:pt x="37" y="25"/>
                  </a:cubicBezTo>
                  <a:cubicBezTo>
                    <a:pt x="29" y="16"/>
                    <a:pt x="20" y="8"/>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6" name="Freeform 41"/>
            <p:cNvSpPr>
              <a:spLocks/>
            </p:cNvSpPr>
            <p:nvPr/>
          </p:nvSpPr>
          <p:spPr bwMode="auto">
            <a:xfrm>
              <a:off x="3113088" y="1524001"/>
              <a:ext cx="17463" cy="109538"/>
            </a:xfrm>
            <a:custGeom>
              <a:avLst/>
              <a:gdLst>
                <a:gd name="T0" fmla="*/ 0 w 5"/>
                <a:gd name="T1" fmla="*/ 22 h 29"/>
                <a:gd name="T2" fmla="*/ 5 w 5"/>
                <a:gd name="T3" fmla="*/ 29 h 29"/>
                <a:gd name="T4" fmla="*/ 0 w 5"/>
                <a:gd name="T5" fmla="*/ 0 h 29"/>
                <a:gd name="T6" fmla="*/ 0 w 5"/>
                <a:gd name="T7" fmla="*/ 22 h 29"/>
              </a:gdLst>
              <a:ahLst/>
              <a:cxnLst>
                <a:cxn ang="0">
                  <a:pos x="T0" y="T1"/>
                </a:cxn>
                <a:cxn ang="0">
                  <a:pos x="T2" y="T3"/>
                </a:cxn>
                <a:cxn ang="0">
                  <a:pos x="T4" y="T5"/>
                </a:cxn>
                <a:cxn ang="0">
                  <a:pos x="T6" y="T7"/>
                </a:cxn>
              </a:cxnLst>
              <a:rect l="0" t="0" r="r" b="b"/>
              <a:pathLst>
                <a:path w="5" h="29">
                  <a:moveTo>
                    <a:pt x="0" y="22"/>
                  </a:moveTo>
                  <a:cubicBezTo>
                    <a:pt x="2" y="24"/>
                    <a:pt x="4" y="27"/>
                    <a:pt x="5" y="29"/>
                  </a:cubicBezTo>
                  <a:cubicBezTo>
                    <a:pt x="5" y="19"/>
                    <a:pt x="3" y="9"/>
                    <a:pt x="0" y="0"/>
                  </a:cubicBezTo>
                  <a:cubicBezTo>
                    <a:pt x="1" y="7"/>
                    <a:pt x="1" y="15"/>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7" name="Freeform 42"/>
            <p:cNvSpPr>
              <a:spLocks/>
            </p:cNvSpPr>
            <p:nvPr/>
          </p:nvSpPr>
          <p:spPr bwMode="auto">
            <a:xfrm>
              <a:off x="2284413" y="1743076"/>
              <a:ext cx="30163" cy="85725"/>
            </a:xfrm>
            <a:custGeom>
              <a:avLst/>
              <a:gdLst>
                <a:gd name="T0" fmla="*/ 8 w 8"/>
                <a:gd name="T1" fmla="*/ 23 h 23"/>
                <a:gd name="T2" fmla="*/ 7 w 8"/>
                <a:gd name="T3" fmla="*/ 15 h 23"/>
                <a:gd name="T4" fmla="*/ 6 w 8"/>
                <a:gd name="T5" fmla="*/ 13 h 23"/>
                <a:gd name="T6" fmla="*/ 0 w 8"/>
                <a:gd name="T7" fmla="*/ 0 h 23"/>
                <a:gd name="T8" fmla="*/ 5 w 8"/>
                <a:gd name="T9" fmla="*/ 17 h 23"/>
                <a:gd name="T10" fmla="*/ 8 w 8"/>
                <a:gd name="T11" fmla="*/ 23 h 23"/>
              </a:gdLst>
              <a:ahLst/>
              <a:cxnLst>
                <a:cxn ang="0">
                  <a:pos x="T0" y="T1"/>
                </a:cxn>
                <a:cxn ang="0">
                  <a:pos x="T2" y="T3"/>
                </a:cxn>
                <a:cxn ang="0">
                  <a:pos x="T4" y="T5"/>
                </a:cxn>
                <a:cxn ang="0">
                  <a:pos x="T6" y="T7"/>
                </a:cxn>
                <a:cxn ang="0">
                  <a:pos x="T8" y="T9"/>
                </a:cxn>
                <a:cxn ang="0">
                  <a:pos x="T10" y="T11"/>
                </a:cxn>
              </a:cxnLst>
              <a:rect l="0" t="0" r="r" b="b"/>
              <a:pathLst>
                <a:path w="8" h="23">
                  <a:moveTo>
                    <a:pt x="8" y="23"/>
                  </a:moveTo>
                  <a:cubicBezTo>
                    <a:pt x="7" y="21"/>
                    <a:pt x="7" y="18"/>
                    <a:pt x="7" y="15"/>
                  </a:cubicBezTo>
                  <a:cubicBezTo>
                    <a:pt x="6" y="14"/>
                    <a:pt x="6" y="13"/>
                    <a:pt x="6" y="13"/>
                  </a:cubicBezTo>
                  <a:cubicBezTo>
                    <a:pt x="3" y="9"/>
                    <a:pt x="1" y="5"/>
                    <a:pt x="0" y="0"/>
                  </a:cubicBezTo>
                  <a:cubicBezTo>
                    <a:pt x="1" y="6"/>
                    <a:pt x="3" y="11"/>
                    <a:pt x="5" y="17"/>
                  </a:cubicBezTo>
                  <a:cubicBezTo>
                    <a:pt x="6" y="19"/>
                    <a:pt x="6" y="21"/>
                    <a:pt x="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8" name="Freeform 43"/>
            <p:cNvSpPr>
              <a:spLocks/>
            </p:cNvSpPr>
            <p:nvPr/>
          </p:nvSpPr>
          <p:spPr bwMode="auto">
            <a:xfrm>
              <a:off x="2457451" y="1227138"/>
              <a:ext cx="120650" cy="71438"/>
            </a:xfrm>
            <a:custGeom>
              <a:avLst/>
              <a:gdLst>
                <a:gd name="T0" fmla="*/ 0 w 32"/>
                <a:gd name="T1" fmla="*/ 19 h 19"/>
                <a:gd name="T2" fmla="*/ 32 w 32"/>
                <a:gd name="T3" fmla="*/ 2 h 19"/>
                <a:gd name="T4" fmla="*/ 32 w 32"/>
                <a:gd name="T5" fmla="*/ 0 h 19"/>
                <a:gd name="T6" fmla="*/ 30 w 32"/>
                <a:gd name="T7" fmla="*/ 0 h 19"/>
                <a:gd name="T8" fmla="*/ 0 w 32"/>
                <a:gd name="T9" fmla="*/ 15 h 19"/>
                <a:gd name="T10" fmla="*/ 0 w 32"/>
                <a:gd name="T11" fmla="*/ 19 h 19"/>
              </a:gdLst>
              <a:ahLst/>
              <a:cxnLst>
                <a:cxn ang="0">
                  <a:pos x="T0" y="T1"/>
                </a:cxn>
                <a:cxn ang="0">
                  <a:pos x="T2" y="T3"/>
                </a:cxn>
                <a:cxn ang="0">
                  <a:pos x="T4" y="T5"/>
                </a:cxn>
                <a:cxn ang="0">
                  <a:pos x="T6" y="T7"/>
                </a:cxn>
                <a:cxn ang="0">
                  <a:pos x="T8" y="T9"/>
                </a:cxn>
                <a:cxn ang="0">
                  <a:pos x="T10" y="T11"/>
                </a:cxn>
              </a:cxnLst>
              <a:rect l="0" t="0" r="r" b="b"/>
              <a:pathLst>
                <a:path w="32" h="19">
                  <a:moveTo>
                    <a:pt x="0" y="19"/>
                  </a:moveTo>
                  <a:cubicBezTo>
                    <a:pt x="10" y="12"/>
                    <a:pt x="20" y="6"/>
                    <a:pt x="32" y="2"/>
                  </a:cubicBezTo>
                  <a:cubicBezTo>
                    <a:pt x="32" y="0"/>
                    <a:pt x="32" y="0"/>
                    <a:pt x="32" y="0"/>
                  </a:cubicBezTo>
                  <a:cubicBezTo>
                    <a:pt x="31" y="0"/>
                    <a:pt x="31" y="0"/>
                    <a:pt x="30" y="0"/>
                  </a:cubicBezTo>
                  <a:cubicBezTo>
                    <a:pt x="20" y="4"/>
                    <a:pt x="10" y="9"/>
                    <a:pt x="0" y="15"/>
                  </a:cubicBezTo>
                  <a:cubicBezTo>
                    <a:pt x="0" y="16"/>
                    <a:pt x="0" y="17"/>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9" name="Freeform 44"/>
            <p:cNvSpPr>
              <a:spLocks/>
            </p:cNvSpPr>
            <p:nvPr/>
          </p:nvSpPr>
          <p:spPr bwMode="auto">
            <a:xfrm>
              <a:off x="2273301" y="1422401"/>
              <a:ext cx="57150" cy="158750"/>
            </a:xfrm>
            <a:custGeom>
              <a:avLst/>
              <a:gdLst>
                <a:gd name="T0" fmla="*/ 15 w 15"/>
                <a:gd name="T1" fmla="*/ 0 h 42"/>
                <a:gd name="T2" fmla="*/ 12 w 15"/>
                <a:gd name="T3" fmla="*/ 5 h 42"/>
                <a:gd name="T4" fmla="*/ 0 w 15"/>
                <a:gd name="T5" fmla="*/ 42 h 42"/>
                <a:gd name="T6" fmla="*/ 12 w 15"/>
                <a:gd name="T7" fmla="*/ 15 h 42"/>
                <a:gd name="T8" fmla="*/ 15 w 15"/>
                <a:gd name="T9" fmla="*/ 0 h 42"/>
              </a:gdLst>
              <a:ahLst/>
              <a:cxnLst>
                <a:cxn ang="0">
                  <a:pos x="T0" y="T1"/>
                </a:cxn>
                <a:cxn ang="0">
                  <a:pos x="T2" y="T3"/>
                </a:cxn>
                <a:cxn ang="0">
                  <a:pos x="T4" y="T5"/>
                </a:cxn>
                <a:cxn ang="0">
                  <a:pos x="T6" y="T7"/>
                </a:cxn>
                <a:cxn ang="0">
                  <a:pos x="T8" y="T9"/>
                </a:cxn>
              </a:cxnLst>
              <a:rect l="0" t="0" r="r" b="b"/>
              <a:pathLst>
                <a:path w="15" h="42">
                  <a:moveTo>
                    <a:pt x="15" y="0"/>
                  </a:moveTo>
                  <a:cubicBezTo>
                    <a:pt x="14" y="2"/>
                    <a:pt x="13" y="3"/>
                    <a:pt x="12" y="5"/>
                  </a:cubicBezTo>
                  <a:cubicBezTo>
                    <a:pt x="6" y="16"/>
                    <a:pt x="2" y="29"/>
                    <a:pt x="0" y="42"/>
                  </a:cubicBezTo>
                  <a:cubicBezTo>
                    <a:pt x="2" y="33"/>
                    <a:pt x="6" y="24"/>
                    <a:pt x="12" y="15"/>
                  </a:cubicBezTo>
                  <a:cubicBezTo>
                    <a:pt x="12" y="10"/>
                    <a:pt x="14" y="4"/>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0" name="Freeform 45"/>
            <p:cNvSpPr>
              <a:spLocks/>
            </p:cNvSpPr>
            <p:nvPr/>
          </p:nvSpPr>
          <p:spPr bwMode="auto">
            <a:xfrm>
              <a:off x="2270126" y="1485901"/>
              <a:ext cx="60325" cy="192088"/>
            </a:xfrm>
            <a:custGeom>
              <a:avLst/>
              <a:gdLst>
                <a:gd name="T0" fmla="*/ 0 w 16"/>
                <a:gd name="T1" fmla="*/ 42 h 51"/>
                <a:gd name="T2" fmla="*/ 0 w 16"/>
                <a:gd name="T3" fmla="*/ 39 h 51"/>
                <a:gd name="T4" fmla="*/ 0 w 16"/>
                <a:gd name="T5" fmla="*/ 29 h 51"/>
                <a:gd name="T6" fmla="*/ 13 w 16"/>
                <a:gd name="T7" fmla="*/ 0 h 51"/>
                <a:gd name="T8" fmla="*/ 16 w 16"/>
                <a:gd name="T9" fmla="*/ 19 h 51"/>
                <a:gd name="T10" fmla="*/ 2 w 16"/>
                <a:gd name="T11" fmla="*/ 51 h 51"/>
                <a:gd name="T12" fmla="*/ 0 w 16"/>
                <a:gd name="T13" fmla="*/ 42 h 51"/>
              </a:gdLst>
              <a:ahLst/>
              <a:cxnLst>
                <a:cxn ang="0">
                  <a:pos x="T0" y="T1"/>
                </a:cxn>
                <a:cxn ang="0">
                  <a:pos x="T2" y="T3"/>
                </a:cxn>
                <a:cxn ang="0">
                  <a:pos x="T4" y="T5"/>
                </a:cxn>
                <a:cxn ang="0">
                  <a:pos x="T6" y="T7"/>
                </a:cxn>
                <a:cxn ang="0">
                  <a:pos x="T8" y="T9"/>
                </a:cxn>
                <a:cxn ang="0">
                  <a:pos x="T10" y="T11"/>
                </a:cxn>
                <a:cxn ang="0">
                  <a:pos x="T12" y="T13"/>
                </a:cxn>
              </a:cxnLst>
              <a:rect l="0" t="0" r="r" b="b"/>
              <a:pathLst>
                <a:path w="16" h="51">
                  <a:moveTo>
                    <a:pt x="0" y="42"/>
                  </a:moveTo>
                  <a:cubicBezTo>
                    <a:pt x="0" y="41"/>
                    <a:pt x="0" y="40"/>
                    <a:pt x="0" y="39"/>
                  </a:cubicBezTo>
                  <a:cubicBezTo>
                    <a:pt x="0" y="36"/>
                    <a:pt x="0" y="32"/>
                    <a:pt x="0" y="29"/>
                  </a:cubicBezTo>
                  <a:cubicBezTo>
                    <a:pt x="2" y="20"/>
                    <a:pt x="6" y="10"/>
                    <a:pt x="13" y="0"/>
                  </a:cubicBezTo>
                  <a:cubicBezTo>
                    <a:pt x="13" y="6"/>
                    <a:pt x="14" y="12"/>
                    <a:pt x="16" y="19"/>
                  </a:cubicBezTo>
                  <a:cubicBezTo>
                    <a:pt x="8" y="30"/>
                    <a:pt x="3" y="41"/>
                    <a:pt x="2" y="51"/>
                  </a:cubicBezTo>
                  <a:cubicBezTo>
                    <a:pt x="2" y="51"/>
                    <a:pt x="0" y="48"/>
                    <a:pt x="0"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1" name="Freeform 46"/>
            <p:cNvSpPr>
              <a:spLocks/>
            </p:cNvSpPr>
            <p:nvPr/>
          </p:nvSpPr>
          <p:spPr bwMode="auto">
            <a:xfrm>
              <a:off x="2330451" y="1411288"/>
              <a:ext cx="6350" cy="11113"/>
            </a:xfrm>
            <a:custGeom>
              <a:avLst/>
              <a:gdLst>
                <a:gd name="T0" fmla="*/ 2 w 2"/>
                <a:gd name="T1" fmla="*/ 0 h 3"/>
                <a:gd name="T2" fmla="*/ 0 w 2"/>
                <a:gd name="T3" fmla="*/ 3 h 3"/>
                <a:gd name="T4" fmla="*/ 1 w 2"/>
                <a:gd name="T5" fmla="*/ 1 h 3"/>
                <a:gd name="T6" fmla="*/ 2 w 2"/>
                <a:gd name="T7" fmla="*/ 0 h 3"/>
              </a:gdLst>
              <a:ahLst/>
              <a:cxnLst>
                <a:cxn ang="0">
                  <a:pos x="T0" y="T1"/>
                </a:cxn>
                <a:cxn ang="0">
                  <a:pos x="T2" y="T3"/>
                </a:cxn>
                <a:cxn ang="0">
                  <a:pos x="T4" y="T5"/>
                </a:cxn>
                <a:cxn ang="0">
                  <a:pos x="T6" y="T7"/>
                </a:cxn>
              </a:cxnLst>
              <a:rect l="0" t="0" r="r" b="b"/>
              <a:pathLst>
                <a:path w="2" h="3">
                  <a:moveTo>
                    <a:pt x="2" y="0"/>
                  </a:moveTo>
                  <a:cubicBezTo>
                    <a:pt x="1" y="1"/>
                    <a:pt x="1" y="2"/>
                    <a:pt x="0" y="3"/>
                  </a:cubicBezTo>
                  <a:cubicBezTo>
                    <a:pt x="0" y="2"/>
                    <a:pt x="1" y="2"/>
                    <a:pt x="1" y="1"/>
                  </a:cubicBezTo>
                  <a:cubicBezTo>
                    <a:pt x="1" y="1"/>
                    <a:pt x="2"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2" name="Freeform 47"/>
            <p:cNvSpPr>
              <a:spLocks/>
            </p:cNvSpPr>
            <p:nvPr/>
          </p:nvSpPr>
          <p:spPr bwMode="auto">
            <a:xfrm>
              <a:off x="2344738" y="1293813"/>
              <a:ext cx="101600" cy="106363"/>
            </a:xfrm>
            <a:custGeom>
              <a:avLst/>
              <a:gdLst>
                <a:gd name="T0" fmla="*/ 26 w 27"/>
                <a:gd name="T1" fmla="*/ 4 h 28"/>
                <a:gd name="T2" fmla="*/ 27 w 27"/>
                <a:gd name="T3" fmla="*/ 0 h 28"/>
                <a:gd name="T4" fmla="*/ 1 w 27"/>
                <a:gd name="T5" fmla="*/ 26 h 28"/>
                <a:gd name="T6" fmla="*/ 0 w 27"/>
                <a:gd name="T7" fmla="*/ 28 h 28"/>
                <a:gd name="T8" fmla="*/ 26 w 27"/>
                <a:gd name="T9" fmla="*/ 4 h 28"/>
              </a:gdLst>
              <a:ahLst/>
              <a:cxnLst>
                <a:cxn ang="0">
                  <a:pos x="T0" y="T1"/>
                </a:cxn>
                <a:cxn ang="0">
                  <a:pos x="T2" y="T3"/>
                </a:cxn>
                <a:cxn ang="0">
                  <a:pos x="T4" y="T5"/>
                </a:cxn>
                <a:cxn ang="0">
                  <a:pos x="T6" y="T7"/>
                </a:cxn>
                <a:cxn ang="0">
                  <a:pos x="T8" y="T9"/>
                </a:cxn>
              </a:cxnLst>
              <a:rect l="0" t="0" r="r" b="b"/>
              <a:pathLst>
                <a:path w="27" h="28">
                  <a:moveTo>
                    <a:pt x="26" y="4"/>
                  </a:moveTo>
                  <a:cubicBezTo>
                    <a:pt x="26" y="2"/>
                    <a:pt x="26" y="1"/>
                    <a:pt x="27" y="0"/>
                  </a:cubicBezTo>
                  <a:cubicBezTo>
                    <a:pt x="17" y="7"/>
                    <a:pt x="8" y="16"/>
                    <a:pt x="1" y="26"/>
                  </a:cubicBezTo>
                  <a:cubicBezTo>
                    <a:pt x="1" y="27"/>
                    <a:pt x="0" y="28"/>
                    <a:pt x="0" y="28"/>
                  </a:cubicBezTo>
                  <a:cubicBezTo>
                    <a:pt x="7" y="20"/>
                    <a:pt x="15" y="11"/>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3" name="Freeform 48"/>
            <p:cNvSpPr>
              <a:spLocks/>
            </p:cNvSpPr>
            <p:nvPr/>
          </p:nvSpPr>
          <p:spPr bwMode="auto">
            <a:xfrm>
              <a:off x="2747963" y="1362076"/>
              <a:ext cx="214313" cy="112713"/>
            </a:xfrm>
            <a:custGeom>
              <a:avLst/>
              <a:gdLst>
                <a:gd name="T0" fmla="*/ 0 w 57"/>
                <a:gd name="T1" fmla="*/ 7 h 30"/>
                <a:gd name="T2" fmla="*/ 11 w 57"/>
                <a:gd name="T3" fmla="*/ 30 h 30"/>
                <a:gd name="T4" fmla="*/ 57 w 57"/>
                <a:gd name="T5" fmla="*/ 24 h 30"/>
                <a:gd name="T6" fmla="*/ 48 w 57"/>
                <a:gd name="T7" fmla="*/ 1 h 30"/>
                <a:gd name="T8" fmla="*/ 0 w 57"/>
                <a:gd name="T9" fmla="*/ 7 h 30"/>
              </a:gdLst>
              <a:ahLst/>
              <a:cxnLst>
                <a:cxn ang="0">
                  <a:pos x="T0" y="T1"/>
                </a:cxn>
                <a:cxn ang="0">
                  <a:pos x="T2" y="T3"/>
                </a:cxn>
                <a:cxn ang="0">
                  <a:pos x="T4" y="T5"/>
                </a:cxn>
                <a:cxn ang="0">
                  <a:pos x="T6" y="T7"/>
                </a:cxn>
                <a:cxn ang="0">
                  <a:pos x="T8" y="T9"/>
                </a:cxn>
              </a:cxnLst>
              <a:rect l="0" t="0" r="r" b="b"/>
              <a:pathLst>
                <a:path w="57" h="30">
                  <a:moveTo>
                    <a:pt x="0" y="7"/>
                  </a:moveTo>
                  <a:cubicBezTo>
                    <a:pt x="4" y="15"/>
                    <a:pt x="8" y="22"/>
                    <a:pt x="11" y="30"/>
                  </a:cubicBezTo>
                  <a:cubicBezTo>
                    <a:pt x="28" y="25"/>
                    <a:pt x="43" y="23"/>
                    <a:pt x="57" y="24"/>
                  </a:cubicBezTo>
                  <a:cubicBezTo>
                    <a:pt x="55" y="16"/>
                    <a:pt x="52" y="8"/>
                    <a:pt x="48" y="1"/>
                  </a:cubicBezTo>
                  <a:cubicBezTo>
                    <a:pt x="34" y="0"/>
                    <a:pt x="18" y="2"/>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4" name="Freeform 49"/>
            <p:cNvSpPr>
              <a:spLocks/>
            </p:cNvSpPr>
            <p:nvPr/>
          </p:nvSpPr>
          <p:spPr bwMode="auto">
            <a:xfrm>
              <a:off x="2701926" y="1282701"/>
              <a:ext cx="222250" cy="98425"/>
            </a:xfrm>
            <a:custGeom>
              <a:avLst/>
              <a:gdLst>
                <a:gd name="T0" fmla="*/ 11 w 59"/>
                <a:gd name="T1" fmla="*/ 26 h 26"/>
                <a:gd name="T2" fmla="*/ 59 w 59"/>
                <a:gd name="T3" fmla="*/ 19 h 26"/>
                <a:gd name="T4" fmla="*/ 57 w 59"/>
                <a:gd name="T5" fmla="*/ 17 h 26"/>
                <a:gd name="T6" fmla="*/ 46 w 59"/>
                <a:gd name="T7" fmla="*/ 0 h 26"/>
                <a:gd name="T8" fmla="*/ 0 w 59"/>
                <a:gd name="T9" fmla="*/ 7 h 26"/>
                <a:gd name="T10" fmla="*/ 10 w 59"/>
                <a:gd name="T11" fmla="*/ 24 h 26"/>
                <a:gd name="T12" fmla="*/ 11 w 59"/>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59" h="26">
                  <a:moveTo>
                    <a:pt x="11" y="26"/>
                  </a:moveTo>
                  <a:cubicBezTo>
                    <a:pt x="28" y="20"/>
                    <a:pt x="45" y="18"/>
                    <a:pt x="59" y="19"/>
                  </a:cubicBezTo>
                  <a:cubicBezTo>
                    <a:pt x="58" y="18"/>
                    <a:pt x="58" y="17"/>
                    <a:pt x="57" y="17"/>
                  </a:cubicBezTo>
                  <a:cubicBezTo>
                    <a:pt x="54" y="10"/>
                    <a:pt x="50" y="5"/>
                    <a:pt x="46" y="0"/>
                  </a:cubicBezTo>
                  <a:cubicBezTo>
                    <a:pt x="32" y="0"/>
                    <a:pt x="17" y="2"/>
                    <a:pt x="0" y="7"/>
                  </a:cubicBezTo>
                  <a:cubicBezTo>
                    <a:pt x="3" y="12"/>
                    <a:pt x="6" y="17"/>
                    <a:pt x="10" y="24"/>
                  </a:cubicBezTo>
                  <a:cubicBezTo>
                    <a:pt x="10" y="24"/>
                    <a:pt x="11" y="25"/>
                    <a:pt x="1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5" name="Freeform 50"/>
            <p:cNvSpPr>
              <a:spLocks/>
            </p:cNvSpPr>
            <p:nvPr/>
          </p:nvSpPr>
          <p:spPr bwMode="auto">
            <a:xfrm>
              <a:off x="2665413" y="1230313"/>
              <a:ext cx="203200" cy="71438"/>
            </a:xfrm>
            <a:custGeom>
              <a:avLst/>
              <a:gdLst>
                <a:gd name="T0" fmla="*/ 31 w 54"/>
                <a:gd name="T1" fmla="*/ 0 h 19"/>
                <a:gd name="T2" fmla="*/ 6 w 54"/>
                <a:gd name="T3" fmla="*/ 4 h 19"/>
                <a:gd name="T4" fmla="*/ 0 w 54"/>
                <a:gd name="T5" fmla="*/ 9 h 19"/>
                <a:gd name="T6" fmla="*/ 8 w 54"/>
                <a:gd name="T7" fmla="*/ 19 h 19"/>
                <a:gd name="T8" fmla="*/ 54 w 54"/>
                <a:gd name="T9" fmla="*/ 12 h 19"/>
                <a:gd name="T10" fmla="*/ 45 w 54"/>
                <a:gd name="T11" fmla="*/ 4 h 19"/>
                <a:gd name="T12" fmla="*/ 38 w 54"/>
                <a:gd name="T13" fmla="*/ 2 h 19"/>
                <a:gd name="T14" fmla="*/ 31 w 54"/>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19">
                  <a:moveTo>
                    <a:pt x="31" y="0"/>
                  </a:moveTo>
                  <a:cubicBezTo>
                    <a:pt x="24" y="1"/>
                    <a:pt x="15" y="2"/>
                    <a:pt x="6" y="4"/>
                  </a:cubicBezTo>
                  <a:cubicBezTo>
                    <a:pt x="4" y="6"/>
                    <a:pt x="2" y="8"/>
                    <a:pt x="0" y="9"/>
                  </a:cubicBezTo>
                  <a:cubicBezTo>
                    <a:pt x="3" y="12"/>
                    <a:pt x="5" y="15"/>
                    <a:pt x="8" y="19"/>
                  </a:cubicBezTo>
                  <a:cubicBezTo>
                    <a:pt x="25" y="14"/>
                    <a:pt x="41" y="12"/>
                    <a:pt x="54" y="12"/>
                  </a:cubicBezTo>
                  <a:cubicBezTo>
                    <a:pt x="51" y="9"/>
                    <a:pt x="48" y="6"/>
                    <a:pt x="45" y="4"/>
                  </a:cubicBezTo>
                  <a:cubicBezTo>
                    <a:pt x="42" y="3"/>
                    <a:pt x="40" y="2"/>
                    <a:pt x="38" y="2"/>
                  </a:cubicBezTo>
                  <a:cubicBezTo>
                    <a:pt x="36" y="1"/>
                    <a:pt x="34" y="1"/>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6" name="Freeform 51"/>
            <p:cNvSpPr>
              <a:spLocks/>
            </p:cNvSpPr>
            <p:nvPr/>
          </p:nvSpPr>
          <p:spPr bwMode="auto">
            <a:xfrm>
              <a:off x="2457451" y="1238251"/>
              <a:ext cx="123825" cy="96838"/>
            </a:xfrm>
            <a:custGeom>
              <a:avLst/>
              <a:gdLst>
                <a:gd name="T0" fmla="*/ 0 w 33"/>
                <a:gd name="T1" fmla="*/ 17 h 26"/>
                <a:gd name="T2" fmla="*/ 2 w 33"/>
                <a:gd name="T3" fmla="*/ 26 h 26"/>
                <a:gd name="T4" fmla="*/ 33 w 33"/>
                <a:gd name="T5" fmla="*/ 9 h 26"/>
                <a:gd name="T6" fmla="*/ 32 w 33"/>
                <a:gd name="T7" fmla="*/ 0 h 26"/>
                <a:gd name="T8" fmla="*/ 0 w 33"/>
                <a:gd name="T9" fmla="*/ 17 h 26"/>
              </a:gdLst>
              <a:ahLst/>
              <a:cxnLst>
                <a:cxn ang="0">
                  <a:pos x="T0" y="T1"/>
                </a:cxn>
                <a:cxn ang="0">
                  <a:pos x="T2" y="T3"/>
                </a:cxn>
                <a:cxn ang="0">
                  <a:pos x="T4" y="T5"/>
                </a:cxn>
                <a:cxn ang="0">
                  <a:pos x="T6" y="T7"/>
                </a:cxn>
                <a:cxn ang="0">
                  <a:pos x="T8" y="T9"/>
                </a:cxn>
              </a:cxnLst>
              <a:rect l="0" t="0" r="r" b="b"/>
              <a:pathLst>
                <a:path w="33" h="26">
                  <a:moveTo>
                    <a:pt x="0" y="17"/>
                  </a:moveTo>
                  <a:cubicBezTo>
                    <a:pt x="0" y="19"/>
                    <a:pt x="1" y="22"/>
                    <a:pt x="2" y="26"/>
                  </a:cubicBezTo>
                  <a:cubicBezTo>
                    <a:pt x="12" y="20"/>
                    <a:pt x="22" y="14"/>
                    <a:pt x="33" y="9"/>
                  </a:cubicBezTo>
                  <a:cubicBezTo>
                    <a:pt x="32" y="0"/>
                    <a:pt x="32" y="0"/>
                    <a:pt x="32" y="0"/>
                  </a:cubicBezTo>
                  <a:cubicBezTo>
                    <a:pt x="21" y="4"/>
                    <a:pt x="10" y="10"/>
                    <a:pt x="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7" name="Freeform 52"/>
            <p:cNvSpPr>
              <a:spLocks/>
            </p:cNvSpPr>
            <p:nvPr/>
          </p:nvSpPr>
          <p:spPr bwMode="auto">
            <a:xfrm>
              <a:off x="2468563" y="1279526"/>
              <a:ext cx="200025" cy="120650"/>
            </a:xfrm>
            <a:custGeom>
              <a:avLst/>
              <a:gdLst>
                <a:gd name="T0" fmla="*/ 32 w 53"/>
                <a:gd name="T1" fmla="*/ 10 h 32"/>
                <a:gd name="T2" fmla="*/ 31 w 53"/>
                <a:gd name="T3" fmla="*/ 0 h 32"/>
                <a:gd name="T4" fmla="*/ 0 w 53"/>
                <a:gd name="T5" fmla="*/ 17 h 32"/>
                <a:gd name="T6" fmla="*/ 6 w 53"/>
                <a:gd name="T7" fmla="*/ 32 h 32"/>
                <a:gd name="T8" fmla="*/ 53 w 53"/>
                <a:gd name="T9" fmla="*/ 8 h 32"/>
                <a:gd name="T10" fmla="*/ 48 w 53"/>
                <a:gd name="T11" fmla="*/ 1 h 32"/>
                <a:gd name="T12" fmla="*/ 37 w 53"/>
                <a:gd name="T13" fmla="*/ 11 h 32"/>
                <a:gd name="T14" fmla="*/ 32 w 53"/>
                <a:gd name="T15" fmla="*/ 1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32">
                  <a:moveTo>
                    <a:pt x="32" y="10"/>
                  </a:moveTo>
                  <a:cubicBezTo>
                    <a:pt x="31" y="0"/>
                    <a:pt x="31" y="0"/>
                    <a:pt x="31" y="0"/>
                  </a:cubicBezTo>
                  <a:cubicBezTo>
                    <a:pt x="20" y="5"/>
                    <a:pt x="9" y="11"/>
                    <a:pt x="0" y="17"/>
                  </a:cubicBezTo>
                  <a:cubicBezTo>
                    <a:pt x="1" y="21"/>
                    <a:pt x="4" y="26"/>
                    <a:pt x="6" y="32"/>
                  </a:cubicBezTo>
                  <a:cubicBezTo>
                    <a:pt x="20" y="22"/>
                    <a:pt x="36" y="14"/>
                    <a:pt x="53" y="8"/>
                  </a:cubicBezTo>
                  <a:cubicBezTo>
                    <a:pt x="51" y="5"/>
                    <a:pt x="50" y="3"/>
                    <a:pt x="48" y="1"/>
                  </a:cubicBezTo>
                  <a:cubicBezTo>
                    <a:pt x="44" y="4"/>
                    <a:pt x="41" y="8"/>
                    <a:pt x="37" y="11"/>
                  </a:cubicBezTo>
                  <a:cubicBezTo>
                    <a:pt x="35" y="13"/>
                    <a:pt x="32" y="12"/>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8" name="Freeform 53"/>
            <p:cNvSpPr>
              <a:spLocks/>
            </p:cNvSpPr>
            <p:nvPr/>
          </p:nvSpPr>
          <p:spPr bwMode="auto">
            <a:xfrm>
              <a:off x="2276476" y="1565276"/>
              <a:ext cx="90488" cy="215900"/>
            </a:xfrm>
            <a:custGeom>
              <a:avLst/>
              <a:gdLst>
                <a:gd name="T0" fmla="*/ 8 w 24"/>
                <a:gd name="T1" fmla="*/ 55 h 57"/>
                <a:gd name="T2" fmla="*/ 9 w 24"/>
                <a:gd name="T3" fmla="*/ 57 h 57"/>
                <a:gd name="T4" fmla="*/ 9 w 24"/>
                <a:gd name="T5" fmla="*/ 57 h 57"/>
                <a:gd name="T6" fmla="*/ 24 w 24"/>
                <a:gd name="T7" fmla="*/ 20 h 57"/>
                <a:gd name="T8" fmla="*/ 23 w 24"/>
                <a:gd name="T9" fmla="*/ 18 h 57"/>
                <a:gd name="T10" fmla="*/ 14 w 24"/>
                <a:gd name="T11" fmla="*/ 0 h 57"/>
                <a:gd name="T12" fmla="*/ 0 w 24"/>
                <a:gd name="T13" fmla="*/ 35 h 57"/>
                <a:gd name="T14" fmla="*/ 0 w 24"/>
                <a:gd name="T15" fmla="*/ 37 h 57"/>
                <a:gd name="T16" fmla="*/ 8 w 24"/>
                <a:gd name="T17"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57">
                  <a:moveTo>
                    <a:pt x="8" y="55"/>
                  </a:moveTo>
                  <a:cubicBezTo>
                    <a:pt x="8" y="56"/>
                    <a:pt x="8" y="56"/>
                    <a:pt x="9" y="57"/>
                  </a:cubicBezTo>
                  <a:cubicBezTo>
                    <a:pt x="9" y="57"/>
                    <a:pt x="9" y="57"/>
                    <a:pt x="9" y="57"/>
                  </a:cubicBezTo>
                  <a:cubicBezTo>
                    <a:pt x="10" y="45"/>
                    <a:pt x="15" y="33"/>
                    <a:pt x="24" y="20"/>
                  </a:cubicBezTo>
                  <a:cubicBezTo>
                    <a:pt x="23" y="20"/>
                    <a:pt x="23" y="19"/>
                    <a:pt x="23" y="18"/>
                  </a:cubicBezTo>
                  <a:cubicBezTo>
                    <a:pt x="19" y="12"/>
                    <a:pt x="16" y="6"/>
                    <a:pt x="14" y="0"/>
                  </a:cubicBezTo>
                  <a:cubicBezTo>
                    <a:pt x="6" y="12"/>
                    <a:pt x="1" y="24"/>
                    <a:pt x="0" y="35"/>
                  </a:cubicBezTo>
                  <a:cubicBezTo>
                    <a:pt x="0" y="36"/>
                    <a:pt x="0" y="36"/>
                    <a:pt x="0" y="37"/>
                  </a:cubicBezTo>
                  <a:cubicBezTo>
                    <a:pt x="2" y="43"/>
                    <a:pt x="4" y="49"/>
                    <a:pt x="8"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9" name="Freeform 54"/>
            <p:cNvSpPr>
              <a:spLocks/>
            </p:cNvSpPr>
            <p:nvPr/>
          </p:nvSpPr>
          <p:spPr bwMode="auto">
            <a:xfrm>
              <a:off x="2330451" y="1358901"/>
              <a:ext cx="142875" cy="180975"/>
            </a:xfrm>
            <a:custGeom>
              <a:avLst/>
              <a:gdLst>
                <a:gd name="T0" fmla="*/ 38 w 38"/>
                <a:gd name="T1" fmla="*/ 15 h 48"/>
                <a:gd name="T2" fmla="*/ 32 w 38"/>
                <a:gd name="T3" fmla="*/ 0 h 48"/>
                <a:gd name="T4" fmla="*/ 0 w 38"/>
                <a:gd name="T5" fmla="*/ 30 h 48"/>
                <a:gd name="T6" fmla="*/ 3 w 38"/>
                <a:gd name="T7" fmla="*/ 48 h 48"/>
                <a:gd name="T8" fmla="*/ 38 w 38"/>
                <a:gd name="T9" fmla="*/ 15 h 48"/>
              </a:gdLst>
              <a:ahLst/>
              <a:cxnLst>
                <a:cxn ang="0">
                  <a:pos x="T0" y="T1"/>
                </a:cxn>
                <a:cxn ang="0">
                  <a:pos x="T2" y="T3"/>
                </a:cxn>
                <a:cxn ang="0">
                  <a:pos x="T4" y="T5"/>
                </a:cxn>
                <a:cxn ang="0">
                  <a:pos x="T6" y="T7"/>
                </a:cxn>
                <a:cxn ang="0">
                  <a:pos x="T8" y="T9"/>
                </a:cxn>
              </a:cxnLst>
              <a:rect l="0" t="0" r="r" b="b"/>
              <a:pathLst>
                <a:path w="38" h="48">
                  <a:moveTo>
                    <a:pt x="38" y="15"/>
                  </a:moveTo>
                  <a:cubicBezTo>
                    <a:pt x="35" y="9"/>
                    <a:pt x="33" y="4"/>
                    <a:pt x="32" y="0"/>
                  </a:cubicBezTo>
                  <a:cubicBezTo>
                    <a:pt x="19" y="9"/>
                    <a:pt x="8" y="19"/>
                    <a:pt x="0" y="30"/>
                  </a:cubicBezTo>
                  <a:cubicBezTo>
                    <a:pt x="0" y="36"/>
                    <a:pt x="1" y="41"/>
                    <a:pt x="3" y="48"/>
                  </a:cubicBezTo>
                  <a:cubicBezTo>
                    <a:pt x="12" y="36"/>
                    <a:pt x="24" y="25"/>
                    <a:pt x="3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40" name="Freeform 55"/>
            <p:cNvSpPr>
              <a:spLocks/>
            </p:cNvSpPr>
            <p:nvPr/>
          </p:nvSpPr>
          <p:spPr bwMode="auto">
            <a:xfrm>
              <a:off x="2330451" y="1312863"/>
              <a:ext cx="115888" cy="150813"/>
            </a:xfrm>
            <a:custGeom>
              <a:avLst/>
              <a:gdLst>
                <a:gd name="T0" fmla="*/ 31 w 31"/>
                <a:gd name="T1" fmla="*/ 10 h 40"/>
                <a:gd name="T2" fmla="*/ 29 w 31"/>
                <a:gd name="T3" fmla="*/ 0 h 40"/>
                <a:gd name="T4" fmla="*/ 3 w 31"/>
                <a:gd name="T5" fmla="*/ 25 h 40"/>
                <a:gd name="T6" fmla="*/ 0 w 31"/>
                <a:gd name="T7" fmla="*/ 40 h 40"/>
                <a:gd name="T8" fmla="*/ 31 w 31"/>
                <a:gd name="T9" fmla="*/ 10 h 40"/>
              </a:gdLst>
              <a:ahLst/>
              <a:cxnLst>
                <a:cxn ang="0">
                  <a:pos x="T0" y="T1"/>
                </a:cxn>
                <a:cxn ang="0">
                  <a:pos x="T2" y="T3"/>
                </a:cxn>
                <a:cxn ang="0">
                  <a:pos x="T4" y="T5"/>
                </a:cxn>
                <a:cxn ang="0">
                  <a:pos x="T6" y="T7"/>
                </a:cxn>
                <a:cxn ang="0">
                  <a:pos x="T8" y="T9"/>
                </a:cxn>
              </a:cxnLst>
              <a:rect l="0" t="0" r="r" b="b"/>
              <a:pathLst>
                <a:path w="31" h="40">
                  <a:moveTo>
                    <a:pt x="31" y="10"/>
                  </a:moveTo>
                  <a:cubicBezTo>
                    <a:pt x="30" y="6"/>
                    <a:pt x="29" y="2"/>
                    <a:pt x="29" y="0"/>
                  </a:cubicBezTo>
                  <a:cubicBezTo>
                    <a:pt x="19" y="7"/>
                    <a:pt x="10" y="16"/>
                    <a:pt x="3" y="25"/>
                  </a:cubicBezTo>
                  <a:cubicBezTo>
                    <a:pt x="1" y="30"/>
                    <a:pt x="0" y="34"/>
                    <a:pt x="0" y="40"/>
                  </a:cubicBezTo>
                  <a:cubicBezTo>
                    <a:pt x="8" y="29"/>
                    <a:pt x="19" y="19"/>
                    <a:pt x="3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41" name="Freeform 56"/>
            <p:cNvSpPr>
              <a:spLocks/>
            </p:cNvSpPr>
            <p:nvPr/>
          </p:nvSpPr>
          <p:spPr bwMode="auto">
            <a:xfrm>
              <a:off x="2940051" y="1798638"/>
              <a:ext cx="88900" cy="103188"/>
            </a:xfrm>
            <a:custGeom>
              <a:avLst/>
              <a:gdLst>
                <a:gd name="T0" fmla="*/ 24 w 24"/>
                <a:gd name="T1" fmla="*/ 5 h 27"/>
                <a:gd name="T2" fmla="*/ 9 w 24"/>
                <a:gd name="T3" fmla="*/ 0 h 27"/>
                <a:gd name="T4" fmla="*/ 0 w 24"/>
                <a:gd name="T5" fmla="*/ 24 h 27"/>
                <a:gd name="T6" fmla="*/ 8 w 24"/>
                <a:gd name="T7" fmla="*/ 27 h 27"/>
                <a:gd name="T8" fmla="*/ 24 w 24"/>
                <a:gd name="T9" fmla="*/ 5 h 27"/>
              </a:gdLst>
              <a:ahLst/>
              <a:cxnLst>
                <a:cxn ang="0">
                  <a:pos x="T0" y="T1"/>
                </a:cxn>
                <a:cxn ang="0">
                  <a:pos x="T2" y="T3"/>
                </a:cxn>
                <a:cxn ang="0">
                  <a:pos x="T4" y="T5"/>
                </a:cxn>
                <a:cxn ang="0">
                  <a:pos x="T6" y="T7"/>
                </a:cxn>
                <a:cxn ang="0">
                  <a:pos x="T8" y="T9"/>
                </a:cxn>
              </a:cxnLst>
              <a:rect l="0" t="0" r="r" b="b"/>
              <a:pathLst>
                <a:path w="24" h="27">
                  <a:moveTo>
                    <a:pt x="24" y="5"/>
                  </a:moveTo>
                  <a:cubicBezTo>
                    <a:pt x="20" y="2"/>
                    <a:pt x="15" y="0"/>
                    <a:pt x="9" y="0"/>
                  </a:cubicBezTo>
                  <a:cubicBezTo>
                    <a:pt x="7" y="8"/>
                    <a:pt x="4" y="16"/>
                    <a:pt x="0" y="24"/>
                  </a:cubicBezTo>
                  <a:cubicBezTo>
                    <a:pt x="3" y="24"/>
                    <a:pt x="6" y="25"/>
                    <a:pt x="8" y="27"/>
                  </a:cubicBezTo>
                  <a:cubicBezTo>
                    <a:pt x="14" y="20"/>
                    <a:pt x="19" y="13"/>
                    <a:pt x="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42" name="Freeform 57"/>
            <p:cNvSpPr>
              <a:spLocks/>
            </p:cNvSpPr>
            <p:nvPr/>
          </p:nvSpPr>
          <p:spPr bwMode="auto">
            <a:xfrm>
              <a:off x="2713038" y="1863726"/>
              <a:ext cx="120650" cy="90488"/>
            </a:xfrm>
            <a:custGeom>
              <a:avLst/>
              <a:gdLst>
                <a:gd name="T0" fmla="*/ 32 w 32"/>
                <a:gd name="T1" fmla="*/ 16 h 24"/>
                <a:gd name="T2" fmla="*/ 17 w 32"/>
                <a:gd name="T3" fmla="*/ 0 h 24"/>
                <a:gd name="T4" fmla="*/ 0 w 32"/>
                <a:gd name="T5" fmla="*/ 15 h 24"/>
                <a:gd name="T6" fmla="*/ 23 w 32"/>
                <a:gd name="T7" fmla="*/ 24 h 24"/>
                <a:gd name="T8" fmla="*/ 32 w 32"/>
                <a:gd name="T9" fmla="*/ 16 h 24"/>
              </a:gdLst>
              <a:ahLst/>
              <a:cxnLst>
                <a:cxn ang="0">
                  <a:pos x="T0" y="T1"/>
                </a:cxn>
                <a:cxn ang="0">
                  <a:pos x="T2" y="T3"/>
                </a:cxn>
                <a:cxn ang="0">
                  <a:pos x="T4" y="T5"/>
                </a:cxn>
                <a:cxn ang="0">
                  <a:pos x="T6" y="T7"/>
                </a:cxn>
                <a:cxn ang="0">
                  <a:pos x="T8" y="T9"/>
                </a:cxn>
              </a:cxnLst>
              <a:rect l="0" t="0" r="r" b="b"/>
              <a:pathLst>
                <a:path w="32" h="24">
                  <a:moveTo>
                    <a:pt x="32" y="16"/>
                  </a:moveTo>
                  <a:cubicBezTo>
                    <a:pt x="27" y="11"/>
                    <a:pt x="22" y="5"/>
                    <a:pt x="17" y="0"/>
                  </a:cubicBezTo>
                  <a:cubicBezTo>
                    <a:pt x="10" y="4"/>
                    <a:pt x="5" y="10"/>
                    <a:pt x="0" y="15"/>
                  </a:cubicBezTo>
                  <a:cubicBezTo>
                    <a:pt x="8" y="19"/>
                    <a:pt x="16" y="22"/>
                    <a:pt x="23" y="24"/>
                  </a:cubicBezTo>
                  <a:cubicBezTo>
                    <a:pt x="26" y="21"/>
                    <a:pt x="29" y="18"/>
                    <a:pt x="3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43" name="Freeform 58"/>
            <p:cNvSpPr>
              <a:spLocks/>
            </p:cNvSpPr>
            <p:nvPr/>
          </p:nvSpPr>
          <p:spPr bwMode="auto">
            <a:xfrm>
              <a:off x="2951163" y="1365251"/>
              <a:ext cx="146050" cy="133350"/>
            </a:xfrm>
            <a:custGeom>
              <a:avLst/>
              <a:gdLst>
                <a:gd name="T0" fmla="*/ 0 w 39"/>
                <a:gd name="T1" fmla="*/ 0 h 35"/>
                <a:gd name="T2" fmla="*/ 8 w 39"/>
                <a:gd name="T3" fmla="*/ 23 h 35"/>
                <a:gd name="T4" fmla="*/ 39 w 39"/>
                <a:gd name="T5" fmla="*/ 35 h 35"/>
                <a:gd name="T6" fmla="*/ 38 w 39"/>
                <a:gd name="T7" fmla="*/ 29 h 35"/>
                <a:gd name="T8" fmla="*/ 25 w 39"/>
                <a:gd name="T9" fmla="*/ 7 h 35"/>
                <a:gd name="T10" fmla="*/ 0 w 39"/>
                <a:gd name="T11" fmla="*/ 0 h 35"/>
              </a:gdLst>
              <a:ahLst/>
              <a:cxnLst>
                <a:cxn ang="0">
                  <a:pos x="T0" y="T1"/>
                </a:cxn>
                <a:cxn ang="0">
                  <a:pos x="T2" y="T3"/>
                </a:cxn>
                <a:cxn ang="0">
                  <a:pos x="T4" y="T5"/>
                </a:cxn>
                <a:cxn ang="0">
                  <a:pos x="T6" y="T7"/>
                </a:cxn>
                <a:cxn ang="0">
                  <a:pos x="T8" y="T9"/>
                </a:cxn>
                <a:cxn ang="0">
                  <a:pos x="T10" y="T11"/>
                </a:cxn>
              </a:cxnLst>
              <a:rect l="0" t="0" r="r" b="b"/>
              <a:pathLst>
                <a:path w="39" h="35">
                  <a:moveTo>
                    <a:pt x="0" y="0"/>
                  </a:moveTo>
                  <a:cubicBezTo>
                    <a:pt x="3" y="7"/>
                    <a:pt x="6" y="15"/>
                    <a:pt x="8" y="23"/>
                  </a:cubicBezTo>
                  <a:cubicBezTo>
                    <a:pt x="21" y="24"/>
                    <a:pt x="32" y="28"/>
                    <a:pt x="39" y="35"/>
                  </a:cubicBezTo>
                  <a:cubicBezTo>
                    <a:pt x="39" y="33"/>
                    <a:pt x="39" y="31"/>
                    <a:pt x="38" y="29"/>
                  </a:cubicBezTo>
                  <a:cubicBezTo>
                    <a:pt x="35" y="21"/>
                    <a:pt x="31" y="14"/>
                    <a:pt x="25" y="7"/>
                  </a:cubicBezTo>
                  <a:cubicBezTo>
                    <a:pt x="18" y="4"/>
                    <a:pt x="1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44" name="Freeform 59"/>
            <p:cNvSpPr>
              <a:spLocks/>
            </p:cNvSpPr>
            <p:nvPr/>
          </p:nvSpPr>
          <p:spPr bwMode="auto">
            <a:xfrm>
              <a:off x="2682876" y="1931988"/>
              <a:ext cx="117475" cy="63500"/>
            </a:xfrm>
            <a:custGeom>
              <a:avLst/>
              <a:gdLst>
                <a:gd name="T0" fmla="*/ 27 w 31"/>
                <a:gd name="T1" fmla="*/ 16 h 17"/>
                <a:gd name="T2" fmla="*/ 27 w 31"/>
                <a:gd name="T3" fmla="*/ 16 h 17"/>
                <a:gd name="T4" fmla="*/ 31 w 31"/>
                <a:gd name="T5" fmla="*/ 7 h 17"/>
                <a:gd name="T6" fmla="*/ 7 w 31"/>
                <a:gd name="T7" fmla="*/ 0 h 17"/>
                <a:gd name="T8" fmla="*/ 0 w 31"/>
                <a:gd name="T9" fmla="*/ 16 h 17"/>
                <a:gd name="T10" fmla="*/ 0 w 31"/>
                <a:gd name="T11" fmla="*/ 16 h 17"/>
                <a:gd name="T12" fmla="*/ 27 w 31"/>
                <a:gd name="T13" fmla="*/ 16 h 17"/>
              </a:gdLst>
              <a:ahLst/>
              <a:cxnLst>
                <a:cxn ang="0">
                  <a:pos x="T0" y="T1"/>
                </a:cxn>
                <a:cxn ang="0">
                  <a:pos x="T2" y="T3"/>
                </a:cxn>
                <a:cxn ang="0">
                  <a:pos x="T4" y="T5"/>
                </a:cxn>
                <a:cxn ang="0">
                  <a:pos x="T6" y="T7"/>
                </a:cxn>
                <a:cxn ang="0">
                  <a:pos x="T8" y="T9"/>
                </a:cxn>
                <a:cxn ang="0">
                  <a:pos x="T10" y="T11"/>
                </a:cxn>
                <a:cxn ang="0">
                  <a:pos x="T12" y="T13"/>
                </a:cxn>
              </a:cxnLst>
              <a:rect l="0" t="0" r="r" b="b"/>
              <a:pathLst>
                <a:path w="31" h="17">
                  <a:moveTo>
                    <a:pt x="27" y="16"/>
                  </a:moveTo>
                  <a:cubicBezTo>
                    <a:pt x="27" y="16"/>
                    <a:pt x="27" y="16"/>
                    <a:pt x="27" y="16"/>
                  </a:cubicBezTo>
                  <a:cubicBezTo>
                    <a:pt x="27" y="13"/>
                    <a:pt x="29" y="10"/>
                    <a:pt x="31" y="7"/>
                  </a:cubicBezTo>
                  <a:cubicBezTo>
                    <a:pt x="23" y="5"/>
                    <a:pt x="15" y="3"/>
                    <a:pt x="7" y="0"/>
                  </a:cubicBezTo>
                  <a:cubicBezTo>
                    <a:pt x="3" y="5"/>
                    <a:pt x="1" y="11"/>
                    <a:pt x="0" y="16"/>
                  </a:cubicBezTo>
                  <a:cubicBezTo>
                    <a:pt x="0" y="16"/>
                    <a:pt x="0" y="16"/>
                    <a:pt x="0" y="16"/>
                  </a:cubicBezTo>
                  <a:cubicBezTo>
                    <a:pt x="9" y="17"/>
                    <a:pt x="18" y="17"/>
                    <a:pt x="2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45" name="Freeform 60"/>
            <p:cNvSpPr>
              <a:spLocks/>
            </p:cNvSpPr>
            <p:nvPr/>
          </p:nvSpPr>
          <p:spPr bwMode="auto">
            <a:xfrm>
              <a:off x="2998788" y="1573213"/>
              <a:ext cx="101600" cy="131763"/>
            </a:xfrm>
            <a:custGeom>
              <a:avLst/>
              <a:gdLst>
                <a:gd name="T0" fmla="*/ 0 w 27"/>
                <a:gd name="T1" fmla="*/ 27 h 35"/>
                <a:gd name="T2" fmla="*/ 22 w 27"/>
                <a:gd name="T3" fmla="*/ 35 h 35"/>
                <a:gd name="T4" fmla="*/ 27 w 27"/>
                <a:gd name="T5" fmla="*/ 10 h 35"/>
                <a:gd name="T6" fmla="*/ 0 w 27"/>
                <a:gd name="T7" fmla="*/ 0 h 35"/>
                <a:gd name="T8" fmla="*/ 0 w 27"/>
                <a:gd name="T9" fmla="*/ 27 h 35"/>
              </a:gdLst>
              <a:ahLst/>
              <a:cxnLst>
                <a:cxn ang="0">
                  <a:pos x="T0" y="T1"/>
                </a:cxn>
                <a:cxn ang="0">
                  <a:pos x="T2" y="T3"/>
                </a:cxn>
                <a:cxn ang="0">
                  <a:pos x="T4" y="T5"/>
                </a:cxn>
                <a:cxn ang="0">
                  <a:pos x="T6" y="T7"/>
                </a:cxn>
                <a:cxn ang="0">
                  <a:pos x="T8" y="T9"/>
                </a:cxn>
              </a:cxnLst>
              <a:rect l="0" t="0" r="r" b="b"/>
              <a:pathLst>
                <a:path w="27" h="35">
                  <a:moveTo>
                    <a:pt x="0" y="27"/>
                  </a:moveTo>
                  <a:cubicBezTo>
                    <a:pt x="9" y="28"/>
                    <a:pt x="17" y="30"/>
                    <a:pt x="22" y="35"/>
                  </a:cubicBezTo>
                  <a:cubicBezTo>
                    <a:pt x="25" y="27"/>
                    <a:pt x="26" y="19"/>
                    <a:pt x="27" y="10"/>
                  </a:cubicBezTo>
                  <a:cubicBezTo>
                    <a:pt x="21" y="5"/>
                    <a:pt x="11" y="1"/>
                    <a:pt x="0" y="0"/>
                  </a:cubicBezTo>
                  <a:cubicBezTo>
                    <a:pt x="1" y="9"/>
                    <a:pt x="0" y="18"/>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46" name="Freeform 61"/>
            <p:cNvSpPr>
              <a:spLocks/>
            </p:cNvSpPr>
            <p:nvPr/>
          </p:nvSpPr>
          <p:spPr bwMode="auto">
            <a:xfrm>
              <a:off x="2976563" y="1685926"/>
              <a:ext cx="101600" cy="120650"/>
            </a:xfrm>
            <a:custGeom>
              <a:avLst/>
              <a:gdLst>
                <a:gd name="T0" fmla="*/ 0 w 27"/>
                <a:gd name="T1" fmla="*/ 26 h 32"/>
                <a:gd name="T2" fmla="*/ 16 w 27"/>
                <a:gd name="T3" fmla="*/ 32 h 32"/>
                <a:gd name="T4" fmla="*/ 27 w 27"/>
                <a:gd name="T5" fmla="*/ 8 h 32"/>
                <a:gd name="T6" fmla="*/ 5 w 27"/>
                <a:gd name="T7" fmla="*/ 0 h 32"/>
                <a:gd name="T8" fmla="*/ 0 w 27"/>
                <a:gd name="T9" fmla="*/ 26 h 32"/>
              </a:gdLst>
              <a:ahLst/>
              <a:cxnLst>
                <a:cxn ang="0">
                  <a:pos x="T0" y="T1"/>
                </a:cxn>
                <a:cxn ang="0">
                  <a:pos x="T2" y="T3"/>
                </a:cxn>
                <a:cxn ang="0">
                  <a:pos x="T4" y="T5"/>
                </a:cxn>
                <a:cxn ang="0">
                  <a:pos x="T6" y="T7"/>
                </a:cxn>
                <a:cxn ang="0">
                  <a:pos x="T8" y="T9"/>
                </a:cxn>
              </a:cxnLst>
              <a:rect l="0" t="0" r="r" b="b"/>
              <a:pathLst>
                <a:path w="27" h="32">
                  <a:moveTo>
                    <a:pt x="0" y="26"/>
                  </a:moveTo>
                  <a:cubicBezTo>
                    <a:pt x="7" y="27"/>
                    <a:pt x="12" y="29"/>
                    <a:pt x="16" y="32"/>
                  </a:cubicBezTo>
                  <a:cubicBezTo>
                    <a:pt x="20" y="24"/>
                    <a:pt x="24" y="16"/>
                    <a:pt x="27" y="8"/>
                  </a:cubicBezTo>
                  <a:cubicBezTo>
                    <a:pt x="22" y="4"/>
                    <a:pt x="14" y="1"/>
                    <a:pt x="5" y="0"/>
                  </a:cubicBezTo>
                  <a:cubicBezTo>
                    <a:pt x="4" y="9"/>
                    <a:pt x="2" y="18"/>
                    <a:pt x="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47" name="Freeform 62"/>
            <p:cNvSpPr>
              <a:spLocks/>
            </p:cNvSpPr>
            <p:nvPr/>
          </p:nvSpPr>
          <p:spPr bwMode="auto">
            <a:xfrm>
              <a:off x="2932113" y="1957388"/>
              <a:ext cx="79375" cy="52388"/>
            </a:xfrm>
            <a:custGeom>
              <a:avLst/>
              <a:gdLst>
                <a:gd name="T0" fmla="*/ 9 w 21"/>
                <a:gd name="T1" fmla="*/ 3 h 14"/>
                <a:gd name="T2" fmla="*/ 0 w 21"/>
                <a:gd name="T3" fmla="*/ 12 h 14"/>
                <a:gd name="T4" fmla="*/ 4 w 21"/>
                <a:gd name="T5" fmla="*/ 14 h 14"/>
                <a:gd name="T6" fmla="*/ 21 w 21"/>
                <a:gd name="T7" fmla="*/ 0 h 14"/>
                <a:gd name="T8" fmla="*/ 9 w 21"/>
                <a:gd name="T9" fmla="*/ 3 h 14"/>
              </a:gdLst>
              <a:ahLst/>
              <a:cxnLst>
                <a:cxn ang="0">
                  <a:pos x="T0" y="T1"/>
                </a:cxn>
                <a:cxn ang="0">
                  <a:pos x="T2" y="T3"/>
                </a:cxn>
                <a:cxn ang="0">
                  <a:pos x="T4" y="T5"/>
                </a:cxn>
                <a:cxn ang="0">
                  <a:pos x="T6" y="T7"/>
                </a:cxn>
                <a:cxn ang="0">
                  <a:pos x="T8" y="T9"/>
                </a:cxn>
              </a:cxnLst>
              <a:rect l="0" t="0" r="r" b="b"/>
              <a:pathLst>
                <a:path w="21" h="14">
                  <a:moveTo>
                    <a:pt x="9" y="3"/>
                  </a:moveTo>
                  <a:cubicBezTo>
                    <a:pt x="6" y="6"/>
                    <a:pt x="3" y="9"/>
                    <a:pt x="0" y="12"/>
                  </a:cubicBezTo>
                  <a:cubicBezTo>
                    <a:pt x="1" y="13"/>
                    <a:pt x="3" y="13"/>
                    <a:pt x="4" y="14"/>
                  </a:cubicBezTo>
                  <a:cubicBezTo>
                    <a:pt x="10" y="10"/>
                    <a:pt x="16" y="5"/>
                    <a:pt x="21" y="0"/>
                  </a:cubicBezTo>
                  <a:cubicBezTo>
                    <a:pt x="17" y="1"/>
                    <a:pt x="13"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48" name="Freeform 63"/>
            <p:cNvSpPr>
              <a:spLocks/>
            </p:cNvSpPr>
            <p:nvPr/>
          </p:nvSpPr>
          <p:spPr bwMode="auto">
            <a:xfrm>
              <a:off x="2319338" y="1652588"/>
              <a:ext cx="107950" cy="206375"/>
            </a:xfrm>
            <a:custGeom>
              <a:avLst/>
              <a:gdLst>
                <a:gd name="T0" fmla="*/ 14 w 29"/>
                <a:gd name="T1" fmla="*/ 0 h 55"/>
                <a:gd name="T2" fmla="*/ 0 w 29"/>
                <a:gd name="T3" fmla="*/ 37 h 55"/>
                <a:gd name="T4" fmla="*/ 0 w 29"/>
                <a:gd name="T5" fmla="*/ 37 h 55"/>
                <a:gd name="T6" fmla="*/ 15 w 29"/>
                <a:gd name="T7" fmla="*/ 55 h 55"/>
                <a:gd name="T8" fmla="*/ 15 w 29"/>
                <a:gd name="T9" fmla="*/ 55 h 55"/>
                <a:gd name="T10" fmla="*/ 29 w 29"/>
                <a:gd name="T11" fmla="*/ 20 h 55"/>
                <a:gd name="T12" fmla="*/ 14 w 29"/>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29" h="55">
                  <a:moveTo>
                    <a:pt x="14" y="0"/>
                  </a:moveTo>
                  <a:cubicBezTo>
                    <a:pt x="6" y="12"/>
                    <a:pt x="1" y="25"/>
                    <a:pt x="0" y="37"/>
                  </a:cubicBezTo>
                  <a:cubicBezTo>
                    <a:pt x="0" y="37"/>
                    <a:pt x="0" y="37"/>
                    <a:pt x="0" y="37"/>
                  </a:cubicBezTo>
                  <a:cubicBezTo>
                    <a:pt x="4" y="44"/>
                    <a:pt x="9" y="50"/>
                    <a:pt x="15" y="55"/>
                  </a:cubicBezTo>
                  <a:cubicBezTo>
                    <a:pt x="15" y="55"/>
                    <a:pt x="15" y="55"/>
                    <a:pt x="15" y="55"/>
                  </a:cubicBezTo>
                  <a:cubicBezTo>
                    <a:pt x="16" y="44"/>
                    <a:pt x="21" y="32"/>
                    <a:pt x="29" y="20"/>
                  </a:cubicBezTo>
                  <a:cubicBezTo>
                    <a:pt x="23" y="14"/>
                    <a:pt x="18" y="7"/>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49" name="Freeform 64"/>
            <p:cNvSpPr>
              <a:spLocks/>
            </p:cNvSpPr>
            <p:nvPr/>
          </p:nvSpPr>
          <p:spPr bwMode="auto">
            <a:xfrm>
              <a:off x="2965451" y="1878013"/>
              <a:ext cx="87313" cy="87313"/>
            </a:xfrm>
            <a:custGeom>
              <a:avLst/>
              <a:gdLst>
                <a:gd name="T0" fmla="*/ 23 w 23"/>
                <a:gd name="T1" fmla="*/ 0 h 23"/>
                <a:gd name="T2" fmla="*/ 4 w 23"/>
                <a:gd name="T3" fmla="*/ 14 h 23"/>
                <a:gd name="T4" fmla="*/ 0 w 23"/>
                <a:gd name="T5" fmla="*/ 23 h 23"/>
                <a:gd name="T6" fmla="*/ 14 w 23"/>
                <a:gd name="T7" fmla="*/ 18 h 23"/>
                <a:gd name="T8" fmla="*/ 18 w 23"/>
                <a:gd name="T9" fmla="*/ 14 h 23"/>
                <a:gd name="T10" fmla="*/ 23 w 23"/>
                <a:gd name="T11" fmla="*/ 0 h 23"/>
              </a:gdLst>
              <a:ahLst/>
              <a:cxnLst>
                <a:cxn ang="0">
                  <a:pos x="T0" y="T1"/>
                </a:cxn>
                <a:cxn ang="0">
                  <a:pos x="T2" y="T3"/>
                </a:cxn>
                <a:cxn ang="0">
                  <a:pos x="T4" y="T5"/>
                </a:cxn>
                <a:cxn ang="0">
                  <a:pos x="T6" y="T7"/>
                </a:cxn>
                <a:cxn ang="0">
                  <a:pos x="T8" y="T9"/>
                </a:cxn>
                <a:cxn ang="0">
                  <a:pos x="T10" y="T11"/>
                </a:cxn>
              </a:cxnLst>
              <a:rect l="0" t="0" r="r" b="b"/>
              <a:pathLst>
                <a:path w="23" h="23">
                  <a:moveTo>
                    <a:pt x="23" y="0"/>
                  </a:moveTo>
                  <a:cubicBezTo>
                    <a:pt x="18" y="6"/>
                    <a:pt x="11" y="10"/>
                    <a:pt x="4" y="14"/>
                  </a:cubicBezTo>
                  <a:cubicBezTo>
                    <a:pt x="4" y="17"/>
                    <a:pt x="2" y="20"/>
                    <a:pt x="0" y="23"/>
                  </a:cubicBezTo>
                  <a:cubicBezTo>
                    <a:pt x="6" y="22"/>
                    <a:pt x="10" y="20"/>
                    <a:pt x="14" y="18"/>
                  </a:cubicBezTo>
                  <a:cubicBezTo>
                    <a:pt x="16" y="17"/>
                    <a:pt x="17" y="15"/>
                    <a:pt x="18" y="14"/>
                  </a:cubicBezTo>
                  <a:cubicBezTo>
                    <a:pt x="21" y="9"/>
                    <a:pt x="23" y="5"/>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0" name="Freeform 65"/>
            <p:cNvSpPr>
              <a:spLocks/>
            </p:cNvSpPr>
            <p:nvPr/>
          </p:nvSpPr>
          <p:spPr bwMode="auto">
            <a:xfrm>
              <a:off x="2574926" y="1878013"/>
              <a:ext cx="123825" cy="114300"/>
            </a:xfrm>
            <a:custGeom>
              <a:avLst/>
              <a:gdLst>
                <a:gd name="T0" fmla="*/ 25 w 33"/>
                <a:gd name="T1" fmla="*/ 30 h 30"/>
                <a:gd name="T2" fmla="*/ 33 w 33"/>
                <a:gd name="T3" fmla="*/ 12 h 30"/>
                <a:gd name="T4" fmla="*/ 9 w 33"/>
                <a:gd name="T5" fmla="*/ 0 h 30"/>
                <a:gd name="T6" fmla="*/ 0 w 33"/>
                <a:gd name="T7" fmla="*/ 25 h 30"/>
                <a:gd name="T8" fmla="*/ 0 w 33"/>
                <a:gd name="T9" fmla="*/ 25 h 30"/>
                <a:gd name="T10" fmla="*/ 25 w 33"/>
                <a:gd name="T11" fmla="*/ 30 h 30"/>
                <a:gd name="T12" fmla="*/ 25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25" y="30"/>
                  </a:moveTo>
                  <a:cubicBezTo>
                    <a:pt x="26" y="24"/>
                    <a:pt x="29" y="18"/>
                    <a:pt x="33" y="12"/>
                  </a:cubicBezTo>
                  <a:cubicBezTo>
                    <a:pt x="25" y="9"/>
                    <a:pt x="17" y="5"/>
                    <a:pt x="9" y="0"/>
                  </a:cubicBezTo>
                  <a:cubicBezTo>
                    <a:pt x="4" y="8"/>
                    <a:pt x="0" y="17"/>
                    <a:pt x="0" y="25"/>
                  </a:cubicBezTo>
                  <a:cubicBezTo>
                    <a:pt x="0" y="25"/>
                    <a:pt x="0" y="25"/>
                    <a:pt x="0" y="25"/>
                  </a:cubicBezTo>
                  <a:cubicBezTo>
                    <a:pt x="8" y="27"/>
                    <a:pt x="17" y="29"/>
                    <a:pt x="25" y="30"/>
                  </a:cubicBezTo>
                  <a:cubicBezTo>
                    <a:pt x="25" y="30"/>
                    <a:pt x="25" y="30"/>
                    <a:pt x="25"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1" name="Freeform 66"/>
            <p:cNvSpPr>
              <a:spLocks/>
            </p:cNvSpPr>
            <p:nvPr/>
          </p:nvSpPr>
          <p:spPr bwMode="auto">
            <a:xfrm>
              <a:off x="3041651" y="1724026"/>
              <a:ext cx="71438" cy="139700"/>
            </a:xfrm>
            <a:custGeom>
              <a:avLst/>
              <a:gdLst>
                <a:gd name="T0" fmla="*/ 12 w 19"/>
                <a:gd name="T1" fmla="*/ 0 h 37"/>
                <a:gd name="T2" fmla="*/ 0 w 19"/>
                <a:gd name="T3" fmla="*/ 23 h 37"/>
                <a:gd name="T4" fmla="*/ 6 w 19"/>
                <a:gd name="T5" fmla="*/ 37 h 37"/>
                <a:gd name="T6" fmla="*/ 18 w 19"/>
                <a:gd name="T7" fmla="*/ 21 h 37"/>
                <a:gd name="T8" fmla="*/ 19 w 19"/>
                <a:gd name="T9" fmla="*/ 18 h 37"/>
                <a:gd name="T10" fmla="*/ 12 w 19"/>
                <a:gd name="T11" fmla="*/ 0 h 37"/>
              </a:gdLst>
              <a:ahLst/>
              <a:cxnLst>
                <a:cxn ang="0">
                  <a:pos x="T0" y="T1"/>
                </a:cxn>
                <a:cxn ang="0">
                  <a:pos x="T2" y="T3"/>
                </a:cxn>
                <a:cxn ang="0">
                  <a:pos x="T4" y="T5"/>
                </a:cxn>
                <a:cxn ang="0">
                  <a:pos x="T6" y="T7"/>
                </a:cxn>
                <a:cxn ang="0">
                  <a:pos x="T8" y="T9"/>
                </a:cxn>
                <a:cxn ang="0">
                  <a:pos x="T10" y="T11"/>
                </a:cxn>
              </a:cxnLst>
              <a:rect l="0" t="0" r="r" b="b"/>
              <a:pathLst>
                <a:path w="19" h="37">
                  <a:moveTo>
                    <a:pt x="12" y="0"/>
                  </a:moveTo>
                  <a:cubicBezTo>
                    <a:pt x="9" y="8"/>
                    <a:pt x="5" y="16"/>
                    <a:pt x="0" y="23"/>
                  </a:cubicBezTo>
                  <a:cubicBezTo>
                    <a:pt x="4" y="27"/>
                    <a:pt x="6" y="31"/>
                    <a:pt x="6" y="37"/>
                  </a:cubicBezTo>
                  <a:cubicBezTo>
                    <a:pt x="11" y="32"/>
                    <a:pt x="15" y="26"/>
                    <a:pt x="18" y="21"/>
                  </a:cubicBezTo>
                  <a:cubicBezTo>
                    <a:pt x="19" y="20"/>
                    <a:pt x="19" y="19"/>
                    <a:pt x="19" y="18"/>
                  </a:cubicBezTo>
                  <a:cubicBezTo>
                    <a:pt x="19" y="11"/>
                    <a:pt x="16" y="5"/>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2" name="Freeform 67"/>
            <p:cNvSpPr>
              <a:spLocks/>
            </p:cNvSpPr>
            <p:nvPr/>
          </p:nvSpPr>
          <p:spPr bwMode="auto">
            <a:xfrm>
              <a:off x="2871788" y="2006601"/>
              <a:ext cx="68263" cy="46038"/>
            </a:xfrm>
            <a:custGeom>
              <a:avLst/>
              <a:gdLst>
                <a:gd name="T0" fmla="*/ 14 w 18"/>
                <a:gd name="T1" fmla="*/ 0 h 12"/>
                <a:gd name="T2" fmla="*/ 2 w 18"/>
                <a:gd name="T3" fmla="*/ 6 h 12"/>
                <a:gd name="T4" fmla="*/ 0 w 18"/>
                <a:gd name="T5" fmla="*/ 12 h 12"/>
                <a:gd name="T6" fmla="*/ 18 w 18"/>
                <a:gd name="T7" fmla="*/ 2 h 12"/>
                <a:gd name="T8" fmla="*/ 14 w 18"/>
                <a:gd name="T9" fmla="*/ 0 h 12"/>
              </a:gdLst>
              <a:ahLst/>
              <a:cxnLst>
                <a:cxn ang="0">
                  <a:pos x="T0" y="T1"/>
                </a:cxn>
                <a:cxn ang="0">
                  <a:pos x="T2" y="T3"/>
                </a:cxn>
                <a:cxn ang="0">
                  <a:pos x="T4" y="T5"/>
                </a:cxn>
                <a:cxn ang="0">
                  <a:pos x="T6" y="T7"/>
                </a:cxn>
                <a:cxn ang="0">
                  <a:pos x="T8" y="T9"/>
                </a:cxn>
              </a:cxnLst>
              <a:rect l="0" t="0" r="r" b="b"/>
              <a:pathLst>
                <a:path w="18" h="12">
                  <a:moveTo>
                    <a:pt x="14" y="0"/>
                  </a:moveTo>
                  <a:cubicBezTo>
                    <a:pt x="11" y="2"/>
                    <a:pt x="7" y="4"/>
                    <a:pt x="2" y="6"/>
                  </a:cubicBezTo>
                  <a:cubicBezTo>
                    <a:pt x="2" y="8"/>
                    <a:pt x="1" y="10"/>
                    <a:pt x="0" y="12"/>
                  </a:cubicBezTo>
                  <a:cubicBezTo>
                    <a:pt x="6" y="9"/>
                    <a:pt x="12" y="6"/>
                    <a:pt x="18" y="2"/>
                  </a:cubicBezTo>
                  <a:cubicBezTo>
                    <a:pt x="17" y="2"/>
                    <a:pt x="16" y="1"/>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3" name="Freeform 68"/>
            <p:cNvSpPr>
              <a:spLocks/>
            </p:cNvSpPr>
            <p:nvPr/>
          </p:nvSpPr>
          <p:spPr bwMode="auto">
            <a:xfrm>
              <a:off x="3089276" y="1622426"/>
              <a:ext cx="46038" cy="150813"/>
            </a:xfrm>
            <a:custGeom>
              <a:avLst/>
              <a:gdLst>
                <a:gd name="T0" fmla="*/ 12 w 12"/>
                <a:gd name="T1" fmla="*/ 7 h 40"/>
                <a:gd name="T2" fmla="*/ 6 w 12"/>
                <a:gd name="T3" fmla="*/ 0 h 40"/>
                <a:gd name="T4" fmla="*/ 0 w 12"/>
                <a:gd name="T5" fmla="*/ 24 h 40"/>
                <a:gd name="T6" fmla="*/ 8 w 12"/>
                <a:gd name="T7" fmla="*/ 40 h 40"/>
                <a:gd name="T8" fmla="*/ 8 w 12"/>
                <a:gd name="T9" fmla="*/ 38 h 40"/>
                <a:gd name="T10" fmla="*/ 12 w 12"/>
                <a:gd name="T11" fmla="*/ 7 h 40"/>
              </a:gdLst>
              <a:ahLst/>
              <a:cxnLst>
                <a:cxn ang="0">
                  <a:pos x="T0" y="T1"/>
                </a:cxn>
                <a:cxn ang="0">
                  <a:pos x="T2" y="T3"/>
                </a:cxn>
                <a:cxn ang="0">
                  <a:pos x="T4" y="T5"/>
                </a:cxn>
                <a:cxn ang="0">
                  <a:pos x="T6" y="T7"/>
                </a:cxn>
                <a:cxn ang="0">
                  <a:pos x="T8" y="T9"/>
                </a:cxn>
                <a:cxn ang="0">
                  <a:pos x="T10" y="T11"/>
                </a:cxn>
              </a:cxnLst>
              <a:rect l="0" t="0" r="r" b="b"/>
              <a:pathLst>
                <a:path w="12" h="40">
                  <a:moveTo>
                    <a:pt x="12" y="7"/>
                  </a:moveTo>
                  <a:cubicBezTo>
                    <a:pt x="10" y="5"/>
                    <a:pt x="8" y="2"/>
                    <a:pt x="6" y="0"/>
                  </a:cubicBezTo>
                  <a:cubicBezTo>
                    <a:pt x="5" y="8"/>
                    <a:pt x="3" y="16"/>
                    <a:pt x="0" y="24"/>
                  </a:cubicBezTo>
                  <a:cubicBezTo>
                    <a:pt x="4" y="28"/>
                    <a:pt x="7" y="34"/>
                    <a:pt x="8" y="40"/>
                  </a:cubicBezTo>
                  <a:cubicBezTo>
                    <a:pt x="8" y="39"/>
                    <a:pt x="8" y="39"/>
                    <a:pt x="8" y="38"/>
                  </a:cubicBezTo>
                  <a:cubicBezTo>
                    <a:pt x="11" y="28"/>
                    <a:pt x="12" y="18"/>
                    <a:pt x="1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4" name="Freeform 69"/>
            <p:cNvSpPr>
              <a:spLocks/>
            </p:cNvSpPr>
            <p:nvPr/>
          </p:nvSpPr>
          <p:spPr bwMode="auto">
            <a:xfrm>
              <a:off x="2973388" y="1822451"/>
              <a:ext cx="82550" cy="104775"/>
            </a:xfrm>
            <a:custGeom>
              <a:avLst/>
              <a:gdLst>
                <a:gd name="T0" fmla="*/ 0 w 22"/>
                <a:gd name="T1" fmla="*/ 21 h 28"/>
                <a:gd name="T2" fmla="*/ 2 w 22"/>
                <a:gd name="T3" fmla="*/ 28 h 28"/>
                <a:gd name="T4" fmla="*/ 21 w 22"/>
                <a:gd name="T5" fmla="*/ 13 h 28"/>
                <a:gd name="T6" fmla="*/ 17 w 22"/>
                <a:gd name="T7" fmla="*/ 0 h 28"/>
                <a:gd name="T8" fmla="*/ 0 w 22"/>
                <a:gd name="T9" fmla="*/ 21 h 28"/>
              </a:gdLst>
              <a:ahLst/>
              <a:cxnLst>
                <a:cxn ang="0">
                  <a:pos x="T0" y="T1"/>
                </a:cxn>
                <a:cxn ang="0">
                  <a:pos x="T2" y="T3"/>
                </a:cxn>
                <a:cxn ang="0">
                  <a:pos x="T4" y="T5"/>
                </a:cxn>
                <a:cxn ang="0">
                  <a:pos x="T6" y="T7"/>
                </a:cxn>
                <a:cxn ang="0">
                  <a:pos x="T8" y="T9"/>
                </a:cxn>
              </a:cxnLst>
              <a:rect l="0" t="0" r="r" b="b"/>
              <a:pathLst>
                <a:path w="22" h="28">
                  <a:moveTo>
                    <a:pt x="0" y="21"/>
                  </a:moveTo>
                  <a:cubicBezTo>
                    <a:pt x="1" y="23"/>
                    <a:pt x="2" y="25"/>
                    <a:pt x="2" y="28"/>
                  </a:cubicBezTo>
                  <a:cubicBezTo>
                    <a:pt x="9" y="24"/>
                    <a:pt x="16" y="19"/>
                    <a:pt x="21" y="13"/>
                  </a:cubicBezTo>
                  <a:cubicBezTo>
                    <a:pt x="22" y="8"/>
                    <a:pt x="20" y="4"/>
                    <a:pt x="17" y="0"/>
                  </a:cubicBezTo>
                  <a:cubicBezTo>
                    <a:pt x="12" y="8"/>
                    <a:pt x="6" y="15"/>
                    <a:pt x="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5" name="Freeform 70"/>
            <p:cNvSpPr>
              <a:spLocks/>
            </p:cNvSpPr>
            <p:nvPr/>
          </p:nvSpPr>
          <p:spPr bwMode="auto">
            <a:xfrm>
              <a:off x="2468563" y="1946276"/>
              <a:ext cx="120650" cy="106363"/>
            </a:xfrm>
            <a:custGeom>
              <a:avLst/>
              <a:gdLst>
                <a:gd name="T0" fmla="*/ 0 w 32"/>
                <a:gd name="T1" fmla="*/ 0 h 28"/>
                <a:gd name="T2" fmla="*/ 10 w 32"/>
                <a:gd name="T3" fmla="*/ 23 h 28"/>
                <a:gd name="T4" fmla="*/ 32 w 32"/>
                <a:gd name="T5" fmla="*/ 28 h 28"/>
                <a:gd name="T6" fmla="*/ 24 w 32"/>
                <a:gd name="T7" fmla="*/ 9 h 28"/>
                <a:gd name="T8" fmla="*/ 0 w 32"/>
                <a:gd name="T9" fmla="*/ 0 h 28"/>
              </a:gdLst>
              <a:ahLst/>
              <a:cxnLst>
                <a:cxn ang="0">
                  <a:pos x="T0" y="T1"/>
                </a:cxn>
                <a:cxn ang="0">
                  <a:pos x="T2" y="T3"/>
                </a:cxn>
                <a:cxn ang="0">
                  <a:pos x="T4" y="T5"/>
                </a:cxn>
                <a:cxn ang="0">
                  <a:pos x="T6" y="T7"/>
                </a:cxn>
                <a:cxn ang="0">
                  <a:pos x="T8" y="T9"/>
                </a:cxn>
              </a:cxnLst>
              <a:rect l="0" t="0" r="r" b="b"/>
              <a:pathLst>
                <a:path w="32" h="28">
                  <a:moveTo>
                    <a:pt x="0" y="0"/>
                  </a:moveTo>
                  <a:cubicBezTo>
                    <a:pt x="0" y="9"/>
                    <a:pt x="4" y="17"/>
                    <a:pt x="10" y="23"/>
                  </a:cubicBezTo>
                  <a:cubicBezTo>
                    <a:pt x="17" y="25"/>
                    <a:pt x="24" y="27"/>
                    <a:pt x="32" y="28"/>
                  </a:cubicBezTo>
                  <a:cubicBezTo>
                    <a:pt x="27" y="23"/>
                    <a:pt x="24" y="17"/>
                    <a:pt x="24" y="9"/>
                  </a:cubicBezTo>
                  <a:cubicBezTo>
                    <a:pt x="16" y="7"/>
                    <a:pt x="8"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6" name="Freeform 71"/>
            <p:cNvSpPr>
              <a:spLocks/>
            </p:cNvSpPr>
            <p:nvPr/>
          </p:nvSpPr>
          <p:spPr bwMode="auto">
            <a:xfrm>
              <a:off x="2570163" y="1984376"/>
              <a:ext cx="120650" cy="71438"/>
            </a:xfrm>
            <a:custGeom>
              <a:avLst/>
              <a:gdLst>
                <a:gd name="T0" fmla="*/ 0 w 32"/>
                <a:gd name="T1" fmla="*/ 0 h 19"/>
                <a:gd name="T2" fmla="*/ 8 w 32"/>
                <a:gd name="T3" fmla="*/ 19 h 19"/>
                <a:gd name="T4" fmla="*/ 32 w 32"/>
                <a:gd name="T5" fmla="*/ 18 h 19"/>
                <a:gd name="T6" fmla="*/ 26 w 32"/>
                <a:gd name="T7" fmla="*/ 4 h 19"/>
                <a:gd name="T8" fmla="*/ 0 w 32"/>
                <a:gd name="T9" fmla="*/ 0 h 19"/>
              </a:gdLst>
              <a:ahLst/>
              <a:cxnLst>
                <a:cxn ang="0">
                  <a:pos x="T0" y="T1"/>
                </a:cxn>
                <a:cxn ang="0">
                  <a:pos x="T2" y="T3"/>
                </a:cxn>
                <a:cxn ang="0">
                  <a:pos x="T4" y="T5"/>
                </a:cxn>
                <a:cxn ang="0">
                  <a:pos x="T6" y="T7"/>
                </a:cxn>
                <a:cxn ang="0">
                  <a:pos x="T8" y="T9"/>
                </a:cxn>
              </a:cxnLst>
              <a:rect l="0" t="0" r="r" b="b"/>
              <a:pathLst>
                <a:path w="32" h="19">
                  <a:moveTo>
                    <a:pt x="0" y="0"/>
                  </a:moveTo>
                  <a:cubicBezTo>
                    <a:pt x="0" y="8"/>
                    <a:pt x="3" y="14"/>
                    <a:pt x="8" y="19"/>
                  </a:cubicBezTo>
                  <a:cubicBezTo>
                    <a:pt x="16" y="19"/>
                    <a:pt x="24" y="19"/>
                    <a:pt x="32" y="18"/>
                  </a:cubicBezTo>
                  <a:cubicBezTo>
                    <a:pt x="28" y="14"/>
                    <a:pt x="26" y="10"/>
                    <a:pt x="26" y="4"/>
                  </a:cubicBezTo>
                  <a:cubicBezTo>
                    <a:pt x="18" y="4"/>
                    <a:pt x="9"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7" name="Freeform 72"/>
            <p:cNvSpPr>
              <a:spLocks/>
            </p:cNvSpPr>
            <p:nvPr/>
          </p:nvSpPr>
          <p:spPr bwMode="auto">
            <a:xfrm>
              <a:off x="2773363" y="2028826"/>
              <a:ext cx="101600" cy="46038"/>
            </a:xfrm>
            <a:custGeom>
              <a:avLst/>
              <a:gdLst>
                <a:gd name="T0" fmla="*/ 27 w 27"/>
                <a:gd name="T1" fmla="*/ 0 h 12"/>
                <a:gd name="T2" fmla="*/ 16 w 27"/>
                <a:gd name="T3" fmla="*/ 2 h 12"/>
                <a:gd name="T4" fmla="*/ 0 w 27"/>
                <a:gd name="T5" fmla="*/ 12 h 12"/>
                <a:gd name="T6" fmla="*/ 9 w 27"/>
                <a:gd name="T7" fmla="*/ 11 h 12"/>
                <a:gd name="T8" fmla="*/ 24 w 27"/>
                <a:gd name="T9" fmla="*/ 7 h 12"/>
                <a:gd name="T10" fmla="*/ 27 w 27"/>
                <a:gd name="T11" fmla="*/ 0 h 12"/>
              </a:gdLst>
              <a:ahLst/>
              <a:cxnLst>
                <a:cxn ang="0">
                  <a:pos x="T0" y="T1"/>
                </a:cxn>
                <a:cxn ang="0">
                  <a:pos x="T2" y="T3"/>
                </a:cxn>
                <a:cxn ang="0">
                  <a:pos x="T4" y="T5"/>
                </a:cxn>
                <a:cxn ang="0">
                  <a:pos x="T6" y="T7"/>
                </a:cxn>
                <a:cxn ang="0">
                  <a:pos x="T8" y="T9"/>
                </a:cxn>
                <a:cxn ang="0">
                  <a:pos x="T10" y="T11"/>
                </a:cxn>
              </a:cxnLst>
              <a:rect l="0" t="0" r="r" b="b"/>
              <a:pathLst>
                <a:path w="27" h="12">
                  <a:moveTo>
                    <a:pt x="27" y="0"/>
                  </a:moveTo>
                  <a:cubicBezTo>
                    <a:pt x="23" y="1"/>
                    <a:pt x="19" y="2"/>
                    <a:pt x="16" y="2"/>
                  </a:cubicBezTo>
                  <a:cubicBezTo>
                    <a:pt x="8" y="8"/>
                    <a:pt x="8" y="8"/>
                    <a:pt x="0" y="12"/>
                  </a:cubicBezTo>
                  <a:cubicBezTo>
                    <a:pt x="3" y="12"/>
                    <a:pt x="6" y="12"/>
                    <a:pt x="9" y="11"/>
                  </a:cubicBezTo>
                  <a:cubicBezTo>
                    <a:pt x="14" y="10"/>
                    <a:pt x="19" y="9"/>
                    <a:pt x="24" y="7"/>
                  </a:cubicBezTo>
                  <a:cubicBezTo>
                    <a:pt x="25" y="5"/>
                    <a:pt x="26" y="3"/>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8" name="Freeform 73"/>
            <p:cNvSpPr>
              <a:spLocks/>
            </p:cNvSpPr>
            <p:nvPr/>
          </p:nvSpPr>
          <p:spPr bwMode="auto">
            <a:xfrm>
              <a:off x="2382838" y="1738313"/>
              <a:ext cx="123825" cy="185738"/>
            </a:xfrm>
            <a:custGeom>
              <a:avLst/>
              <a:gdLst>
                <a:gd name="T0" fmla="*/ 14 w 33"/>
                <a:gd name="T1" fmla="*/ 0 h 49"/>
                <a:gd name="T2" fmla="*/ 0 w 33"/>
                <a:gd name="T3" fmla="*/ 34 h 49"/>
                <a:gd name="T4" fmla="*/ 0 w 33"/>
                <a:gd name="T5" fmla="*/ 35 h 49"/>
                <a:gd name="T6" fmla="*/ 20 w 33"/>
                <a:gd name="T7" fmla="*/ 49 h 49"/>
                <a:gd name="T8" fmla="*/ 20 w 33"/>
                <a:gd name="T9" fmla="*/ 49 h 49"/>
                <a:gd name="T10" fmla="*/ 33 w 33"/>
                <a:gd name="T11" fmla="*/ 18 h 49"/>
                <a:gd name="T12" fmla="*/ 14 w 33"/>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33" h="49">
                  <a:moveTo>
                    <a:pt x="14" y="0"/>
                  </a:moveTo>
                  <a:cubicBezTo>
                    <a:pt x="6" y="11"/>
                    <a:pt x="1" y="23"/>
                    <a:pt x="0" y="34"/>
                  </a:cubicBezTo>
                  <a:cubicBezTo>
                    <a:pt x="0" y="34"/>
                    <a:pt x="0" y="35"/>
                    <a:pt x="0" y="35"/>
                  </a:cubicBezTo>
                  <a:cubicBezTo>
                    <a:pt x="6" y="40"/>
                    <a:pt x="13" y="45"/>
                    <a:pt x="20" y="49"/>
                  </a:cubicBezTo>
                  <a:cubicBezTo>
                    <a:pt x="20" y="49"/>
                    <a:pt x="20" y="49"/>
                    <a:pt x="20" y="49"/>
                  </a:cubicBezTo>
                  <a:cubicBezTo>
                    <a:pt x="21" y="39"/>
                    <a:pt x="26" y="28"/>
                    <a:pt x="33" y="18"/>
                  </a:cubicBezTo>
                  <a:cubicBezTo>
                    <a:pt x="26" y="12"/>
                    <a:pt x="20" y="6"/>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9" name="Freeform 74"/>
            <p:cNvSpPr>
              <a:spLocks/>
            </p:cNvSpPr>
            <p:nvPr/>
          </p:nvSpPr>
          <p:spPr bwMode="auto">
            <a:xfrm>
              <a:off x="2709863" y="2025651"/>
              <a:ext cx="120650" cy="49213"/>
            </a:xfrm>
            <a:custGeom>
              <a:avLst/>
              <a:gdLst>
                <a:gd name="T0" fmla="*/ 0 w 32"/>
                <a:gd name="T1" fmla="*/ 7 h 13"/>
                <a:gd name="T2" fmla="*/ 15 w 32"/>
                <a:gd name="T3" fmla="*/ 13 h 13"/>
                <a:gd name="T4" fmla="*/ 32 w 32"/>
                <a:gd name="T5" fmla="*/ 3 h 13"/>
                <a:gd name="T6" fmla="*/ 23 w 32"/>
                <a:gd name="T7" fmla="*/ 0 h 13"/>
                <a:gd name="T8" fmla="*/ 0 w 32"/>
                <a:gd name="T9" fmla="*/ 7 h 13"/>
              </a:gdLst>
              <a:ahLst/>
              <a:cxnLst>
                <a:cxn ang="0">
                  <a:pos x="T0" y="T1"/>
                </a:cxn>
                <a:cxn ang="0">
                  <a:pos x="T2" y="T3"/>
                </a:cxn>
                <a:cxn ang="0">
                  <a:pos x="T4" y="T5"/>
                </a:cxn>
                <a:cxn ang="0">
                  <a:pos x="T6" y="T7"/>
                </a:cxn>
                <a:cxn ang="0">
                  <a:pos x="T8" y="T9"/>
                </a:cxn>
              </a:cxnLst>
              <a:rect l="0" t="0" r="r" b="b"/>
              <a:pathLst>
                <a:path w="32" h="13">
                  <a:moveTo>
                    <a:pt x="0" y="7"/>
                  </a:moveTo>
                  <a:cubicBezTo>
                    <a:pt x="3" y="10"/>
                    <a:pt x="9" y="12"/>
                    <a:pt x="15" y="13"/>
                  </a:cubicBezTo>
                  <a:cubicBezTo>
                    <a:pt x="23" y="9"/>
                    <a:pt x="24" y="9"/>
                    <a:pt x="32" y="3"/>
                  </a:cubicBezTo>
                  <a:cubicBezTo>
                    <a:pt x="28" y="2"/>
                    <a:pt x="25" y="1"/>
                    <a:pt x="23" y="0"/>
                  </a:cubicBezTo>
                  <a:cubicBezTo>
                    <a:pt x="16" y="3"/>
                    <a:pt x="8"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0" name="Freeform 75"/>
            <p:cNvSpPr>
              <a:spLocks/>
            </p:cNvSpPr>
            <p:nvPr/>
          </p:nvSpPr>
          <p:spPr bwMode="auto">
            <a:xfrm>
              <a:off x="2682876" y="1995488"/>
              <a:ext cx="112713" cy="52388"/>
            </a:xfrm>
            <a:custGeom>
              <a:avLst/>
              <a:gdLst>
                <a:gd name="T0" fmla="*/ 27 w 30"/>
                <a:gd name="T1" fmla="*/ 0 h 14"/>
                <a:gd name="T2" fmla="*/ 0 w 30"/>
                <a:gd name="T3" fmla="*/ 2 h 14"/>
                <a:gd name="T4" fmla="*/ 5 w 30"/>
                <a:gd name="T5" fmla="*/ 14 h 14"/>
                <a:gd name="T6" fmla="*/ 30 w 30"/>
                <a:gd name="T7" fmla="*/ 7 h 14"/>
                <a:gd name="T8" fmla="*/ 27 w 30"/>
                <a:gd name="T9" fmla="*/ 0 h 14"/>
              </a:gdLst>
              <a:ahLst/>
              <a:cxnLst>
                <a:cxn ang="0">
                  <a:pos x="T0" y="T1"/>
                </a:cxn>
                <a:cxn ang="0">
                  <a:pos x="T2" y="T3"/>
                </a:cxn>
                <a:cxn ang="0">
                  <a:pos x="T4" y="T5"/>
                </a:cxn>
                <a:cxn ang="0">
                  <a:pos x="T6" y="T7"/>
                </a:cxn>
                <a:cxn ang="0">
                  <a:pos x="T8" y="T9"/>
                </a:cxn>
              </a:cxnLst>
              <a:rect l="0" t="0" r="r" b="b"/>
              <a:pathLst>
                <a:path w="30" h="14">
                  <a:moveTo>
                    <a:pt x="27" y="0"/>
                  </a:moveTo>
                  <a:cubicBezTo>
                    <a:pt x="18" y="2"/>
                    <a:pt x="9" y="2"/>
                    <a:pt x="0" y="2"/>
                  </a:cubicBezTo>
                  <a:cubicBezTo>
                    <a:pt x="0" y="7"/>
                    <a:pt x="2" y="11"/>
                    <a:pt x="5" y="14"/>
                  </a:cubicBezTo>
                  <a:cubicBezTo>
                    <a:pt x="13" y="13"/>
                    <a:pt x="22" y="10"/>
                    <a:pt x="30" y="7"/>
                  </a:cubicBezTo>
                  <a:cubicBezTo>
                    <a:pt x="28" y="5"/>
                    <a:pt x="27" y="3"/>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1" name="Freeform 76"/>
            <p:cNvSpPr>
              <a:spLocks/>
            </p:cNvSpPr>
            <p:nvPr/>
          </p:nvSpPr>
          <p:spPr bwMode="auto">
            <a:xfrm>
              <a:off x="2844801" y="1908176"/>
              <a:ext cx="46038" cy="65088"/>
            </a:xfrm>
            <a:custGeom>
              <a:avLst/>
              <a:gdLst>
                <a:gd name="T0" fmla="*/ 0 w 12"/>
                <a:gd name="T1" fmla="*/ 5 h 17"/>
                <a:gd name="T2" fmla="*/ 11 w 12"/>
                <a:gd name="T3" fmla="*/ 17 h 17"/>
                <a:gd name="T4" fmla="*/ 11 w 12"/>
                <a:gd name="T5" fmla="*/ 0 h 17"/>
                <a:gd name="T6" fmla="*/ 0 w 12"/>
                <a:gd name="T7" fmla="*/ 5 h 17"/>
              </a:gdLst>
              <a:ahLst/>
              <a:cxnLst>
                <a:cxn ang="0">
                  <a:pos x="T0" y="T1"/>
                </a:cxn>
                <a:cxn ang="0">
                  <a:pos x="T2" y="T3"/>
                </a:cxn>
                <a:cxn ang="0">
                  <a:pos x="T4" y="T5"/>
                </a:cxn>
                <a:cxn ang="0">
                  <a:pos x="T6" y="T7"/>
                </a:cxn>
              </a:cxnLst>
              <a:rect l="0" t="0" r="r" b="b"/>
              <a:pathLst>
                <a:path w="12" h="17">
                  <a:moveTo>
                    <a:pt x="0" y="5"/>
                  </a:moveTo>
                  <a:cubicBezTo>
                    <a:pt x="4" y="9"/>
                    <a:pt x="8" y="13"/>
                    <a:pt x="11" y="17"/>
                  </a:cubicBezTo>
                  <a:cubicBezTo>
                    <a:pt x="12" y="11"/>
                    <a:pt x="11" y="6"/>
                    <a:pt x="11" y="0"/>
                  </a:cubicBezTo>
                  <a:cubicBezTo>
                    <a:pt x="7" y="1"/>
                    <a:pt x="3"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2" name="Freeform 77"/>
            <p:cNvSpPr>
              <a:spLocks/>
            </p:cNvSpPr>
            <p:nvPr/>
          </p:nvSpPr>
          <p:spPr bwMode="auto">
            <a:xfrm>
              <a:off x="2468563" y="1814513"/>
              <a:ext cx="128588" cy="153988"/>
            </a:xfrm>
            <a:custGeom>
              <a:avLst/>
              <a:gdLst>
                <a:gd name="T0" fmla="*/ 0 w 34"/>
                <a:gd name="T1" fmla="*/ 31 h 41"/>
                <a:gd name="T2" fmla="*/ 24 w 34"/>
                <a:gd name="T3" fmla="*/ 41 h 41"/>
                <a:gd name="T4" fmla="*/ 24 w 34"/>
                <a:gd name="T5" fmla="*/ 41 h 41"/>
                <a:gd name="T6" fmla="*/ 34 w 34"/>
                <a:gd name="T7" fmla="*/ 15 h 41"/>
                <a:gd name="T8" fmla="*/ 13 w 34"/>
                <a:gd name="T9" fmla="*/ 0 h 41"/>
                <a:gd name="T10" fmla="*/ 0 w 34"/>
                <a:gd name="T11" fmla="*/ 31 h 41"/>
                <a:gd name="T12" fmla="*/ 0 w 34"/>
                <a:gd name="T13" fmla="*/ 31 h 41"/>
              </a:gdLst>
              <a:ahLst/>
              <a:cxnLst>
                <a:cxn ang="0">
                  <a:pos x="T0" y="T1"/>
                </a:cxn>
                <a:cxn ang="0">
                  <a:pos x="T2" y="T3"/>
                </a:cxn>
                <a:cxn ang="0">
                  <a:pos x="T4" y="T5"/>
                </a:cxn>
                <a:cxn ang="0">
                  <a:pos x="T6" y="T7"/>
                </a:cxn>
                <a:cxn ang="0">
                  <a:pos x="T8" y="T9"/>
                </a:cxn>
                <a:cxn ang="0">
                  <a:pos x="T10" y="T11"/>
                </a:cxn>
                <a:cxn ang="0">
                  <a:pos x="T12" y="T13"/>
                </a:cxn>
              </a:cxnLst>
              <a:rect l="0" t="0" r="r" b="b"/>
              <a:pathLst>
                <a:path w="34" h="41">
                  <a:moveTo>
                    <a:pt x="0" y="31"/>
                  </a:moveTo>
                  <a:cubicBezTo>
                    <a:pt x="8" y="35"/>
                    <a:pt x="16" y="38"/>
                    <a:pt x="24" y="41"/>
                  </a:cubicBezTo>
                  <a:cubicBezTo>
                    <a:pt x="24" y="41"/>
                    <a:pt x="24" y="41"/>
                    <a:pt x="24" y="41"/>
                  </a:cubicBezTo>
                  <a:cubicBezTo>
                    <a:pt x="25" y="32"/>
                    <a:pt x="29" y="24"/>
                    <a:pt x="34" y="15"/>
                  </a:cubicBezTo>
                  <a:cubicBezTo>
                    <a:pt x="27" y="11"/>
                    <a:pt x="20" y="6"/>
                    <a:pt x="13" y="0"/>
                  </a:cubicBezTo>
                  <a:cubicBezTo>
                    <a:pt x="6" y="10"/>
                    <a:pt x="1" y="21"/>
                    <a:pt x="0" y="31"/>
                  </a:cubicBezTo>
                  <a:cubicBezTo>
                    <a:pt x="0" y="31"/>
                    <a:pt x="0" y="3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3" name="Freeform 78"/>
            <p:cNvSpPr>
              <a:spLocks/>
            </p:cNvSpPr>
            <p:nvPr/>
          </p:nvSpPr>
          <p:spPr bwMode="auto">
            <a:xfrm>
              <a:off x="2886076" y="1912938"/>
              <a:ext cx="84138" cy="60325"/>
            </a:xfrm>
            <a:custGeom>
              <a:avLst/>
              <a:gdLst>
                <a:gd name="T0" fmla="*/ 20 w 22"/>
                <a:gd name="T1" fmla="*/ 0 h 16"/>
                <a:gd name="T2" fmla="*/ 0 w 22"/>
                <a:gd name="T3" fmla="*/ 16 h 16"/>
                <a:gd name="T4" fmla="*/ 22 w 22"/>
                <a:gd name="T5" fmla="*/ 6 h 16"/>
                <a:gd name="T6" fmla="*/ 20 w 22"/>
                <a:gd name="T7" fmla="*/ 0 h 16"/>
              </a:gdLst>
              <a:ahLst/>
              <a:cxnLst>
                <a:cxn ang="0">
                  <a:pos x="T0" y="T1"/>
                </a:cxn>
                <a:cxn ang="0">
                  <a:pos x="T2" y="T3"/>
                </a:cxn>
                <a:cxn ang="0">
                  <a:pos x="T4" y="T5"/>
                </a:cxn>
                <a:cxn ang="0">
                  <a:pos x="T6" y="T7"/>
                </a:cxn>
              </a:cxnLst>
              <a:rect l="0" t="0" r="r" b="b"/>
              <a:pathLst>
                <a:path w="22" h="16">
                  <a:moveTo>
                    <a:pt x="20" y="0"/>
                  </a:moveTo>
                  <a:cubicBezTo>
                    <a:pt x="14" y="6"/>
                    <a:pt x="8" y="11"/>
                    <a:pt x="0" y="16"/>
                  </a:cubicBezTo>
                  <a:cubicBezTo>
                    <a:pt x="8" y="13"/>
                    <a:pt x="16" y="10"/>
                    <a:pt x="22" y="6"/>
                  </a:cubicBezTo>
                  <a:cubicBezTo>
                    <a:pt x="22" y="3"/>
                    <a:pt x="22"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4" name="Freeform 79"/>
            <p:cNvSpPr>
              <a:spLocks/>
            </p:cNvSpPr>
            <p:nvPr/>
          </p:nvSpPr>
          <p:spPr bwMode="auto">
            <a:xfrm>
              <a:off x="2886076" y="1901826"/>
              <a:ext cx="41275" cy="71438"/>
            </a:xfrm>
            <a:custGeom>
              <a:avLst/>
              <a:gdLst>
                <a:gd name="T0" fmla="*/ 1 w 11"/>
                <a:gd name="T1" fmla="*/ 1 h 19"/>
                <a:gd name="T2" fmla="*/ 0 w 11"/>
                <a:gd name="T3" fmla="*/ 19 h 19"/>
                <a:gd name="T4" fmla="*/ 11 w 11"/>
                <a:gd name="T5" fmla="*/ 0 h 19"/>
                <a:gd name="T6" fmla="*/ 1 w 11"/>
                <a:gd name="T7" fmla="*/ 1 h 19"/>
              </a:gdLst>
              <a:ahLst/>
              <a:cxnLst>
                <a:cxn ang="0">
                  <a:pos x="T0" y="T1"/>
                </a:cxn>
                <a:cxn ang="0">
                  <a:pos x="T2" y="T3"/>
                </a:cxn>
                <a:cxn ang="0">
                  <a:pos x="T4" y="T5"/>
                </a:cxn>
                <a:cxn ang="0">
                  <a:pos x="T6" y="T7"/>
                </a:cxn>
              </a:cxnLst>
              <a:rect l="0" t="0" r="r" b="b"/>
              <a:pathLst>
                <a:path w="11" h="19">
                  <a:moveTo>
                    <a:pt x="1" y="1"/>
                  </a:moveTo>
                  <a:cubicBezTo>
                    <a:pt x="1" y="7"/>
                    <a:pt x="1" y="13"/>
                    <a:pt x="0" y="19"/>
                  </a:cubicBezTo>
                  <a:cubicBezTo>
                    <a:pt x="5" y="13"/>
                    <a:pt x="8" y="6"/>
                    <a:pt x="11" y="0"/>
                  </a:cubicBezTo>
                  <a:cubicBezTo>
                    <a:pt x="8" y="0"/>
                    <a:pt x="5"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5" name="Freeform 80"/>
            <p:cNvSpPr>
              <a:spLocks/>
            </p:cNvSpPr>
            <p:nvPr/>
          </p:nvSpPr>
          <p:spPr bwMode="auto">
            <a:xfrm>
              <a:off x="2528888" y="1690688"/>
              <a:ext cx="169863" cy="168275"/>
            </a:xfrm>
            <a:custGeom>
              <a:avLst/>
              <a:gdLst>
                <a:gd name="T0" fmla="*/ 0 w 45"/>
                <a:gd name="T1" fmla="*/ 29 h 45"/>
                <a:gd name="T2" fmla="*/ 21 w 45"/>
                <a:gd name="T3" fmla="*/ 45 h 45"/>
                <a:gd name="T4" fmla="*/ 45 w 45"/>
                <a:gd name="T5" fmla="*/ 21 h 45"/>
                <a:gd name="T6" fmla="*/ 29 w 45"/>
                <a:gd name="T7" fmla="*/ 0 h 45"/>
                <a:gd name="T8" fmla="*/ 0 w 45"/>
                <a:gd name="T9" fmla="*/ 29 h 45"/>
              </a:gdLst>
              <a:ahLst/>
              <a:cxnLst>
                <a:cxn ang="0">
                  <a:pos x="T0" y="T1"/>
                </a:cxn>
                <a:cxn ang="0">
                  <a:pos x="T2" y="T3"/>
                </a:cxn>
                <a:cxn ang="0">
                  <a:pos x="T4" y="T5"/>
                </a:cxn>
                <a:cxn ang="0">
                  <a:pos x="T6" y="T7"/>
                </a:cxn>
                <a:cxn ang="0">
                  <a:pos x="T8" y="T9"/>
                </a:cxn>
              </a:cxnLst>
              <a:rect l="0" t="0" r="r" b="b"/>
              <a:pathLst>
                <a:path w="45" h="45">
                  <a:moveTo>
                    <a:pt x="0" y="29"/>
                  </a:moveTo>
                  <a:cubicBezTo>
                    <a:pt x="6" y="35"/>
                    <a:pt x="14" y="40"/>
                    <a:pt x="21" y="45"/>
                  </a:cubicBezTo>
                  <a:cubicBezTo>
                    <a:pt x="27" y="37"/>
                    <a:pt x="36" y="29"/>
                    <a:pt x="45" y="21"/>
                  </a:cubicBezTo>
                  <a:cubicBezTo>
                    <a:pt x="40" y="15"/>
                    <a:pt x="35" y="8"/>
                    <a:pt x="29" y="0"/>
                  </a:cubicBezTo>
                  <a:cubicBezTo>
                    <a:pt x="18" y="9"/>
                    <a:pt x="7" y="19"/>
                    <a:pt x="0"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6" name="Freeform 81"/>
            <p:cNvSpPr>
              <a:spLocks/>
            </p:cNvSpPr>
            <p:nvPr/>
          </p:nvSpPr>
          <p:spPr bwMode="auto">
            <a:xfrm>
              <a:off x="2886076" y="1973263"/>
              <a:ext cx="68263" cy="25400"/>
            </a:xfrm>
            <a:custGeom>
              <a:avLst/>
              <a:gdLst>
                <a:gd name="T0" fmla="*/ 18 w 18"/>
                <a:gd name="T1" fmla="*/ 0 h 7"/>
                <a:gd name="T2" fmla="*/ 0 w 18"/>
                <a:gd name="T3" fmla="*/ 0 h 7"/>
                <a:gd name="T4" fmla="*/ 10 w 18"/>
                <a:gd name="T5" fmla="*/ 7 h 7"/>
                <a:gd name="T6" fmla="*/ 18 w 18"/>
                <a:gd name="T7" fmla="*/ 0 h 7"/>
              </a:gdLst>
              <a:ahLst/>
              <a:cxnLst>
                <a:cxn ang="0">
                  <a:pos x="T0" y="T1"/>
                </a:cxn>
                <a:cxn ang="0">
                  <a:pos x="T2" y="T3"/>
                </a:cxn>
                <a:cxn ang="0">
                  <a:pos x="T4" y="T5"/>
                </a:cxn>
                <a:cxn ang="0">
                  <a:pos x="T6" y="T7"/>
                </a:cxn>
              </a:cxnLst>
              <a:rect l="0" t="0" r="r" b="b"/>
              <a:pathLst>
                <a:path w="18" h="7">
                  <a:moveTo>
                    <a:pt x="18" y="0"/>
                  </a:moveTo>
                  <a:cubicBezTo>
                    <a:pt x="13" y="0"/>
                    <a:pt x="7" y="0"/>
                    <a:pt x="0" y="0"/>
                  </a:cubicBezTo>
                  <a:cubicBezTo>
                    <a:pt x="4" y="3"/>
                    <a:pt x="8" y="5"/>
                    <a:pt x="10" y="7"/>
                  </a:cubicBezTo>
                  <a:cubicBezTo>
                    <a:pt x="13" y="5"/>
                    <a:pt x="16" y="2"/>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7" name="Freeform 82"/>
            <p:cNvSpPr>
              <a:spLocks/>
            </p:cNvSpPr>
            <p:nvPr/>
          </p:nvSpPr>
          <p:spPr bwMode="auto">
            <a:xfrm>
              <a:off x="2657476" y="1603376"/>
              <a:ext cx="184150" cy="158750"/>
            </a:xfrm>
            <a:custGeom>
              <a:avLst/>
              <a:gdLst>
                <a:gd name="T0" fmla="*/ 0 w 49"/>
                <a:gd name="T1" fmla="*/ 20 h 42"/>
                <a:gd name="T2" fmla="*/ 15 w 49"/>
                <a:gd name="T3" fmla="*/ 42 h 42"/>
                <a:gd name="T4" fmla="*/ 49 w 49"/>
                <a:gd name="T5" fmla="*/ 25 h 42"/>
                <a:gd name="T6" fmla="*/ 41 w 49"/>
                <a:gd name="T7" fmla="*/ 0 h 42"/>
                <a:gd name="T8" fmla="*/ 0 w 49"/>
                <a:gd name="T9" fmla="*/ 20 h 42"/>
              </a:gdLst>
              <a:ahLst/>
              <a:cxnLst>
                <a:cxn ang="0">
                  <a:pos x="T0" y="T1"/>
                </a:cxn>
                <a:cxn ang="0">
                  <a:pos x="T2" y="T3"/>
                </a:cxn>
                <a:cxn ang="0">
                  <a:pos x="T4" y="T5"/>
                </a:cxn>
                <a:cxn ang="0">
                  <a:pos x="T6" y="T7"/>
                </a:cxn>
                <a:cxn ang="0">
                  <a:pos x="T8" y="T9"/>
                </a:cxn>
              </a:cxnLst>
              <a:rect l="0" t="0" r="r" b="b"/>
              <a:pathLst>
                <a:path w="49" h="42">
                  <a:moveTo>
                    <a:pt x="0" y="20"/>
                  </a:moveTo>
                  <a:cubicBezTo>
                    <a:pt x="5" y="27"/>
                    <a:pt x="10" y="35"/>
                    <a:pt x="15" y="42"/>
                  </a:cubicBezTo>
                  <a:cubicBezTo>
                    <a:pt x="26" y="35"/>
                    <a:pt x="37" y="29"/>
                    <a:pt x="49" y="25"/>
                  </a:cubicBezTo>
                  <a:cubicBezTo>
                    <a:pt x="46" y="16"/>
                    <a:pt x="44" y="8"/>
                    <a:pt x="41" y="0"/>
                  </a:cubicBezTo>
                  <a:cubicBezTo>
                    <a:pt x="26" y="5"/>
                    <a:pt x="13" y="12"/>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8" name="Freeform 83"/>
            <p:cNvSpPr>
              <a:spLocks/>
            </p:cNvSpPr>
            <p:nvPr/>
          </p:nvSpPr>
          <p:spPr bwMode="auto">
            <a:xfrm>
              <a:off x="2811463" y="1973263"/>
              <a:ext cx="74613" cy="55563"/>
            </a:xfrm>
            <a:custGeom>
              <a:avLst/>
              <a:gdLst>
                <a:gd name="T0" fmla="*/ 7 w 20"/>
                <a:gd name="T1" fmla="*/ 15 h 15"/>
                <a:gd name="T2" fmla="*/ 20 w 20"/>
                <a:gd name="T3" fmla="*/ 0 h 15"/>
                <a:gd name="T4" fmla="*/ 0 w 20"/>
                <a:gd name="T5" fmla="*/ 12 h 15"/>
                <a:gd name="T6" fmla="*/ 7 w 20"/>
                <a:gd name="T7" fmla="*/ 15 h 15"/>
              </a:gdLst>
              <a:ahLst/>
              <a:cxnLst>
                <a:cxn ang="0">
                  <a:pos x="T0" y="T1"/>
                </a:cxn>
                <a:cxn ang="0">
                  <a:pos x="T2" y="T3"/>
                </a:cxn>
                <a:cxn ang="0">
                  <a:pos x="T4" y="T5"/>
                </a:cxn>
                <a:cxn ang="0">
                  <a:pos x="T6" y="T7"/>
                </a:cxn>
              </a:cxnLst>
              <a:rect l="0" t="0" r="r" b="b"/>
              <a:pathLst>
                <a:path w="20" h="15">
                  <a:moveTo>
                    <a:pt x="7" y="15"/>
                  </a:moveTo>
                  <a:cubicBezTo>
                    <a:pt x="13" y="9"/>
                    <a:pt x="15" y="7"/>
                    <a:pt x="20" y="0"/>
                  </a:cubicBezTo>
                  <a:cubicBezTo>
                    <a:pt x="14" y="5"/>
                    <a:pt x="7" y="9"/>
                    <a:pt x="0" y="12"/>
                  </a:cubicBezTo>
                  <a:cubicBezTo>
                    <a:pt x="1" y="14"/>
                    <a:pt x="4" y="14"/>
                    <a:pt x="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9" name="Freeform 84"/>
            <p:cNvSpPr>
              <a:spLocks/>
            </p:cNvSpPr>
            <p:nvPr/>
          </p:nvSpPr>
          <p:spPr bwMode="auto">
            <a:xfrm>
              <a:off x="2619376" y="1781176"/>
              <a:ext cx="150813" cy="134938"/>
            </a:xfrm>
            <a:custGeom>
              <a:avLst/>
              <a:gdLst>
                <a:gd name="T0" fmla="*/ 22 w 40"/>
                <a:gd name="T1" fmla="*/ 36 h 36"/>
                <a:gd name="T2" fmla="*/ 40 w 40"/>
                <a:gd name="T3" fmla="*/ 19 h 36"/>
                <a:gd name="T4" fmla="*/ 24 w 40"/>
                <a:gd name="T5" fmla="*/ 0 h 36"/>
                <a:gd name="T6" fmla="*/ 0 w 40"/>
                <a:gd name="T7" fmla="*/ 23 h 36"/>
                <a:gd name="T8" fmla="*/ 22 w 40"/>
                <a:gd name="T9" fmla="*/ 36 h 36"/>
              </a:gdLst>
              <a:ahLst/>
              <a:cxnLst>
                <a:cxn ang="0">
                  <a:pos x="T0" y="T1"/>
                </a:cxn>
                <a:cxn ang="0">
                  <a:pos x="T2" y="T3"/>
                </a:cxn>
                <a:cxn ang="0">
                  <a:pos x="T4" y="T5"/>
                </a:cxn>
                <a:cxn ang="0">
                  <a:pos x="T6" y="T7"/>
                </a:cxn>
                <a:cxn ang="0">
                  <a:pos x="T8" y="T9"/>
                </a:cxn>
              </a:cxnLst>
              <a:rect l="0" t="0" r="r" b="b"/>
              <a:pathLst>
                <a:path w="40" h="36">
                  <a:moveTo>
                    <a:pt x="22" y="36"/>
                  </a:moveTo>
                  <a:cubicBezTo>
                    <a:pt x="27" y="30"/>
                    <a:pt x="33" y="24"/>
                    <a:pt x="40" y="19"/>
                  </a:cubicBezTo>
                  <a:cubicBezTo>
                    <a:pt x="34" y="13"/>
                    <a:pt x="29" y="7"/>
                    <a:pt x="24" y="0"/>
                  </a:cubicBezTo>
                  <a:cubicBezTo>
                    <a:pt x="14" y="7"/>
                    <a:pt x="6" y="15"/>
                    <a:pt x="0" y="23"/>
                  </a:cubicBezTo>
                  <a:cubicBezTo>
                    <a:pt x="7" y="28"/>
                    <a:pt x="15" y="32"/>
                    <a:pt x="22"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0" name="Freeform 85"/>
            <p:cNvSpPr>
              <a:spLocks/>
            </p:cNvSpPr>
            <p:nvPr/>
          </p:nvSpPr>
          <p:spPr bwMode="auto">
            <a:xfrm>
              <a:off x="2841626" y="1973263"/>
              <a:ext cx="44450" cy="55563"/>
            </a:xfrm>
            <a:custGeom>
              <a:avLst/>
              <a:gdLst>
                <a:gd name="T0" fmla="*/ 0 w 12"/>
                <a:gd name="T1" fmla="*/ 15 h 15"/>
                <a:gd name="T2" fmla="*/ 10 w 12"/>
                <a:gd name="T3" fmla="*/ 13 h 15"/>
                <a:gd name="T4" fmla="*/ 12 w 12"/>
                <a:gd name="T5" fmla="*/ 0 h 15"/>
                <a:gd name="T6" fmla="*/ 0 w 12"/>
                <a:gd name="T7" fmla="*/ 15 h 15"/>
              </a:gdLst>
              <a:ahLst/>
              <a:cxnLst>
                <a:cxn ang="0">
                  <a:pos x="T0" y="T1"/>
                </a:cxn>
                <a:cxn ang="0">
                  <a:pos x="T2" y="T3"/>
                </a:cxn>
                <a:cxn ang="0">
                  <a:pos x="T4" y="T5"/>
                </a:cxn>
                <a:cxn ang="0">
                  <a:pos x="T6" y="T7"/>
                </a:cxn>
              </a:cxnLst>
              <a:rect l="0" t="0" r="r" b="b"/>
              <a:pathLst>
                <a:path w="12" h="15">
                  <a:moveTo>
                    <a:pt x="0" y="15"/>
                  </a:moveTo>
                  <a:cubicBezTo>
                    <a:pt x="3" y="15"/>
                    <a:pt x="6" y="14"/>
                    <a:pt x="10" y="13"/>
                  </a:cubicBezTo>
                  <a:cubicBezTo>
                    <a:pt x="11" y="10"/>
                    <a:pt x="12" y="5"/>
                    <a:pt x="12" y="0"/>
                  </a:cubicBezTo>
                  <a:cubicBezTo>
                    <a:pt x="7" y="7"/>
                    <a:pt x="6" y="9"/>
                    <a:pt x="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1" name="Freeform 86"/>
            <p:cNvSpPr>
              <a:spLocks/>
            </p:cNvSpPr>
            <p:nvPr/>
          </p:nvSpPr>
          <p:spPr bwMode="auto">
            <a:xfrm>
              <a:off x="2814638" y="1931988"/>
              <a:ext cx="71438" cy="41275"/>
            </a:xfrm>
            <a:custGeom>
              <a:avLst/>
              <a:gdLst>
                <a:gd name="T0" fmla="*/ 0 w 19"/>
                <a:gd name="T1" fmla="*/ 7 h 11"/>
                <a:gd name="T2" fmla="*/ 19 w 19"/>
                <a:gd name="T3" fmla="*/ 11 h 11"/>
                <a:gd name="T4" fmla="*/ 7 w 19"/>
                <a:gd name="T5" fmla="*/ 0 h 11"/>
                <a:gd name="T6" fmla="*/ 0 w 19"/>
                <a:gd name="T7" fmla="*/ 7 h 11"/>
              </a:gdLst>
              <a:ahLst/>
              <a:cxnLst>
                <a:cxn ang="0">
                  <a:pos x="T0" y="T1"/>
                </a:cxn>
                <a:cxn ang="0">
                  <a:pos x="T2" y="T3"/>
                </a:cxn>
                <a:cxn ang="0">
                  <a:pos x="T4" y="T5"/>
                </a:cxn>
                <a:cxn ang="0">
                  <a:pos x="T6" y="T7"/>
                </a:cxn>
              </a:cxnLst>
              <a:rect l="0" t="0" r="r" b="b"/>
              <a:pathLst>
                <a:path w="19" h="11">
                  <a:moveTo>
                    <a:pt x="0" y="7"/>
                  </a:moveTo>
                  <a:cubicBezTo>
                    <a:pt x="6" y="9"/>
                    <a:pt x="13" y="10"/>
                    <a:pt x="19" y="11"/>
                  </a:cubicBezTo>
                  <a:cubicBezTo>
                    <a:pt x="16" y="8"/>
                    <a:pt x="11" y="4"/>
                    <a:pt x="7" y="0"/>
                  </a:cubicBezTo>
                  <a:cubicBezTo>
                    <a:pt x="4" y="2"/>
                    <a:pt x="1" y="4"/>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2" name="Freeform 87"/>
            <p:cNvSpPr>
              <a:spLocks/>
            </p:cNvSpPr>
            <p:nvPr/>
          </p:nvSpPr>
          <p:spPr bwMode="auto">
            <a:xfrm>
              <a:off x="2882901" y="1973263"/>
              <a:ext cx="38100" cy="49213"/>
            </a:xfrm>
            <a:custGeom>
              <a:avLst/>
              <a:gdLst>
                <a:gd name="T0" fmla="*/ 10 w 10"/>
                <a:gd name="T1" fmla="*/ 8 h 13"/>
                <a:gd name="T2" fmla="*/ 1 w 10"/>
                <a:gd name="T3" fmla="*/ 0 h 13"/>
                <a:gd name="T4" fmla="*/ 0 w 10"/>
                <a:gd name="T5" fmla="*/ 13 h 13"/>
                <a:gd name="T6" fmla="*/ 10 w 10"/>
                <a:gd name="T7" fmla="*/ 8 h 13"/>
              </a:gdLst>
              <a:ahLst/>
              <a:cxnLst>
                <a:cxn ang="0">
                  <a:pos x="T0" y="T1"/>
                </a:cxn>
                <a:cxn ang="0">
                  <a:pos x="T2" y="T3"/>
                </a:cxn>
                <a:cxn ang="0">
                  <a:pos x="T4" y="T5"/>
                </a:cxn>
                <a:cxn ang="0">
                  <a:pos x="T6" y="T7"/>
                </a:cxn>
              </a:cxnLst>
              <a:rect l="0" t="0" r="r" b="b"/>
              <a:pathLst>
                <a:path w="10" h="13">
                  <a:moveTo>
                    <a:pt x="10" y="8"/>
                  </a:moveTo>
                  <a:cubicBezTo>
                    <a:pt x="8" y="6"/>
                    <a:pt x="5" y="3"/>
                    <a:pt x="1" y="0"/>
                  </a:cubicBezTo>
                  <a:cubicBezTo>
                    <a:pt x="1" y="5"/>
                    <a:pt x="1" y="9"/>
                    <a:pt x="0" y="13"/>
                  </a:cubicBezTo>
                  <a:cubicBezTo>
                    <a:pt x="4" y="12"/>
                    <a:pt x="7" y="10"/>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3" name="Freeform 88"/>
            <p:cNvSpPr>
              <a:spLocks/>
            </p:cNvSpPr>
            <p:nvPr/>
          </p:nvSpPr>
          <p:spPr bwMode="auto">
            <a:xfrm>
              <a:off x="2800351" y="1962151"/>
              <a:ext cx="85725" cy="30163"/>
            </a:xfrm>
            <a:custGeom>
              <a:avLst/>
              <a:gdLst>
                <a:gd name="T0" fmla="*/ 0 w 23"/>
                <a:gd name="T1" fmla="*/ 8 h 8"/>
                <a:gd name="T2" fmla="*/ 0 w 23"/>
                <a:gd name="T3" fmla="*/ 8 h 8"/>
                <a:gd name="T4" fmla="*/ 23 w 23"/>
                <a:gd name="T5" fmla="*/ 3 h 8"/>
                <a:gd name="T6" fmla="*/ 3 w 23"/>
                <a:gd name="T7" fmla="*/ 0 h 8"/>
                <a:gd name="T8" fmla="*/ 0 w 23"/>
                <a:gd name="T9" fmla="*/ 8 h 8"/>
              </a:gdLst>
              <a:ahLst/>
              <a:cxnLst>
                <a:cxn ang="0">
                  <a:pos x="T0" y="T1"/>
                </a:cxn>
                <a:cxn ang="0">
                  <a:pos x="T2" y="T3"/>
                </a:cxn>
                <a:cxn ang="0">
                  <a:pos x="T4" y="T5"/>
                </a:cxn>
                <a:cxn ang="0">
                  <a:pos x="T6" y="T7"/>
                </a:cxn>
                <a:cxn ang="0">
                  <a:pos x="T8" y="T9"/>
                </a:cxn>
              </a:cxnLst>
              <a:rect l="0" t="0" r="r" b="b"/>
              <a:pathLst>
                <a:path w="23" h="8">
                  <a:moveTo>
                    <a:pt x="0" y="8"/>
                  </a:moveTo>
                  <a:cubicBezTo>
                    <a:pt x="0" y="8"/>
                    <a:pt x="0" y="8"/>
                    <a:pt x="0" y="8"/>
                  </a:cubicBezTo>
                  <a:cubicBezTo>
                    <a:pt x="8" y="7"/>
                    <a:pt x="16" y="5"/>
                    <a:pt x="23" y="3"/>
                  </a:cubicBezTo>
                  <a:cubicBezTo>
                    <a:pt x="17" y="2"/>
                    <a:pt x="10" y="1"/>
                    <a:pt x="3" y="0"/>
                  </a:cubicBezTo>
                  <a:cubicBezTo>
                    <a:pt x="1" y="3"/>
                    <a:pt x="0"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4" name="Freeform 89"/>
            <p:cNvSpPr>
              <a:spLocks/>
            </p:cNvSpPr>
            <p:nvPr/>
          </p:nvSpPr>
          <p:spPr bwMode="auto">
            <a:xfrm>
              <a:off x="2800351" y="1973263"/>
              <a:ext cx="85725" cy="44450"/>
            </a:xfrm>
            <a:custGeom>
              <a:avLst/>
              <a:gdLst>
                <a:gd name="T0" fmla="*/ 2 w 23"/>
                <a:gd name="T1" fmla="*/ 12 h 12"/>
                <a:gd name="T2" fmla="*/ 23 w 23"/>
                <a:gd name="T3" fmla="*/ 0 h 12"/>
                <a:gd name="T4" fmla="*/ 0 w 23"/>
                <a:gd name="T5" fmla="*/ 6 h 12"/>
                <a:gd name="T6" fmla="*/ 2 w 23"/>
                <a:gd name="T7" fmla="*/ 12 h 12"/>
              </a:gdLst>
              <a:ahLst/>
              <a:cxnLst>
                <a:cxn ang="0">
                  <a:pos x="T0" y="T1"/>
                </a:cxn>
                <a:cxn ang="0">
                  <a:pos x="T2" y="T3"/>
                </a:cxn>
                <a:cxn ang="0">
                  <a:pos x="T4" y="T5"/>
                </a:cxn>
                <a:cxn ang="0">
                  <a:pos x="T6" y="T7"/>
                </a:cxn>
              </a:cxnLst>
              <a:rect l="0" t="0" r="r" b="b"/>
              <a:pathLst>
                <a:path w="23" h="12">
                  <a:moveTo>
                    <a:pt x="2" y="12"/>
                  </a:moveTo>
                  <a:cubicBezTo>
                    <a:pt x="9" y="8"/>
                    <a:pt x="17" y="4"/>
                    <a:pt x="23" y="0"/>
                  </a:cubicBezTo>
                  <a:cubicBezTo>
                    <a:pt x="16" y="2"/>
                    <a:pt x="8" y="4"/>
                    <a:pt x="0" y="6"/>
                  </a:cubicBezTo>
                  <a:cubicBezTo>
                    <a:pt x="0" y="8"/>
                    <a:pt x="0" y="10"/>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5" name="Freeform 90"/>
            <p:cNvSpPr>
              <a:spLocks/>
            </p:cNvSpPr>
            <p:nvPr/>
          </p:nvSpPr>
          <p:spPr bwMode="auto">
            <a:xfrm>
              <a:off x="2886076" y="1901826"/>
              <a:ext cx="71438" cy="71438"/>
            </a:xfrm>
            <a:custGeom>
              <a:avLst/>
              <a:gdLst>
                <a:gd name="T0" fmla="*/ 12 w 19"/>
                <a:gd name="T1" fmla="*/ 0 h 19"/>
                <a:gd name="T2" fmla="*/ 0 w 19"/>
                <a:gd name="T3" fmla="*/ 19 h 19"/>
                <a:gd name="T4" fmla="*/ 19 w 19"/>
                <a:gd name="T5" fmla="*/ 2 h 19"/>
                <a:gd name="T6" fmla="*/ 12 w 19"/>
                <a:gd name="T7" fmla="*/ 0 h 19"/>
              </a:gdLst>
              <a:ahLst/>
              <a:cxnLst>
                <a:cxn ang="0">
                  <a:pos x="T0" y="T1"/>
                </a:cxn>
                <a:cxn ang="0">
                  <a:pos x="T2" y="T3"/>
                </a:cxn>
                <a:cxn ang="0">
                  <a:pos x="T4" y="T5"/>
                </a:cxn>
                <a:cxn ang="0">
                  <a:pos x="T6" y="T7"/>
                </a:cxn>
              </a:cxnLst>
              <a:rect l="0" t="0" r="r" b="b"/>
              <a:pathLst>
                <a:path w="19" h="19">
                  <a:moveTo>
                    <a:pt x="12" y="0"/>
                  </a:moveTo>
                  <a:cubicBezTo>
                    <a:pt x="9" y="7"/>
                    <a:pt x="5" y="13"/>
                    <a:pt x="0" y="19"/>
                  </a:cubicBezTo>
                  <a:cubicBezTo>
                    <a:pt x="7" y="14"/>
                    <a:pt x="14" y="8"/>
                    <a:pt x="19" y="2"/>
                  </a:cubicBezTo>
                  <a:cubicBezTo>
                    <a:pt x="18" y="1"/>
                    <a:pt x="15"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6" name="Freeform 91"/>
            <p:cNvSpPr>
              <a:spLocks/>
            </p:cNvSpPr>
            <p:nvPr/>
          </p:nvSpPr>
          <p:spPr bwMode="auto">
            <a:xfrm>
              <a:off x="2344738" y="1422401"/>
              <a:ext cx="169863" cy="200025"/>
            </a:xfrm>
            <a:custGeom>
              <a:avLst/>
              <a:gdLst>
                <a:gd name="T0" fmla="*/ 0 w 45"/>
                <a:gd name="T1" fmla="*/ 33 h 53"/>
                <a:gd name="T2" fmla="*/ 8 w 45"/>
                <a:gd name="T3" fmla="*/ 51 h 53"/>
                <a:gd name="T4" fmla="*/ 9 w 45"/>
                <a:gd name="T5" fmla="*/ 53 h 53"/>
                <a:gd name="T6" fmla="*/ 45 w 45"/>
                <a:gd name="T7" fmla="*/ 19 h 53"/>
                <a:gd name="T8" fmla="*/ 44 w 45"/>
                <a:gd name="T9" fmla="*/ 17 h 53"/>
                <a:gd name="T10" fmla="*/ 35 w 45"/>
                <a:gd name="T11" fmla="*/ 0 h 53"/>
                <a:gd name="T12" fmla="*/ 0 w 45"/>
                <a:gd name="T13" fmla="*/ 33 h 53"/>
              </a:gdLst>
              <a:ahLst/>
              <a:cxnLst>
                <a:cxn ang="0">
                  <a:pos x="T0" y="T1"/>
                </a:cxn>
                <a:cxn ang="0">
                  <a:pos x="T2" y="T3"/>
                </a:cxn>
                <a:cxn ang="0">
                  <a:pos x="T4" y="T5"/>
                </a:cxn>
                <a:cxn ang="0">
                  <a:pos x="T6" y="T7"/>
                </a:cxn>
                <a:cxn ang="0">
                  <a:pos x="T8" y="T9"/>
                </a:cxn>
                <a:cxn ang="0">
                  <a:pos x="T10" y="T11"/>
                </a:cxn>
                <a:cxn ang="0">
                  <a:pos x="T12" y="T13"/>
                </a:cxn>
              </a:cxnLst>
              <a:rect l="0" t="0" r="r" b="b"/>
              <a:pathLst>
                <a:path w="45" h="53">
                  <a:moveTo>
                    <a:pt x="0" y="33"/>
                  </a:moveTo>
                  <a:cubicBezTo>
                    <a:pt x="2" y="39"/>
                    <a:pt x="5" y="45"/>
                    <a:pt x="8" y="51"/>
                  </a:cubicBezTo>
                  <a:cubicBezTo>
                    <a:pt x="8" y="52"/>
                    <a:pt x="9" y="53"/>
                    <a:pt x="9" y="53"/>
                  </a:cubicBezTo>
                  <a:cubicBezTo>
                    <a:pt x="18" y="41"/>
                    <a:pt x="31" y="30"/>
                    <a:pt x="45" y="19"/>
                  </a:cubicBezTo>
                  <a:cubicBezTo>
                    <a:pt x="44" y="19"/>
                    <a:pt x="44" y="18"/>
                    <a:pt x="44" y="17"/>
                  </a:cubicBezTo>
                  <a:cubicBezTo>
                    <a:pt x="40" y="11"/>
                    <a:pt x="37" y="5"/>
                    <a:pt x="35" y="0"/>
                  </a:cubicBezTo>
                  <a:cubicBezTo>
                    <a:pt x="21" y="10"/>
                    <a:pt x="9" y="21"/>
                    <a:pt x="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7" name="Freeform 92"/>
            <p:cNvSpPr>
              <a:spLocks/>
            </p:cNvSpPr>
            <p:nvPr/>
          </p:nvSpPr>
          <p:spPr bwMode="auto">
            <a:xfrm>
              <a:off x="2495551" y="1317626"/>
              <a:ext cx="222250" cy="161925"/>
            </a:xfrm>
            <a:custGeom>
              <a:avLst/>
              <a:gdLst>
                <a:gd name="T0" fmla="*/ 10 w 59"/>
                <a:gd name="T1" fmla="*/ 43 h 43"/>
                <a:gd name="T2" fmla="*/ 59 w 59"/>
                <a:gd name="T3" fmla="*/ 19 h 43"/>
                <a:gd name="T4" fmla="*/ 58 w 59"/>
                <a:gd name="T5" fmla="*/ 17 h 43"/>
                <a:gd name="T6" fmla="*/ 48 w 59"/>
                <a:gd name="T7" fmla="*/ 0 h 43"/>
                <a:gd name="T8" fmla="*/ 0 w 59"/>
                <a:gd name="T9" fmla="*/ 24 h 43"/>
                <a:gd name="T10" fmla="*/ 9 w 59"/>
                <a:gd name="T11" fmla="*/ 41 h 43"/>
                <a:gd name="T12" fmla="*/ 10 w 59"/>
                <a:gd name="T13" fmla="*/ 43 h 43"/>
              </a:gdLst>
              <a:ahLst/>
              <a:cxnLst>
                <a:cxn ang="0">
                  <a:pos x="T0" y="T1"/>
                </a:cxn>
                <a:cxn ang="0">
                  <a:pos x="T2" y="T3"/>
                </a:cxn>
                <a:cxn ang="0">
                  <a:pos x="T4" y="T5"/>
                </a:cxn>
                <a:cxn ang="0">
                  <a:pos x="T6" y="T7"/>
                </a:cxn>
                <a:cxn ang="0">
                  <a:pos x="T8" y="T9"/>
                </a:cxn>
                <a:cxn ang="0">
                  <a:pos x="T10" y="T11"/>
                </a:cxn>
                <a:cxn ang="0">
                  <a:pos x="T12" y="T13"/>
                </a:cxn>
              </a:cxnLst>
              <a:rect l="0" t="0" r="r" b="b"/>
              <a:pathLst>
                <a:path w="59" h="43">
                  <a:moveTo>
                    <a:pt x="10" y="43"/>
                  </a:moveTo>
                  <a:cubicBezTo>
                    <a:pt x="25" y="33"/>
                    <a:pt x="42" y="25"/>
                    <a:pt x="59" y="19"/>
                  </a:cubicBezTo>
                  <a:cubicBezTo>
                    <a:pt x="58" y="18"/>
                    <a:pt x="58" y="17"/>
                    <a:pt x="58" y="17"/>
                  </a:cubicBezTo>
                  <a:cubicBezTo>
                    <a:pt x="54" y="11"/>
                    <a:pt x="51" y="5"/>
                    <a:pt x="48" y="0"/>
                  </a:cubicBezTo>
                  <a:cubicBezTo>
                    <a:pt x="31" y="6"/>
                    <a:pt x="15" y="14"/>
                    <a:pt x="0" y="24"/>
                  </a:cubicBezTo>
                  <a:cubicBezTo>
                    <a:pt x="3" y="29"/>
                    <a:pt x="6" y="35"/>
                    <a:pt x="9" y="41"/>
                  </a:cubicBezTo>
                  <a:cubicBezTo>
                    <a:pt x="10" y="42"/>
                    <a:pt x="10" y="43"/>
                    <a:pt x="10"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8" name="Freeform 93"/>
            <p:cNvSpPr>
              <a:spLocks/>
            </p:cNvSpPr>
            <p:nvPr/>
          </p:nvSpPr>
          <p:spPr bwMode="auto">
            <a:xfrm>
              <a:off x="2540001" y="1400176"/>
              <a:ext cx="222250" cy="173038"/>
            </a:xfrm>
            <a:custGeom>
              <a:avLst/>
              <a:gdLst>
                <a:gd name="T0" fmla="*/ 0 w 59"/>
                <a:gd name="T1" fmla="*/ 24 h 46"/>
                <a:gd name="T2" fmla="*/ 13 w 59"/>
                <a:gd name="T3" fmla="*/ 46 h 46"/>
                <a:gd name="T4" fmla="*/ 59 w 59"/>
                <a:gd name="T5" fmla="*/ 22 h 46"/>
                <a:gd name="T6" fmla="*/ 48 w 59"/>
                <a:gd name="T7" fmla="*/ 0 h 46"/>
                <a:gd name="T8" fmla="*/ 0 w 59"/>
                <a:gd name="T9" fmla="*/ 24 h 46"/>
              </a:gdLst>
              <a:ahLst/>
              <a:cxnLst>
                <a:cxn ang="0">
                  <a:pos x="T0" y="T1"/>
                </a:cxn>
                <a:cxn ang="0">
                  <a:pos x="T2" y="T3"/>
                </a:cxn>
                <a:cxn ang="0">
                  <a:pos x="T4" y="T5"/>
                </a:cxn>
                <a:cxn ang="0">
                  <a:pos x="T6" y="T7"/>
                </a:cxn>
                <a:cxn ang="0">
                  <a:pos x="T8" y="T9"/>
                </a:cxn>
              </a:cxnLst>
              <a:rect l="0" t="0" r="r" b="b"/>
              <a:pathLst>
                <a:path w="59" h="46">
                  <a:moveTo>
                    <a:pt x="0" y="24"/>
                  </a:moveTo>
                  <a:cubicBezTo>
                    <a:pt x="4" y="31"/>
                    <a:pt x="8" y="38"/>
                    <a:pt x="13" y="46"/>
                  </a:cubicBezTo>
                  <a:cubicBezTo>
                    <a:pt x="27" y="36"/>
                    <a:pt x="43" y="28"/>
                    <a:pt x="59" y="22"/>
                  </a:cubicBezTo>
                  <a:cubicBezTo>
                    <a:pt x="56" y="15"/>
                    <a:pt x="52" y="7"/>
                    <a:pt x="48" y="0"/>
                  </a:cubicBezTo>
                  <a:cubicBezTo>
                    <a:pt x="31" y="6"/>
                    <a:pt x="15" y="14"/>
                    <a:pt x="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9" name="Freeform 94"/>
            <p:cNvSpPr>
              <a:spLocks/>
            </p:cNvSpPr>
            <p:nvPr/>
          </p:nvSpPr>
          <p:spPr bwMode="auto">
            <a:xfrm>
              <a:off x="2449513" y="1600201"/>
              <a:ext cx="180975" cy="192088"/>
            </a:xfrm>
            <a:custGeom>
              <a:avLst/>
              <a:gdLst>
                <a:gd name="T0" fmla="*/ 0 w 48"/>
                <a:gd name="T1" fmla="*/ 32 h 51"/>
                <a:gd name="T2" fmla="*/ 18 w 48"/>
                <a:gd name="T3" fmla="*/ 51 h 51"/>
                <a:gd name="T4" fmla="*/ 48 w 48"/>
                <a:gd name="T5" fmla="*/ 22 h 51"/>
                <a:gd name="T6" fmla="*/ 33 w 48"/>
                <a:gd name="T7" fmla="*/ 0 h 51"/>
                <a:gd name="T8" fmla="*/ 0 w 48"/>
                <a:gd name="T9" fmla="*/ 32 h 51"/>
              </a:gdLst>
              <a:ahLst/>
              <a:cxnLst>
                <a:cxn ang="0">
                  <a:pos x="T0" y="T1"/>
                </a:cxn>
                <a:cxn ang="0">
                  <a:pos x="T2" y="T3"/>
                </a:cxn>
                <a:cxn ang="0">
                  <a:pos x="T4" y="T5"/>
                </a:cxn>
                <a:cxn ang="0">
                  <a:pos x="T6" y="T7"/>
                </a:cxn>
                <a:cxn ang="0">
                  <a:pos x="T8" y="T9"/>
                </a:cxn>
              </a:cxnLst>
              <a:rect l="0" t="0" r="r" b="b"/>
              <a:pathLst>
                <a:path w="48" h="51">
                  <a:moveTo>
                    <a:pt x="0" y="32"/>
                  </a:moveTo>
                  <a:cubicBezTo>
                    <a:pt x="5" y="39"/>
                    <a:pt x="12" y="45"/>
                    <a:pt x="18" y="51"/>
                  </a:cubicBezTo>
                  <a:cubicBezTo>
                    <a:pt x="26" y="40"/>
                    <a:pt x="36" y="30"/>
                    <a:pt x="48" y="22"/>
                  </a:cubicBezTo>
                  <a:cubicBezTo>
                    <a:pt x="43" y="14"/>
                    <a:pt x="38" y="7"/>
                    <a:pt x="33" y="0"/>
                  </a:cubicBezTo>
                  <a:cubicBezTo>
                    <a:pt x="20" y="10"/>
                    <a:pt x="8" y="2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80" name="Freeform 95"/>
            <p:cNvSpPr>
              <a:spLocks/>
            </p:cNvSpPr>
            <p:nvPr/>
          </p:nvSpPr>
          <p:spPr bwMode="auto">
            <a:xfrm>
              <a:off x="2597151" y="1498601"/>
              <a:ext cx="211138" cy="168275"/>
            </a:xfrm>
            <a:custGeom>
              <a:avLst/>
              <a:gdLst>
                <a:gd name="T0" fmla="*/ 0 w 56"/>
                <a:gd name="T1" fmla="*/ 23 h 45"/>
                <a:gd name="T2" fmla="*/ 14 w 56"/>
                <a:gd name="T3" fmla="*/ 45 h 45"/>
                <a:gd name="T4" fmla="*/ 56 w 56"/>
                <a:gd name="T5" fmla="*/ 24 h 45"/>
                <a:gd name="T6" fmla="*/ 46 w 56"/>
                <a:gd name="T7" fmla="*/ 0 h 45"/>
                <a:gd name="T8" fmla="*/ 0 w 56"/>
                <a:gd name="T9" fmla="*/ 23 h 45"/>
              </a:gdLst>
              <a:ahLst/>
              <a:cxnLst>
                <a:cxn ang="0">
                  <a:pos x="T0" y="T1"/>
                </a:cxn>
                <a:cxn ang="0">
                  <a:pos x="T2" y="T3"/>
                </a:cxn>
                <a:cxn ang="0">
                  <a:pos x="T4" y="T5"/>
                </a:cxn>
                <a:cxn ang="0">
                  <a:pos x="T6" y="T7"/>
                </a:cxn>
                <a:cxn ang="0">
                  <a:pos x="T8" y="T9"/>
                </a:cxn>
              </a:cxnLst>
              <a:rect l="0" t="0" r="r" b="b"/>
              <a:pathLst>
                <a:path w="56" h="45">
                  <a:moveTo>
                    <a:pt x="0" y="23"/>
                  </a:moveTo>
                  <a:cubicBezTo>
                    <a:pt x="5" y="30"/>
                    <a:pt x="9" y="38"/>
                    <a:pt x="14" y="45"/>
                  </a:cubicBezTo>
                  <a:cubicBezTo>
                    <a:pt x="27" y="37"/>
                    <a:pt x="41" y="29"/>
                    <a:pt x="56" y="24"/>
                  </a:cubicBezTo>
                  <a:cubicBezTo>
                    <a:pt x="52" y="16"/>
                    <a:pt x="49" y="8"/>
                    <a:pt x="46" y="0"/>
                  </a:cubicBezTo>
                  <a:cubicBezTo>
                    <a:pt x="29" y="5"/>
                    <a:pt x="14" y="13"/>
                    <a:pt x="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81" name="Freeform 96"/>
            <p:cNvSpPr>
              <a:spLocks/>
            </p:cNvSpPr>
            <p:nvPr/>
          </p:nvSpPr>
          <p:spPr bwMode="auto">
            <a:xfrm>
              <a:off x="2386013" y="1504951"/>
              <a:ext cx="180975" cy="203200"/>
            </a:xfrm>
            <a:custGeom>
              <a:avLst/>
              <a:gdLst>
                <a:gd name="T0" fmla="*/ 0 w 48"/>
                <a:gd name="T1" fmla="*/ 34 h 54"/>
                <a:gd name="T2" fmla="*/ 14 w 48"/>
                <a:gd name="T3" fmla="*/ 54 h 54"/>
                <a:gd name="T4" fmla="*/ 48 w 48"/>
                <a:gd name="T5" fmla="*/ 22 h 54"/>
                <a:gd name="T6" fmla="*/ 35 w 48"/>
                <a:gd name="T7" fmla="*/ 0 h 54"/>
                <a:gd name="T8" fmla="*/ 0 w 48"/>
                <a:gd name="T9" fmla="*/ 34 h 54"/>
              </a:gdLst>
              <a:ahLst/>
              <a:cxnLst>
                <a:cxn ang="0">
                  <a:pos x="T0" y="T1"/>
                </a:cxn>
                <a:cxn ang="0">
                  <a:pos x="T2" y="T3"/>
                </a:cxn>
                <a:cxn ang="0">
                  <a:pos x="T4" y="T5"/>
                </a:cxn>
                <a:cxn ang="0">
                  <a:pos x="T6" y="T7"/>
                </a:cxn>
                <a:cxn ang="0">
                  <a:pos x="T8" y="T9"/>
                </a:cxn>
              </a:cxnLst>
              <a:rect l="0" t="0" r="r" b="b"/>
              <a:pathLst>
                <a:path w="48" h="54">
                  <a:moveTo>
                    <a:pt x="0" y="34"/>
                  </a:moveTo>
                  <a:cubicBezTo>
                    <a:pt x="4" y="41"/>
                    <a:pt x="9" y="48"/>
                    <a:pt x="14" y="54"/>
                  </a:cubicBezTo>
                  <a:cubicBezTo>
                    <a:pt x="23" y="43"/>
                    <a:pt x="35" y="32"/>
                    <a:pt x="48" y="22"/>
                  </a:cubicBezTo>
                  <a:cubicBezTo>
                    <a:pt x="44" y="14"/>
                    <a:pt x="39" y="7"/>
                    <a:pt x="35" y="0"/>
                  </a:cubicBezTo>
                  <a:cubicBezTo>
                    <a:pt x="21" y="11"/>
                    <a:pt x="9" y="22"/>
                    <a:pt x="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82" name="Freeform 97"/>
            <p:cNvSpPr>
              <a:spLocks/>
            </p:cNvSpPr>
            <p:nvPr/>
          </p:nvSpPr>
          <p:spPr bwMode="auto">
            <a:xfrm>
              <a:off x="2882901" y="1795463"/>
              <a:ext cx="82550" cy="98425"/>
            </a:xfrm>
            <a:custGeom>
              <a:avLst/>
              <a:gdLst>
                <a:gd name="T0" fmla="*/ 14 w 22"/>
                <a:gd name="T1" fmla="*/ 25 h 26"/>
                <a:gd name="T2" fmla="*/ 22 w 22"/>
                <a:gd name="T3" fmla="*/ 0 h 26"/>
                <a:gd name="T4" fmla="*/ 0 w 22"/>
                <a:gd name="T5" fmla="*/ 4 h 26"/>
                <a:gd name="T6" fmla="*/ 2 w 22"/>
                <a:gd name="T7" fmla="*/ 26 h 26"/>
                <a:gd name="T8" fmla="*/ 14 w 22"/>
                <a:gd name="T9" fmla="*/ 25 h 26"/>
              </a:gdLst>
              <a:ahLst/>
              <a:cxnLst>
                <a:cxn ang="0">
                  <a:pos x="T0" y="T1"/>
                </a:cxn>
                <a:cxn ang="0">
                  <a:pos x="T2" y="T3"/>
                </a:cxn>
                <a:cxn ang="0">
                  <a:pos x="T4" y="T5"/>
                </a:cxn>
                <a:cxn ang="0">
                  <a:pos x="T6" y="T7"/>
                </a:cxn>
                <a:cxn ang="0">
                  <a:pos x="T8" y="T9"/>
                </a:cxn>
              </a:cxnLst>
              <a:rect l="0" t="0" r="r" b="b"/>
              <a:pathLst>
                <a:path w="22" h="26">
                  <a:moveTo>
                    <a:pt x="14" y="25"/>
                  </a:moveTo>
                  <a:cubicBezTo>
                    <a:pt x="17" y="17"/>
                    <a:pt x="20" y="9"/>
                    <a:pt x="22" y="0"/>
                  </a:cubicBezTo>
                  <a:cubicBezTo>
                    <a:pt x="15" y="0"/>
                    <a:pt x="8" y="1"/>
                    <a:pt x="0" y="4"/>
                  </a:cubicBezTo>
                  <a:cubicBezTo>
                    <a:pt x="1" y="12"/>
                    <a:pt x="2" y="19"/>
                    <a:pt x="2" y="26"/>
                  </a:cubicBezTo>
                  <a:cubicBezTo>
                    <a:pt x="6" y="25"/>
                    <a:pt x="10" y="24"/>
                    <a:pt x="1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83" name="Freeform 98"/>
            <p:cNvSpPr>
              <a:spLocks/>
            </p:cNvSpPr>
            <p:nvPr/>
          </p:nvSpPr>
          <p:spPr bwMode="auto">
            <a:xfrm>
              <a:off x="2720976" y="1708151"/>
              <a:ext cx="147638" cy="136525"/>
            </a:xfrm>
            <a:custGeom>
              <a:avLst/>
              <a:gdLst>
                <a:gd name="T0" fmla="*/ 0 w 39"/>
                <a:gd name="T1" fmla="*/ 16 h 36"/>
                <a:gd name="T2" fmla="*/ 15 w 39"/>
                <a:gd name="T3" fmla="*/ 36 h 36"/>
                <a:gd name="T4" fmla="*/ 39 w 39"/>
                <a:gd name="T5" fmla="*/ 24 h 36"/>
                <a:gd name="T6" fmla="*/ 33 w 39"/>
                <a:gd name="T7" fmla="*/ 0 h 36"/>
                <a:gd name="T8" fmla="*/ 0 w 39"/>
                <a:gd name="T9" fmla="*/ 16 h 36"/>
              </a:gdLst>
              <a:ahLst/>
              <a:cxnLst>
                <a:cxn ang="0">
                  <a:pos x="T0" y="T1"/>
                </a:cxn>
                <a:cxn ang="0">
                  <a:pos x="T2" y="T3"/>
                </a:cxn>
                <a:cxn ang="0">
                  <a:pos x="T4" y="T5"/>
                </a:cxn>
                <a:cxn ang="0">
                  <a:pos x="T6" y="T7"/>
                </a:cxn>
                <a:cxn ang="0">
                  <a:pos x="T8" y="T9"/>
                </a:cxn>
              </a:cxnLst>
              <a:rect l="0" t="0" r="r" b="b"/>
              <a:pathLst>
                <a:path w="39" h="36">
                  <a:moveTo>
                    <a:pt x="0" y="16"/>
                  </a:moveTo>
                  <a:cubicBezTo>
                    <a:pt x="5" y="23"/>
                    <a:pt x="11" y="30"/>
                    <a:pt x="15" y="36"/>
                  </a:cubicBezTo>
                  <a:cubicBezTo>
                    <a:pt x="23" y="31"/>
                    <a:pt x="31" y="27"/>
                    <a:pt x="39" y="24"/>
                  </a:cubicBezTo>
                  <a:cubicBezTo>
                    <a:pt x="37" y="17"/>
                    <a:pt x="35" y="8"/>
                    <a:pt x="33" y="0"/>
                  </a:cubicBezTo>
                  <a:cubicBezTo>
                    <a:pt x="21" y="4"/>
                    <a:pt x="10" y="10"/>
                    <a:pt x="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84" name="Freeform 99"/>
            <p:cNvSpPr>
              <a:spLocks/>
            </p:cNvSpPr>
            <p:nvPr/>
          </p:nvSpPr>
          <p:spPr bwMode="auto">
            <a:xfrm>
              <a:off x="2784476" y="1814513"/>
              <a:ext cx="98425" cy="104775"/>
            </a:xfrm>
            <a:custGeom>
              <a:avLst/>
              <a:gdLst>
                <a:gd name="T0" fmla="*/ 26 w 26"/>
                <a:gd name="T1" fmla="*/ 22 h 28"/>
                <a:gd name="T2" fmla="*/ 23 w 26"/>
                <a:gd name="T3" fmla="*/ 0 h 28"/>
                <a:gd name="T4" fmla="*/ 0 w 26"/>
                <a:gd name="T5" fmla="*/ 11 h 28"/>
                <a:gd name="T6" fmla="*/ 14 w 26"/>
                <a:gd name="T7" fmla="*/ 28 h 28"/>
                <a:gd name="T8" fmla="*/ 26 w 26"/>
                <a:gd name="T9" fmla="*/ 22 h 28"/>
              </a:gdLst>
              <a:ahLst/>
              <a:cxnLst>
                <a:cxn ang="0">
                  <a:pos x="T0" y="T1"/>
                </a:cxn>
                <a:cxn ang="0">
                  <a:pos x="T2" y="T3"/>
                </a:cxn>
                <a:cxn ang="0">
                  <a:pos x="T4" y="T5"/>
                </a:cxn>
                <a:cxn ang="0">
                  <a:pos x="T6" y="T7"/>
                </a:cxn>
                <a:cxn ang="0">
                  <a:pos x="T8" y="T9"/>
                </a:cxn>
              </a:cxnLst>
              <a:rect l="0" t="0" r="r" b="b"/>
              <a:pathLst>
                <a:path w="26" h="28">
                  <a:moveTo>
                    <a:pt x="26" y="22"/>
                  </a:moveTo>
                  <a:cubicBezTo>
                    <a:pt x="25" y="15"/>
                    <a:pt x="24" y="7"/>
                    <a:pt x="23" y="0"/>
                  </a:cubicBezTo>
                  <a:cubicBezTo>
                    <a:pt x="15" y="2"/>
                    <a:pt x="7" y="6"/>
                    <a:pt x="0" y="11"/>
                  </a:cubicBezTo>
                  <a:cubicBezTo>
                    <a:pt x="5" y="17"/>
                    <a:pt x="10" y="23"/>
                    <a:pt x="14" y="28"/>
                  </a:cubicBezTo>
                  <a:cubicBezTo>
                    <a:pt x="18" y="25"/>
                    <a:pt x="22" y="23"/>
                    <a:pt x="2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85" name="Freeform 100"/>
            <p:cNvSpPr>
              <a:spLocks/>
            </p:cNvSpPr>
            <p:nvPr/>
          </p:nvSpPr>
          <p:spPr bwMode="auto">
            <a:xfrm>
              <a:off x="2795588" y="1460501"/>
              <a:ext cx="185738" cy="120650"/>
            </a:xfrm>
            <a:custGeom>
              <a:avLst/>
              <a:gdLst>
                <a:gd name="T0" fmla="*/ 0 w 49"/>
                <a:gd name="T1" fmla="*/ 8 h 32"/>
                <a:gd name="T2" fmla="*/ 9 w 49"/>
                <a:gd name="T3" fmla="*/ 32 h 32"/>
                <a:gd name="T4" fmla="*/ 49 w 49"/>
                <a:gd name="T5" fmla="*/ 26 h 32"/>
                <a:gd name="T6" fmla="*/ 45 w 49"/>
                <a:gd name="T7" fmla="*/ 1 h 32"/>
                <a:gd name="T8" fmla="*/ 0 w 49"/>
                <a:gd name="T9" fmla="*/ 8 h 32"/>
              </a:gdLst>
              <a:ahLst/>
              <a:cxnLst>
                <a:cxn ang="0">
                  <a:pos x="T0" y="T1"/>
                </a:cxn>
                <a:cxn ang="0">
                  <a:pos x="T2" y="T3"/>
                </a:cxn>
                <a:cxn ang="0">
                  <a:pos x="T4" y="T5"/>
                </a:cxn>
                <a:cxn ang="0">
                  <a:pos x="T6" y="T7"/>
                </a:cxn>
                <a:cxn ang="0">
                  <a:pos x="T8" y="T9"/>
                </a:cxn>
              </a:cxnLst>
              <a:rect l="0" t="0" r="r" b="b"/>
              <a:pathLst>
                <a:path w="49" h="32">
                  <a:moveTo>
                    <a:pt x="0" y="8"/>
                  </a:moveTo>
                  <a:cubicBezTo>
                    <a:pt x="3" y="16"/>
                    <a:pt x="6" y="24"/>
                    <a:pt x="9" y="32"/>
                  </a:cubicBezTo>
                  <a:cubicBezTo>
                    <a:pt x="23" y="28"/>
                    <a:pt x="37" y="26"/>
                    <a:pt x="49" y="26"/>
                  </a:cubicBezTo>
                  <a:cubicBezTo>
                    <a:pt x="48" y="18"/>
                    <a:pt x="47" y="9"/>
                    <a:pt x="45" y="1"/>
                  </a:cubicBezTo>
                  <a:cubicBezTo>
                    <a:pt x="31" y="0"/>
                    <a:pt x="16" y="2"/>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86" name="Freeform 101"/>
            <p:cNvSpPr>
              <a:spLocks/>
            </p:cNvSpPr>
            <p:nvPr/>
          </p:nvSpPr>
          <p:spPr bwMode="auto">
            <a:xfrm>
              <a:off x="2863851" y="1685926"/>
              <a:ext cx="117475" cy="109538"/>
            </a:xfrm>
            <a:custGeom>
              <a:avLst/>
              <a:gdLst>
                <a:gd name="T0" fmla="*/ 0 w 31"/>
                <a:gd name="T1" fmla="*/ 5 h 29"/>
                <a:gd name="T2" fmla="*/ 4 w 31"/>
                <a:gd name="T3" fmla="*/ 29 h 29"/>
                <a:gd name="T4" fmla="*/ 27 w 31"/>
                <a:gd name="T5" fmla="*/ 26 h 29"/>
                <a:gd name="T6" fmla="*/ 31 w 31"/>
                <a:gd name="T7" fmla="*/ 0 h 29"/>
                <a:gd name="T8" fmla="*/ 0 w 31"/>
                <a:gd name="T9" fmla="*/ 5 h 29"/>
              </a:gdLst>
              <a:ahLst/>
              <a:cxnLst>
                <a:cxn ang="0">
                  <a:pos x="T0" y="T1"/>
                </a:cxn>
                <a:cxn ang="0">
                  <a:pos x="T2" y="T3"/>
                </a:cxn>
                <a:cxn ang="0">
                  <a:pos x="T4" y="T5"/>
                </a:cxn>
                <a:cxn ang="0">
                  <a:pos x="T6" y="T7"/>
                </a:cxn>
                <a:cxn ang="0">
                  <a:pos x="T8" y="T9"/>
                </a:cxn>
              </a:cxnLst>
              <a:rect l="0" t="0" r="r" b="b"/>
              <a:pathLst>
                <a:path w="31" h="29">
                  <a:moveTo>
                    <a:pt x="0" y="5"/>
                  </a:moveTo>
                  <a:cubicBezTo>
                    <a:pt x="2" y="13"/>
                    <a:pt x="3" y="21"/>
                    <a:pt x="4" y="29"/>
                  </a:cubicBezTo>
                  <a:cubicBezTo>
                    <a:pt x="13" y="27"/>
                    <a:pt x="21" y="26"/>
                    <a:pt x="27" y="26"/>
                  </a:cubicBezTo>
                  <a:cubicBezTo>
                    <a:pt x="29" y="17"/>
                    <a:pt x="31" y="9"/>
                    <a:pt x="31" y="0"/>
                  </a:cubicBezTo>
                  <a:cubicBezTo>
                    <a:pt x="22" y="0"/>
                    <a:pt x="11"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87" name="Freeform 102"/>
            <p:cNvSpPr>
              <a:spLocks/>
            </p:cNvSpPr>
            <p:nvPr/>
          </p:nvSpPr>
          <p:spPr bwMode="auto">
            <a:xfrm>
              <a:off x="2833688" y="1570038"/>
              <a:ext cx="150813" cy="120650"/>
            </a:xfrm>
            <a:custGeom>
              <a:avLst/>
              <a:gdLst>
                <a:gd name="T0" fmla="*/ 0 w 40"/>
                <a:gd name="T1" fmla="*/ 7 h 32"/>
                <a:gd name="T2" fmla="*/ 7 w 40"/>
                <a:gd name="T3" fmla="*/ 32 h 32"/>
                <a:gd name="T4" fmla="*/ 40 w 40"/>
                <a:gd name="T5" fmla="*/ 27 h 32"/>
                <a:gd name="T6" fmla="*/ 39 w 40"/>
                <a:gd name="T7" fmla="*/ 1 h 32"/>
                <a:gd name="T8" fmla="*/ 0 w 40"/>
                <a:gd name="T9" fmla="*/ 7 h 32"/>
              </a:gdLst>
              <a:ahLst/>
              <a:cxnLst>
                <a:cxn ang="0">
                  <a:pos x="T0" y="T1"/>
                </a:cxn>
                <a:cxn ang="0">
                  <a:pos x="T2" y="T3"/>
                </a:cxn>
                <a:cxn ang="0">
                  <a:pos x="T4" y="T5"/>
                </a:cxn>
                <a:cxn ang="0">
                  <a:pos x="T6" y="T7"/>
                </a:cxn>
                <a:cxn ang="0">
                  <a:pos x="T8" y="T9"/>
                </a:cxn>
              </a:cxnLst>
              <a:rect l="0" t="0" r="r" b="b"/>
              <a:pathLst>
                <a:path w="40" h="32">
                  <a:moveTo>
                    <a:pt x="0" y="7"/>
                  </a:moveTo>
                  <a:cubicBezTo>
                    <a:pt x="2" y="15"/>
                    <a:pt x="5" y="24"/>
                    <a:pt x="7" y="32"/>
                  </a:cubicBezTo>
                  <a:cubicBezTo>
                    <a:pt x="19" y="28"/>
                    <a:pt x="30" y="27"/>
                    <a:pt x="40" y="27"/>
                  </a:cubicBezTo>
                  <a:cubicBezTo>
                    <a:pt x="40" y="19"/>
                    <a:pt x="40" y="10"/>
                    <a:pt x="39" y="1"/>
                  </a:cubicBezTo>
                  <a:cubicBezTo>
                    <a:pt x="28" y="0"/>
                    <a:pt x="14" y="2"/>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188" name="Group 171"/>
          <p:cNvGrpSpPr/>
          <p:nvPr/>
        </p:nvGrpSpPr>
        <p:grpSpPr>
          <a:xfrm>
            <a:off x="5766995" y="3436088"/>
            <a:ext cx="578639" cy="577844"/>
            <a:chOff x="7805738" y="-965201"/>
            <a:chExt cx="2311400" cy="2308226"/>
          </a:xfrm>
          <a:solidFill>
            <a:sysClr val="window" lastClr="FFFFFF">
              <a:lumMod val="50000"/>
            </a:sysClr>
          </a:solidFill>
        </p:grpSpPr>
        <p:sp>
          <p:nvSpPr>
            <p:cNvPr id="189" name="Freeform 106"/>
            <p:cNvSpPr>
              <a:spLocks noEditPoints="1"/>
            </p:cNvSpPr>
            <p:nvPr/>
          </p:nvSpPr>
          <p:spPr bwMode="auto">
            <a:xfrm>
              <a:off x="7805738" y="-965201"/>
              <a:ext cx="2311400" cy="2308226"/>
            </a:xfrm>
            <a:custGeom>
              <a:avLst/>
              <a:gdLst>
                <a:gd name="T0" fmla="*/ 580 w 613"/>
                <a:gd name="T1" fmla="*/ 34 h 613"/>
                <a:gd name="T2" fmla="*/ 460 w 613"/>
                <a:gd name="T3" fmla="*/ 34 h 613"/>
                <a:gd name="T4" fmla="*/ 444 w 613"/>
                <a:gd name="T5" fmla="*/ 56 h 613"/>
                <a:gd name="T6" fmla="*/ 232 w 613"/>
                <a:gd name="T7" fmla="*/ 101 h 613"/>
                <a:gd name="T8" fmla="*/ 201 w 613"/>
                <a:gd name="T9" fmla="*/ 141 h 613"/>
                <a:gd name="T10" fmla="*/ 33 w 613"/>
                <a:gd name="T11" fmla="*/ 179 h 613"/>
                <a:gd name="T12" fmla="*/ 175 w 613"/>
                <a:gd name="T13" fmla="*/ 439 h 613"/>
                <a:gd name="T14" fmla="*/ 434 w 613"/>
                <a:gd name="T15" fmla="*/ 580 h 613"/>
                <a:gd name="T16" fmla="*/ 472 w 613"/>
                <a:gd name="T17" fmla="*/ 412 h 613"/>
                <a:gd name="T18" fmla="*/ 512 w 613"/>
                <a:gd name="T19" fmla="*/ 381 h 613"/>
                <a:gd name="T20" fmla="*/ 557 w 613"/>
                <a:gd name="T21" fmla="*/ 170 h 613"/>
                <a:gd name="T22" fmla="*/ 580 w 613"/>
                <a:gd name="T23" fmla="*/ 154 h 613"/>
                <a:gd name="T24" fmla="*/ 580 w 613"/>
                <a:gd name="T25" fmla="*/ 34 h 613"/>
                <a:gd name="T26" fmla="*/ 415 w 613"/>
                <a:gd name="T27" fmla="*/ 560 h 613"/>
                <a:gd name="T28" fmla="*/ 195 w 613"/>
                <a:gd name="T29" fmla="*/ 418 h 613"/>
                <a:gd name="T30" fmla="*/ 52 w 613"/>
                <a:gd name="T31" fmla="*/ 200 h 613"/>
                <a:gd name="T32" fmla="*/ 272 w 613"/>
                <a:gd name="T33" fmla="*/ 341 h 613"/>
                <a:gd name="T34" fmla="*/ 415 w 613"/>
                <a:gd name="T35" fmla="*/ 560 h 613"/>
                <a:gd name="T36" fmla="*/ 540 w 613"/>
                <a:gd name="T37" fmla="*/ 114 h 613"/>
                <a:gd name="T38" fmla="*/ 528 w 613"/>
                <a:gd name="T39" fmla="*/ 120 h 613"/>
                <a:gd name="T40" fmla="*/ 513 w 613"/>
                <a:gd name="T41" fmla="*/ 101 h 613"/>
                <a:gd name="T42" fmla="*/ 493 w 613"/>
                <a:gd name="T43" fmla="*/ 85 h 613"/>
                <a:gd name="T44" fmla="*/ 500 w 613"/>
                <a:gd name="T45" fmla="*/ 74 h 613"/>
                <a:gd name="T46" fmla="*/ 540 w 613"/>
                <a:gd name="T47" fmla="*/ 74 h 613"/>
                <a:gd name="T48" fmla="*/ 540 w 613"/>
                <a:gd name="T49" fmla="*/ 114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3" h="613">
                  <a:moveTo>
                    <a:pt x="580" y="34"/>
                  </a:moveTo>
                  <a:cubicBezTo>
                    <a:pt x="547" y="0"/>
                    <a:pt x="493" y="0"/>
                    <a:pt x="460" y="34"/>
                  </a:cubicBezTo>
                  <a:cubicBezTo>
                    <a:pt x="453" y="40"/>
                    <a:pt x="448" y="48"/>
                    <a:pt x="444" y="56"/>
                  </a:cubicBezTo>
                  <a:cubicBezTo>
                    <a:pt x="373" y="29"/>
                    <a:pt x="289" y="43"/>
                    <a:pt x="232" y="101"/>
                  </a:cubicBezTo>
                  <a:cubicBezTo>
                    <a:pt x="219" y="113"/>
                    <a:pt x="210" y="127"/>
                    <a:pt x="201" y="141"/>
                  </a:cubicBezTo>
                  <a:cubicBezTo>
                    <a:pt x="79" y="145"/>
                    <a:pt x="33" y="179"/>
                    <a:pt x="33" y="179"/>
                  </a:cubicBezTo>
                  <a:cubicBezTo>
                    <a:pt x="0" y="212"/>
                    <a:pt x="64" y="328"/>
                    <a:pt x="175" y="439"/>
                  </a:cubicBezTo>
                  <a:cubicBezTo>
                    <a:pt x="285" y="549"/>
                    <a:pt x="401" y="613"/>
                    <a:pt x="434" y="580"/>
                  </a:cubicBezTo>
                  <a:cubicBezTo>
                    <a:pt x="434" y="580"/>
                    <a:pt x="468" y="535"/>
                    <a:pt x="472" y="412"/>
                  </a:cubicBezTo>
                  <a:cubicBezTo>
                    <a:pt x="486" y="404"/>
                    <a:pt x="500" y="394"/>
                    <a:pt x="512" y="381"/>
                  </a:cubicBezTo>
                  <a:cubicBezTo>
                    <a:pt x="570" y="324"/>
                    <a:pt x="584" y="241"/>
                    <a:pt x="557" y="170"/>
                  </a:cubicBezTo>
                  <a:cubicBezTo>
                    <a:pt x="565" y="166"/>
                    <a:pt x="573" y="161"/>
                    <a:pt x="580" y="154"/>
                  </a:cubicBezTo>
                  <a:cubicBezTo>
                    <a:pt x="613" y="121"/>
                    <a:pt x="613" y="67"/>
                    <a:pt x="580" y="34"/>
                  </a:cubicBezTo>
                  <a:close/>
                  <a:moveTo>
                    <a:pt x="415" y="560"/>
                  </a:moveTo>
                  <a:cubicBezTo>
                    <a:pt x="399" y="567"/>
                    <a:pt x="312" y="536"/>
                    <a:pt x="195" y="418"/>
                  </a:cubicBezTo>
                  <a:cubicBezTo>
                    <a:pt x="78" y="301"/>
                    <a:pt x="46" y="214"/>
                    <a:pt x="52" y="200"/>
                  </a:cubicBezTo>
                  <a:cubicBezTo>
                    <a:pt x="67" y="193"/>
                    <a:pt x="155" y="224"/>
                    <a:pt x="272" y="341"/>
                  </a:cubicBezTo>
                  <a:cubicBezTo>
                    <a:pt x="389" y="459"/>
                    <a:pt x="421" y="546"/>
                    <a:pt x="415" y="560"/>
                  </a:cubicBezTo>
                  <a:close/>
                  <a:moveTo>
                    <a:pt x="540" y="114"/>
                  </a:moveTo>
                  <a:cubicBezTo>
                    <a:pt x="536" y="117"/>
                    <a:pt x="533" y="119"/>
                    <a:pt x="528" y="120"/>
                  </a:cubicBezTo>
                  <a:cubicBezTo>
                    <a:pt x="523" y="114"/>
                    <a:pt x="519" y="107"/>
                    <a:pt x="513" y="101"/>
                  </a:cubicBezTo>
                  <a:cubicBezTo>
                    <a:pt x="506" y="95"/>
                    <a:pt x="500" y="90"/>
                    <a:pt x="493" y="85"/>
                  </a:cubicBezTo>
                  <a:cubicBezTo>
                    <a:pt x="494" y="81"/>
                    <a:pt x="496" y="77"/>
                    <a:pt x="500" y="74"/>
                  </a:cubicBezTo>
                  <a:cubicBezTo>
                    <a:pt x="511" y="63"/>
                    <a:pt x="529" y="63"/>
                    <a:pt x="540" y="74"/>
                  </a:cubicBezTo>
                  <a:cubicBezTo>
                    <a:pt x="551" y="85"/>
                    <a:pt x="551" y="103"/>
                    <a:pt x="540"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90" name="Freeform 107"/>
            <p:cNvSpPr>
              <a:spLocks/>
            </p:cNvSpPr>
            <p:nvPr/>
          </p:nvSpPr>
          <p:spPr bwMode="auto">
            <a:xfrm>
              <a:off x="8797925" y="500062"/>
              <a:ext cx="346075" cy="387350"/>
            </a:xfrm>
            <a:custGeom>
              <a:avLst/>
              <a:gdLst>
                <a:gd name="T0" fmla="*/ 24 w 92"/>
                <a:gd name="T1" fmla="*/ 0 h 103"/>
                <a:gd name="T2" fmla="*/ 20 w 92"/>
                <a:gd name="T3" fmla="*/ 3 h 103"/>
                <a:gd name="T4" fmla="*/ 6 w 92"/>
                <a:gd name="T5" fmla="*/ 27 h 103"/>
                <a:gd name="T6" fmla="*/ 20 w 92"/>
                <a:gd name="T7" fmla="*/ 83 h 103"/>
                <a:gd name="T8" fmla="*/ 76 w 92"/>
                <a:gd name="T9" fmla="*/ 97 h 103"/>
                <a:gd name="T10" fmla="*/ 92 w 92"/>
                <a:gd name="T11" fmla="*/ 88 h 103"/>
                <a:gd name="T12" fmla="*/ 24 w 92"/>
                <a:gd name="T13" fmla="*/ 0 h 103"/>
              </a:gdLst>
              <a:ahLst/>
              <a:cxnLst>
                <a:cxn ang="0">
                  <a:pos x="T0" y="T1"/>
                </a:cxn>
                <a:cxn ang="0">
                  <a:pos x="T2" y="T3"/>
                </a:cxn>
                <a:cxn ang="0">
                  <a:pos x="T4" y="T5"/>
                </a:cxn>
                <a:cxn ang="0">
                  <a:pos x="T6" y="T7"/>
                </a:cxn>
                <a:cxn ang="0">
                  <a:pos x="T8" y="T9"/>
                </a:cxn>
                <a:cxn ang="0">
                  <a:pos x="T10" y="T11"/>
                </a:cxn>
                <a:cxn ang="0">
                  <a:pos x="T12" y="T13"/>
                </a:cxn>
              </a:cxnLst>
              <a:rect l="0" t="0" r="r" b="b"/>
              <a:pathLst>
                <a:path w="92" h="103">
                  <a:moveTo>
                    <a:pt x="24" y="0"/>
                  </a:moveTo>
                  <a:cubicBezTo>
                    <a:pt x="22" y="2"/>
                    <a:pt x="21" y="2"/>
                    <a:pt x="20" y="3"/>
                  </a:cubicBezTo>
                  <a:cubicBezTo>
                    <a:pt x="13" y="10"/>
                    <a:pt x="9" y="18"/>
                    <a:pt x="6" y="27"/>
                  </a:cubicBezTo>
                  <a:cubicBezTo>
                    <a:pt x="0" y="46"/>
                    <a:pt x="4" y="68"/>
                    <a:pt x="20" y="83"/>
                  </a:cubicBezTo>
                  <a:cubicBezTo>
                    <a:pt x="35" y="99"/>
                    <a:pt x="57" y="103"/>
                    <a:pt x="76" y="97"/>
                  </a:cubicBezTo>
                  <a:cubicBezTo>
                    <a:pt x="82" y="95"/>
                    <a:pt x="87" y="92"/>
                    <a:pt x="92" y="88"/>
                  </a:cubicBezTo>
                  <a:cubicBezTo>
                    <a:pt x="77" y="64"/>
                    <a:pt x="54" y="34"/>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191" name="矩形 190"/>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92"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39735527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down)">
                                      <p:cBhvr>
                                        <p:cTn id="7" dur="500"/>
                                        <p:tgtEl>
                                          <p:spTgt spid="6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down)">
                                      <p:cBhvr>
                                        <p:cTn id="11" dur="500"/>
                                        <p:tgtEl>
                                          <p:spTgt spid="7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wipe(down)">
                                      <p:cBhvr>
                                        <p:cTn id="14" dur="500"/>
                                        <p:tgtEl>
                                          <p:spTgt spid="64"/>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wipe(down)">
                                      <p:cBhvr>
                                        <p:cTn id="18" dur="500"/>
                                        <p:tgtEl>
                                          <p:spTgt spid="63"/>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wipe(down)">
                                      <p:cBhvr>
                                        <p:cTn id="21" dur="500"/>
                                        <p:tgtEl>
                                          <p:spTgt spid="65"/>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97"/>
                                        </p:tgtEl>
                                        <p:attrNameLst>
                                          <p:attrName>style.visibility</p:attrName>
                                        </p:attrNameLst>
                                      </p:cBhvr>
                                      <p:to>
                                        <p:strVal val="visible"/>
                                      </p:to>
                                    </p:set>
                                    <p:anim calcmode="lin" valueType="num">
                                      <p:cBhvr>
                                        <p:cTn id="25" dur="500" fill="hold"/>
                                        <p:tgtEl>
                                          <p:spTgt spid="97"/>
                                        </p:tgtEl>
                                        <p:attrNameLst>
                                          <p:attrName>ppt_w</p:attrName>
                                        </p:attrNameLst>
                                      </p:cBhvr>
                                      <p:tavLst>
                                        <p:tav tm="0">
                                          <p:val>
                                            <p:fltVal val="0"/>
                                          </p:val>
                                        </p:tav>
                                        <p:tav tm="100000">
                                          <p:val>
                                            <p:strVal val="#ppt_w"/>
                                          </p:val>
                                        </p:tav>
                                      </p:tavLst>
                                    </p:anim>
                                    <p:anim calcmode="lin" valueType="num">
                                      <p:cBhvr>
                                        <p:cTn id="26" dur="500" fill="hold"/>
                                        <p:tgtEl>
                                          <p:spTgt spid="97"/>
                                        </p:tgtEl>
                                        <p:attrNameLst>
                                          <p:attrName>ppt_h</p:attrName>
                                        </p:attrNameLst>
                                      </p:cBhvr>
                                      <p:tavLst>
                                        <p:tav tm="0">
                                          <p:val>
                                            <p:fltVal val="0"/>
                                          </p:val>
                                        </p:tav>
                                        <p:tav tm="100000">
                                          <p:val>
                                            <p:strVal val="#ppt_h"/>
                                          </p:val>
                                        </p:tav>
                                      </p:tavLst>
                                    </p:anim>
                                    <p:animEffect transition="in" filter="fade">
                                      <p:cBhvr>
                                        <p:cTn id="27" dur="500"/>
                                        <p:tgtEl>
                                          <p:spTgt spid="97"/>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66"/>
                                        </p:tgtEl>
                                        <p:attrNameLst>
                                          <p:attrName>style.visibility</p:attrName>
                                        </p:attrNameLst>
                                      </p:cBhvr>
                                      <p:to>
                                        <p:strVal val="visible"/>
                                      </p:to>
                                    </p:set>
                                    <p:animEffect transition="in" filter="wipe(down)">
                                      <p:cBhvr>
                                        <p:cTn id="30" dur="500"/>
                                        <p:tgtEl>
                                          <p:spTgt spid="66"/>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86"/>
                                        </p:tgtEl>
                                        <p:attrNameLst>
                                          <p:attrName>style.visibility</p:attrName>
                                        </p:attrNameLst>
                                      </p:cBhvr>
                                      <p:to>
                                        <p:strVal val="visible"/>
                                      </p:to>
                                    </p:set>
                                    <p:anim calcmode="lin" valueType="num">
                                      <p:cBhvr>
                                        <p:cTn id="34" dur="500" fill="hold"/>
                                        <p:tgtEl>
                                          <p:spTgt spid="86"/>
                                        </p:tgtEl>
                                        <p:attrNameLst>
                                          <p:attrName>ppt_w</p:attrName>
                                        </p:attrNameLst>
                                      </p:cBhvr>
                                      <p:tavLst>
                                        <p:tav tm="0">
                                          <p:val>
                                            <p:fltVal val="0"/>
                                          </p:val>
                                        </p:tav>
                                        <p:tav tm="100000">
                                          <p:val>
                                            <p:strVal val="#ppt_w"/>
                                          </p:val>
                                        </p:tav>
                                      </p:tavLst>
                                    </p:anim>
                                    <p:anim calcmode="lin" valueType="num">
                                      <p:cBhvr>
                                        <p:cTn id="35" dur="500" fill="hold"/>
                                        <p:tgtEl>
                                          <p:spTgt spid="86"/>
                                        </p:tgtEl>
                                        <p:attrNameLst>
                                          <p:attrName>ppt_h</p:attrName>
                                        </p:attrNameLst>
                                      </p:cBhvr>
                                      <p:tavLst>
                                        <p:tav tm="0">
                                          <p:val>
                                            <p:fltVal val="0"/>
                                          </p:val>
                                        </p:tav>
                                        <p:tav tm="100000">
                                          <p:val>
                                            <p:strVal val="#ppt_h"/>
                                          </p:val>
                                        </p:tav>
                                      </p:tavLst>
                                    </p:anim>
                                    <p:animEffect transition="in" filter="fade">
                                      <p:cBhvr>
                                        <p:cTn id="36" dur="500"/>
                                        <p:tgtEl>
                                          <p:spTgt spid="86"/>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188"/>
                                        </p:tgtEl>
                                        <p:attrNameLst>
                                          <p:attrName>style.visibility</p:attrName>
                                        </p:attrNameLst>
                                      </p:cBhvr>
                                      <p:to>
                                        <p:strVal val="visible"/>
                                      </p:to>
                                    </p:set>
                                    <p:anim calcmode="lin" valueType="num">
                                      <p:cBhvr>
                                        <p:cTn id="40" dur="500" fill="hold"/>
                                        <p:tgtEl>
                                          <p:spTgt spid="188"/>
                                        </p:tgtEl>
                                        <p:attrNameLst>
                                          <p:attrName>ppt_w</p:attrName>
                                        </p:attrNameLst>
                                      </p:cBhvr>
                                      <p:tavLst>
                                        <p:tav tm="0">
                                          <p:val>
                                            <p:fltVal val="0"/>
                                          </p:val>
                                        </p:tav>
                                        <p:tav tm="100000">
                                          <p:val>
                                            <p:strVal val="#ppt_w"/>
                                          </p:val>
                                        </p:tav>
                                      </p:tavLst>
                                    </p:anim>
                                    <p:anim calcmode="lin" valueType="num">
                                      <p:cBhvr>
                                        <p:cTn id="41" dur="500" fill="hold"/>
                                        <p:tgtEl>
                                          <p:spTgt spid="188"/>
                                        </p:tgtEl>
                                        <p:attrNameLst>
                                          <p:attrName>ppt_h</p:attrName>
                                        </p:attrNameLst>
                                      </p:cBhvr>
                                      <p:tavLst>
                                        <p:tav tm="0">
                                          <p:val>
                                            <p:fltVal val="0"/>
                                          </p:val>
                                        </p:tav>
                                        <p:tav tm="100000">
                                          <p:val>
                                            <p:strVal val="#ppt_h"/>
                                          </p:val>
                                        </p:tav>
                                      </p:tavLst>
                                    </p:anim>
                                    <p:animEffect transition="in" filter="fade">
                                      <p:cBhvr>
                                        <p:cTn id="42" dur="500"/>
                                        <p:tgtEl>
                                          <p:spTgt spid="188"/>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85"/>
                                        </p:tgtEl>
                                        <p:attrNameLst>
                                          <p:attrName>style.visibility</p:attrName>
                                        </p:attrNameLst>
                                      </p:cBhvr>
                                      <p:to>
                                        <p:strVal val="visible"/>
                                      </p:to>
                                    </p:set>
                                    <p:anim calcmode="lin" valueType="num">
                                      <p:cBhvr>
                                        <p:cTn id="46" dur="500" fill="hold"/>
                                        <p:tgtEl>
                                          <p:spTgt spid="85"/>
                                        </p:tgtEl>
                                        <p:attrNameLst>
                                          <p:attrName>ppt_w</p:attrName>
                                        </p:attrNameLst>
                                      </p:cBhvr>
                                      <p:tavLst>
                                        <p:tav tm="0">
                                          <p:val>
                                            <p:fltVal val="0"/>
                                          </p:val>
                                        </p:tav>
                                        <p:tav tm="100000">
                                          <p:val>
                                            <p:strVal val="#ppt_w"/>
                                          </p:val>
                                        </p:tav>
                                      </p:tavLst>
                                    </p:anim>
                                    <p:anim calcmode="lin" valueType="num">
                                      <p:cBhvr>
                                        <p:cTn id="47" dur="500" fill="hold"/>
                                        <p:tgtEl>
                                          <p:spTgt spid="85"/>
                                        </p:tgtEl>
                                        <p:attrNameLst>
                                          <p:attrName>ppt_h</p:attrName>
                                        </p:attrNameLst>
                                      </p:cBhvr>
                                      <p:tavLst>
                                        <p:tav tm="0">
                                          <p:val>
                                            <p:fltVal val="0"/>
                                          </p:val>
                                        </p:tav>
                                        <p:tav tm="100000">
                                          <p:val>
                                            <p:strVal val="#ppt_h"/>
                                          </p:val>
                                        </p:tav>
                                      </p:tavLst>
                                    </p:anim>
                                    <p:animEffect transition="in" filter="fade">
                                      <p:cBhvr>
                                        <p:cTn id="48" dur="500"/>
                                        <p:tgtEl>
                                          <p:spTgt spid="85"/>
                                        </p:tgtEl>
                                      </p:cBhvr>
                                    </p:animEffect>
                                  </p:childTnLst>
                                </p:cTn>
                              </p:par>
                            </p:childTnLst>
                          </p:cTn>
                        </p:par>
                        <p:par>
                          <p:cTn id="49" fill="hold">
                            <p:stCondLst>
                              <p:cond delay="3500"/>
                            </p:stCondLst>
                            <p:childTnLst>
                              <p:par>
                                <p:cTn id="50" presetID="22" presetClass="entr" presetSubtype="4" fill="hold" grpId="0" nodeType="after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wipe(down)">
                                      <p:cBhvr>
                                        <p:cTn id="52" dur="500"/>
                                        <p:tgtEl>
                                          <p:spTgt spid="7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wipe(down)">
                                      <p:cBhvr>
                                        <p:cTn id="55" dur="500"/>
                                        <p:tgtEl>
                                          <p:spTgt spid="69"/>
                                        </p:tgtEl>
                                      </p:cBhvr>
                                    </p:animEffect>
                                  </p:childTnLst>
                                </p:cTn>
                              </p:par>
                            </p:childTnLst>
                          </p:cTn>
                        </p:par>
                        <p:par>
                          <p:cTn id="56" fill="hold">
                            <p:stCondLst>
                              <p:cond delay="4000"/>
                            </p:stCondLst>
                            <p:childTnLst>
                              <p:par>
                                <p:cTn id="57" presetID="22" presetClass="entr" presetSubtype="4" fill="hold" grpId="0" nodeType="after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wipe(down)">
                                      <p:cBhvr>
                                        <p:cTn id="59" dur="500"/>
                                        <p:tgtEl>
                                          <p:spTgt spid="67"/>
                                        </p:tgtEl>
                                      </p:cBhvr>
                                    </p:animEffect>
                                  </p:childTnLst>
                                </p:cTn>
                              </p:par>
                            </p:childTnLst>
                          </p:cTn>
                        </p:par>
                        <p:par>
                          <p:cTn id="60" fill="hold">
                            <p:stCondLst>
                              <p:cond delay="4500"/>
                            </p:stCondLst>
                            <p:childTnLst>
                              <p:par>
                                <p:cTn id="61" presetID="53" presetClass="entr" presetSubtype="16" fill="hold" nodeType="afterEffect">
                                  <p:stCondLst>
                                    <p:cond delay="0"/>
                                  </p:stCondLst>
                                  <p:childTnLst>
                                    <p:set>
                                      <p:cBhvr>
                                        <p:cTn id="62" dur="1" fill="hold">
                                          <p:stCondLst>
                                            <p:cond delay="0"/>
                                          </p:stCondLst>
                                        </p:cTn>
                                        <p:tgtEl>
                                          <p:spTgt spid="92"/>
                                        </p:tgtEl>
                                        <p:attrNameLst>
                                          <p:attrName>style.visibility</p:attrName>
                                        </p:attrNameLst>
                                      </p:cBhvr>
                                      <p:to>
                                        <p:strVal val="visible"/>
                                      </p:to>
                                    </p:set>
                                    <p:anim calcmode="lin" valueType="num">
                                      <p:cBhvr>
                                        <p:cTn id="63" dur="500" fill="hold"/>
                                        <p:tgtEl>
                                          <p:spTgt spid="92"/>
                                        </p:tgtEl>
                                        <p:attrNameLst>
                                          <p:attrName>ppt_w</p:attrName>
                                        </p:attrNameLst>
                                      </p:cBhvr>
                                      <p:tavLst>
                                        <p:tav tm="0">
                                          <p:val>
                                            <p:fltVal val="0"/>
                                          </p:val>
                                        </p:tav>
                                        <p:tav tm="100000">
                                          <p:val>
                                            <p:strVal val="#ppt_w"/>
                                          </p:val>
                                        </p:tav>
                                      </p:tavLst>
                                    </p:anim>
                                    <p:anim calcmode="lin" valueType="num">
                                      <p:cBhvr>
                                        <p:cTn id="64" dur="500" fill="hold"/>
                                        <p:tgtEl>
                                          <p:spTgt spid="92"/>
                                        </p:tgtEl>
                                        <p:attrNameLst>
                                          <p:attrName>ppt_h</p:attrName>
                                        </p:attrNameLst>
                                      </p:cBhvr>
                                      <p:tavLst>
                                        <p:tav tm="0">
                                          <p:val>
                                            <p:fltVal val="0"/>
                                          </p:val>
                                        </p:tav>
                                        <p:tav tm="100000">
                                          <p:val>
                                            <p:strVal val="#ppt_h"/>
                                          </p:val>
                                        </p:tav>
                                      </p:tavLst>
                                    </p:anim>
                                    <p:animEffect transition="in" filter="fade">
                                      <p:cBhvr>
                                        <p:cTn id="65" dur="500"/>
                                        <p:tgtEl>
                                          <p:spTgt spid="92"/>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68"/>
                                        </p:tgtEl>
                                        <p:attrNameLst>
                                          <p:attrName>style.visibility</p:attrName>
                                        </p:attrNameLst>
                                      </p:cBhvr>
                                      <p:to>
                                        <p:strVal val="visible"/>
                                      </p:to>
                                    </p:set>
                                    <p:animEffect transition="in" filter="wipe(down)">
                                      <p:cBhvr>
                                        <p:cTn id="68" dur="500"/>
                                        <p:tgtEl>
                                          <p:spTgt spid="68"/>
                                        </p:tgtEl>
                                      </p:cBhvr>
                                    </p:animEffect>
                                  </p:childTnLst>
                                </p:cTn>
                              </p:par>
                            </p:childTnLst>
                          </p:cTn>
                        </p:par>
                        <p:par>
                          <p:cTn id="69" fill="hold">
                            <p:stCondLst>
                              <p:cond delay="5000"/>
                            </p:stCondLst>
                            <p:childTnLst>
                              <p:par>
                                <p:cTn id="70" presetID="53" presetClass="entr" presetSubtype="16" fill="hold" nodeType="afterEffect">
                                  <p:stCondLst>
                                    <p:cond delay="0"/>
                                  </p:stCondLst>
                                  <p:childTnLst>
                                    <p:set>
                                      <p:cBhvr>
                                        <p:cTn id="71" dur="1" fill="hold">
                                          <p:stCondLst>
                                            <p:cond delay="0"/>
                                          </p:stCondLst>
                                        </p:cTn>
                                        <p:tgtEl>
                                          <p:spTgt spid="104"/>
                                        </p:tgtEl>
                                        <p:attrNameLst>
                                          <p:attrName>style.visibility</p:attrName>
                                        </p:attrNameLst>
                                      </p:cBhvr>
                                      <p:to>
                                        <p:strVal val="visible"/>
                                      </p:to>
                                    </p:set>
                                    <p:anim calcmode="lin" valueType="num">
                                      <p:cBhvr>
                                        <p:cTn id="72" dur="500" fill="hold"/>
                                        <p:tgtEl>
                                          <p:spTgt spid="104"/>
                                        </p:tgtEl>
                                        <p:attrNameLst>
                                          <p:attrName>ppt_w</p:attrName>
                                        </p:attrNameLst>
                                      </p:cBhvr>
                                      <p:tavLst>
                                        <p:tav tm="0">
                                          <p:val>
                                            <p:fltVal val="0"/>
                                          </p:val>
                                        </p:tav>
                                        <p:tav tm="100000">
                                          <p:val>
                                            <p:strVal val="#ppt_w"/>
                                          </p:val>
                                        </p:tav>
                                      </p:tavLst>
                                    </p:anim>
                                    <p:anim calcmode="lin" valueType="num">
                                      <p:cBhvr>
                                        <p:cTn id="73" dur="500" fill="hold"/>
                                        <p:tgtEl>
                                          <p:spTgt spid="104"/>
                                        </p:tgtEl>
                                        <p:attrNameLst>
                                          <p:attrName>ppt_h</p:attrName>
                                        </p:attrNameLst>
                                      </p:cBhvr>
                                      <p:tavLst>
                                        <p:tav tm="0">
                                          <p:val>
                                            <p:fltVal val="0"/>
                                          </p:val>
                                        </p:tav>
                                        <p:tav tm="100000">
                                          <p:val>
                                            <p:strVal val="#ppt_h"/>
                                          </p:val>
                                        </p:tav>
                                      </p:tavLst>
                                    </p:anim>
                                    <p:animEffect transition="in" filter="fade">
                                      <p:cBhvr>
                                        <p:cTn id="74" dur="500"/>
                                        <p:tgtEl>
                                          <p:spTgt spid="104"/>
                                        </p:tgtEl>
                                      </p:cBhvr>
                                    </p:animEffect>
                                  </p:childTnLst>
                                </p:cTn>
                              </p:par>
                            </p:childTnLst>
                          </p:cTn>
                        </p:par>
                        <p:par>
                          <p:cTn id="75" fill="hold">
                            <p:stCondLst>
                              <p:cond delay="5500"/>
                            </p:stCondLst>
                            <p:childTnLst>
                              <p:par>
                                <p:cTn id="76" presetID="16" presetClass="entr" presetSubtype="21" fill="hold" grpId="0" nodeType="after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barn(inVertical)">
                                      <p:cBhvr>
                                        <p:cTn id="78" dur="500"/>
                                        <p:tgtEl>
                                          <p:spTgt spid="70"/>
                                        </p:tgtEl>
                                      </p:cBhvr>
                                    </p:animEffect>
                                  </p:childTnLst>
                                </p:cTn>
                              </p:par>
                            </p:childTnLst>
                          </p:cTn>
                        </p:par>
                        <p:par>
                          <p:cTn id="79" fill="hold">
                            <p:stCondLst>
                              <p:cond delay="6000"/>
                            </p:stCondLst>
                            <p:childTnLst>
                              <p:par>
                                <p:cTn id="80" presetID="22" presetClass="entr" presetSubtype="1" fill="hold" nodeType="afterEffect">
                                  <p:stCondLst>
                                    <p:cond delay="0"/>
                                  </p:stCondLst>
                                  <p:childTnLst>
                                    <p:set>
                                      <p:cBhvr>
                                        <p:cTn id="81" dur="1" fill="hold">
                                          <p:stCondLst>
                                            <p:cond delay="0"/>
                                          </p:stCondLst>
                                        </p:cTn>
                                        <p:tgtEl>
                                          <p:spTgt spid="74"/>
                                        </p:tgtEl>
                                        <p:attrNameLst>
                                          <p:attrName>style.visibility</p:attrName>
                                        </p:attrNameLst>
                                      </p:cBhvr>
                                      <p:to>
                                        <p:strVal val="visible"/>
                                      </p:to>
                                    </p:set>
                                    <p:animEffect transition="in" filter="wipe(up)">
                                      <p:cBhvr>
                                        <p:cTn id="82" dur="500"/>
                                        <p:tgtEl>
                                          <p:spTgt spid="74"/>
                                        </p:tgtEl>
                                      </p:cBhvr>
                                    </p:animEffect>
                                  </p:childTnLst>
                                </p:cTn>
                              </p:par>
                              <p:par>
                                <p:cTn id="83" presetID="22" presetClass="entr" presetSubtype="8" fill="hold" nodeType="with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500"/>
                                        <p:tgtEl>
                                          <p:spTgt spid="84"/>
                                        </p:tgtEl>
                                      </p:cBhvr>
                                    </p:animEffect>
                                  </p:childTnLst>
                                </p:cTn>
                              </p:par>
                              <p:par>
                                <p:cTn id="86" presetID="22" presetClass="entr" presetSubtype="2" fill="hold" nodeType="withEffect">
                                  <p:stCondLst>
                                    <p:cond delay="0"/>
                                  </p:stCondLst>
                                  <p:childTnLst>
                                    <p:set>
                                      <p:cBhvr>
                                        <p:cTn id="87" dur="1" fill="hold">
                                          <p:stCondLst>
                                            <p:cond delay="0"/>
                                          </p:stCondLst>
                                        </p:cTn>
                                        <p:tgtEl>
                                          <p:spTgt spid="73"/>
                                        </p:tgtEl>
                                        <p:attrNameLst>
                                          <p:attrName>style.visibility</p:attrName>
                                        </p:attrNameLst>
                                      </p:cBhvr>
                                      <p:to>
                                        <p:strVal val="visible"/>
                                      </p:to>
                                    </p:set>
                                    <p:animEffect transition="in" filter="wipe(right)">
                                      <p:cBhvr>
                                        <p:cTn id="88" dur="500"/>
                                        <p:tgtEl>
                                          <p:spTgt spid="73"/>
                                        </p:tgtEl>
                                      </p:cBhvr>
                                    </p:animEffect>
                                  </p:childTnLst>
                                </p:cTn>
                              </p:par>
                              <p:par>
                                <p:cTn id="89" presetID="22" presetClass="entr" presetSubtype="2" fill="hold" nodeType="withEffect">
                                  <p:stCondLst>
                                    <p:cond delay="0"/>
                                  </p:stCondLst>
                                  <p:childTnLst>
                                    <p:set>
                                      <p:cBhvr>
                                        <p:cTn id="90" dur="1" fill="hold">
                                          <p:stCondLst>
                                            <p:cond delay="0"/>
                                          </p:stCondLst>
                                        </p:cTn>
                                        <p:tgtEl>
                                          <p:spTgt spid="83"/>
                                        </p:tgtEl>
                                        <p:attrNameLst>
                                          <p:attrName>style.visibility</p:attrName>
                                        </p:attrNameLst>
                                      </p:cBhvr>
                                      <p:to>
                                        <p:strVal val="visible"/>
                                      </p:to>
                                    </p:set>
                                    <p:animEffect transition="in" filter="wipe(right)">
                                      <p:cBhvr>
                                        <p:cTn id="91" dur="500"/>
                                        <p:tgtEl>
                                          <p:spTgt spid="83"/>
                                        </p:tgtEl>
                                      </p:cBhvr>
                                    </p:animEffect>
                                  </p:childTnLst>
                                </p:cTn>
                              </p:par>
                            </p:childTnLst>
                          </p:cTn>
                        </p:par>
                        <p:par>
                          <p:cTn id="92" fill="hold">
                            <p:stCondLst>
                              <p:cond delay="6500"/>
                            </p:stCondLst>
                            <p:childTnLst>
                              <p:par>
                                <p:cTn id="93" presetID="10" presetClass="entr" presetSubtype="0" fill="hold" grpId="0" nodeType="afterEffect">
                                  <p:stCondLst>
                                    <p:cond delay="0"/>
                                  </p:stCondLst>
                                  <p:childTnLst>
                                    <p:set>
                                      <p:cBhvr>
                                        <p:cTn id="94" dur="1" fill="hold">
                                          <p:stCondLst>
                                            <p:cond delay="0"/>
                                          </p:stCondLst>
                                        </p:cTn>
                                        <p:tgtEl>
                                          <p:spTgt spid="75"/>
                                        </p:tgtEl>
                                        <p:attrNameLst>
                                          <p:attrName>style.visibility</p:attrName>
                                        </p:attrNameLst>
                                      </p:cBhvr>
                                      <p:to>
                                        <p:strVal val="visible"/>
                                      </p:to>
                                    </p:set>
                                    <p:animEffect transition="in" filter="fade">
                                      <p:cBhvr>
                                        <p:cTn id="95" dur="500"/>
                                        <p:tgtEl>
                                          <p:spTgt spid="75"/>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76"/>
                                        </p:tgtEl>
                                        <p:attrNameLst>
                                          <p:attrName>style.visibility</p:attrName>
                                        </p:attrNameLst>
                                      </p:cBhvr>
                                      <p:to>
                                        <p:strVal val="visible"/>
                                      </p:to>
                                    </p:set>
                                    <p:animEffect transition="in" filter="fade">
                                      <p:cBhvr>
                                        <p:cTn id="98" dur="500"/>
                                        <p:tgtEl>
                                          <p:spTgt spid="76"/>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fade">
                                      <p:cBhvr>
                                        <p:cTn id="101" dur="500"/>
                                        <p:tgtEl>
                                          <p:spTgt spid="77"/>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78"/>
                                        </p:tgtEl>
                                        <p:attrNameLst>
                                          <p:attrName>style.visibility</p:attrName>
                                        </p:attrNameLst>
                                      </p:cBhvr>
                                      <p:to>
                                        <p:strVal val="visible"/>
                                      </p:to>
                                    </p:set>
                                    <p:animEffect transition="in" filter="fade">
                                      <p:cBhvr>
                                        <p:cTn id="104" dur="500"/>
                                        <p:tgtEl>
                                          <p:spTgt spid="78"/>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79"/>
                                        </p:tgtEl>
                                        <p:attrNameLst>
                                          <p:attrName>style.visibility</p:attrName>
                                        </p:attrNameLst>
                                      </p:cBhvr>
                                      <p:to>
                                        <p:strVal val="visible"/>
                                      </p:to>
                                    </p:set>
                                    <p:animEffect transition="in" filter="fade">
                                      <p:cBhvr>
                                        <p:cTn id="107" dur="500"/>
                                        <p:tgtEl>
                                          <p:spTgt spid="79"/>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80"/>
                                        </p:tgtEl>
                                        <p:attrNameLst>
                                          <p:attrName>style.visibility</p:attrName>
                                        </p:attrNameLst>
                                      </p:cBhvr>
                                      <p:to>
                                        <p:strVal val="visible"/>
                                      </p:to>
                                    </p:set>
                                    <p:animEffect transition="in" filter="fade">
                                      <p:cBhvr>
                                        <p:cTn id="110" dur="500"/>
                                        <p:tgtEl>
                                          <p:spTgt spid="8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82"/>
                                        </p:tgtEl>
                                        <p:attrNameLst>
                                          <p:attrName>style.visibility</p:attrName>
                                        </p:attrNameLst>
                                      </p:cBhvr>
                                      <p:to>
                                        <p:strVal val="visible"/>
                                      </p:to>
                                    </p:set>
                                    <p:animEffect transition="in" filter="fade">
                                      <p:cBhvr>
                                        <p:cTn id="116"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5" grpId="0"/>
      <p:bldP spid="76" grpId="0"/>
      <p:bldP spid="77" grpId="0"/>
      <p:bldP spid="78" grpId="0"/>
      <p:bldP spid="79" grpId="0"/>
      <p:bldP spid="80" grpId="0"/>
      <p:bldP spid="81" grpId="0"/>
      <p:bldP spid="82" grpId="0"/>
      <p:bldP spid="8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5" name="矩形 3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
        <p:nvSpPr>
          <p:cNvPr id="37" name="圆角矩形 36"/>
          <p:cNvSpPr/>
          <p:nvPr/>
        </p:nvSpPr>
        <p:spPr>
          <a:xfrm>
            <a:off x="927101" y="2090742"/>
            <a:ext cx="4591051" cy="1474787"/>
          </a:xfrm>
          <a:prstGeom prst="roundRect">
            <a:avLst>
              <a:gd name="adj" fmla="val 9083"/>
            </a:avLst>
          </a:prstGeom>
          <a:noFill/>
          <a:ln>
            <a:solidFill>
              <a:srgbClr val="ADBAC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8" name="矩形 6"/>
          <p:cNvSpPr>
            <a:spLocks noChangeArrowheads="1"/>
          </p:cNvSpPr>
          <p:nvPr/>
        </p:nvSpPr>
        <p:spPr bwMode="auto">
          <a:xfrm>
            <a:off x="1260475" y="2417767"/>
            <a:ext cx="392430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buFontTx/>
              <a:buNone/>
            </a:pPr>
            <a:r>
              <a:rPr lang="zh-CN" altLang="en-US" sz="1200">
                <a:solidFill>
                  <a:srgbClr val="445469"/>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200">
              <a:solidFill>
                <a:srgbClr val="44546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9" name="圆角矩形 38"/>
          <p:cNvSpPr/>
          <p:nvPr/>
        </p:nvSpPr>
        <p:spPr>
          <a:xfrm>
            <a:off x="927101" y="4300542"/>
            <a:ext cx="4591051" cy="1474787"/>
          </a:xfrm>
          <a:prstGeom prst="roundRect">
            <a:avLst>
              <a:gd name="adj" fmla="val 9083"/>
            </a:avLst>
          </a:prstGeom>
          <a:noFill/>
          <a:ln>
            <a:solidFill>
              <a:srgbClr val="ADBAC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0" name="矩形 8"/>
          <p:cNvSpPr>
            <a:spLocks noChangeArrowheads="1"/>
          </p:cNvSpPr>
          <p:nvPr/>
        </p:nvSpPr>
        <p:spPr bwMode="auto">
          <a:xfrm>
            <a:off x="1260475" y="4627567"/>
            <a:ext cx="392430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buFontTx/>
              <a:buNone/>
            </a:pPr>
            <a:r>
              <a:rPr lang="zh-CN" altLang="en-US" sz="1200">
                <a:solidFill>
                  <a:srgbClr val="445469"/>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200">
              <a:solidFill>
                <a:srgbClr val="44546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圆角矩形 40"/>
          <p:cNvSpPr/>
          <p:nvPr/>
        </p:nvSpPr>
        <p:spPr>
          <a:xfrm>
            <a:off x="1582741" y="1855788"/>
            <a:ext cx="3279775" cy="461962"/>
          </a:xfrm>
          <a:prstGeom prst="roundRect">
            <a:avLst/>
          </a:pr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3190" dirty="0">
              <a:solidFill>
                <a:prstClr val="white"/>
              </a:solidFill>
              <a:ea typeface="微软雅黑" panose="020B0503020204020204" pitchFamily="34" charset="-122"/>
            </a:endParaRPr>
          </a:p>
        </p:txBody>
      </p:sp>
      <p:sp>
        <p:nvSpPr>
          <p:cNvPr id="42" name="文本框 10"/>
          <p:cNvSpPr txBox="1">
            <a:spLocks noChangeArrowheads="1"/>
          </p:cNvSpPr>
          <p:nvPr/>
        </p:nvSpPr>
        <p:spPr bwMode="auto">
          <a:xfrm>
            <a:off x="1814515" y="1906589"/>
            <a:ext cx="27971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20000"/>
              </a:spcBef>
              <a:buFontTx/>
              <a:buNone/>
            </a:pPr>
            <a:r>
              <a:rPr lang="zh-CN" altLang="en-US" sz="1600" b="1">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圆角矩形 42"/>
          <p:cNvSpPr/>
          <p:nvPr/>
        </p:nvSpPr>
        <p:spPr>
          <a:xfrm>
            <a:off x="1582741" y="4106863"/>
            <a:ext cx="3279775" cy="463550"/>
          </a:xfrm>
          <a:prstGeom prst="roundRect">
            <a:avLst/>
          </a:pr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3190" dirty="0">
              <a:solidFill>
                <a:prstClr val="white"/>
              </a:solidFill>
              <a:ea typeface="微软雅黑" panose="020B0503020204020204" pitchFamily="34" charset="-122"/>
            </a:endParaRPr>
          </a:p>
        </p:txBody>
      </p:sp>
      <p:pic>
        <p:nvPicPr>
          <p:cNvPr id="45" name="图片 1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958015" y="1731963"/>
            <a:ext cx="3392487" cy="415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文本框 13"/>
          <p:cNvSpPr txBox="1">
            <a:spLocks noChangeArrowheads="1"/>
          </p:cNvSpPr>
          <p:nvPr/>
        </p:nvSpPr>
        <p:spPr bwMode="auto">
          <a:xfrm>
            <a:off x="1795466" y="4159254"/>
            <a:ext cx="27971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20000"/>
              </a:spcBef>
              <a:buFontTx/>
              <a:buNone/>
            </a:pPr>
            <a:r>
              <a:rPr lang="zh-CN" altLang="en-US" sz="1600" b="1">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150516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decel="50000" fill="hold">
                                          <p:stCondLst>
                                            <p:cond delay="0"/>
                                          </p:stCondLst>
                                        </p:cTn>
                                        <p:tgtEl>
                                          <p:spTgt spid="3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7"/>
                                        </p:tgtEl>
                                        <p:attrNameLst>
                                          <p:attrName>ppt_w</p:attrName>
                                        </p:attrNameLst>
                                      </p:cBhvr>
                                      <p:tavLst>
                                        <p:tav tm="0">
                                          <p:val>
                                            <p:strVal val="#ppt_w*.05"/>
                                          </p:val>
                                        </p:tav>
                                        <p:tav tm="100000">
                                          <p:val>
                                            <p:strVal val="#ppt_w"/>
                                          </p:val>
                                        </p:tav>
                                      </p:tavLst>
                                    </p:anim>
                                    <p:anim calcmode="lin" valueType="num">
                                      <p:cBhvr>
                                        <p:cTn id="10" dur="1000" fill="hold"/>
                                        <p:tgtEl>
                                          <p:spTgt spid="3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7"/>
                                        </p:tgtEl>
                                      </p:cBhvr>
                                    </p:animEffect>
                                  </p:childTnLst>
                                </p:cTn>
                              </p:par>
                            </p:childTnLst>
                          </p:cTn>
                        </p:par>
                        <p:par>
                          <p:cTn id="15" fill="hold">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p:cTn id="18"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21" dur="1000" fill="hold"/>
                                        <p:tgtEl>
                                          <p:spTgt spid="38"/>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38"/>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decel="50000" fill="hold">
                                          <p:stCondLst>
                                            <p:cond delay="0"/>
                                          </p:stCondLst>
                                        </p:cTn>
                                        <p:tgtEl>
                                          <p:spTgt spid="39"/>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39"/>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39"/>
                                        </p:tgtEl>
                                        <p:attrNameLst>
                                          <p:attrName>ppt_w</p:attrName>
                                        </p:attrNameLst>
                                      </p:cBhvr>
                                      <p:tavLst>
                                        <p:tav tm="0">
                                          <p:val>
                                            <p:strVal val="#ppt_w*.05"/>
                                          </p:val>
                                        </p:tav>
                                        <p:tav tm="100000">
                                          <p:val>
                                            <p:strVal val="#ppt_w"/>
                                          </p:val>
                                        </p:tav>
                                      </p:tavLst>
                                    </p:anim>
                                    <p:anim calcmode="lin" valueType="num">
                                      <p:cBhvr>
                                        <p:cTn id="32" dur="1000" fill="hold"/>
                                        <p:tgtEl>
                                          <p:spTgt spid="39"/>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39"/>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39"/>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39"/>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39"/>
                                        </p:tgtEl>
                                      </p:cBhvr>
                                    </p:animEffect>
                                  </p:childTnLst>
                                </p:cTn>
                              </p:par>
                            </p:childTnLst>
                          </p:cTn>
                        </p:par>
                        <p:par>
                          <p:cTn id="37" fill="hold">
                            <p:stCondLst>
                              <p:cond delay="3000"/>
                            </p:stCondLst>
                            <p:childTnLst>
                              <p:par>
                                <p:cTn id="38" presetID="25" presetClass="entr" presetSubtype="0"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43" dur="1000" fill="hold"/>
                                        <p:tgtEl>
                                          <p:spTgt spid="40"/>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40"/>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40"/>
                                        </p:tgtEl>
                                      </p:cBhvr>
                                    </p:animEffect>
                                  </p:childTnLst>
                                </p:cTn>
                              </p:par>
                            </p:childTnLst>
                          </p:cTn>
                        </p:par>
                        <p:par>
                          <p:cTn id="48" fill="hold">
                            <p:stCondLst>
                              <p:cond delay="4000"/>
                            </p:stCondLst>
                            <p:childTnLst>
                              <p:par>
                                <p:cTn id="49" presetID="25" presetClass="entr" presetSubtype="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500" decel="50000" fill="hold">
                                          <p:stCondLst>
                                            <p:cond delay="0"/>
                                          </p:stCondLst>
                                        </p:cTn>
                                        <p:tgtEl>
                                          <p:spTgt spid="41"/>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41"/>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41"/>
                                        </p:tgtEl>
                                        <p:attrNameLst>
                                          <p:attrName>ppt_w</p:attrName>
                                        </p:attrNameLst>
                                      </p:cBhvr>
                                      <p:tavLst>
                                        <p:tav tm="0">
                                          <p:val>
                                            <p:strVal val="#ppt_w*.05"/>
                                          </p:val>
                                        </p:tav>
                                        <p:tav tm="100000">
                                          <p:val>
                                            <p:strVal val="#ppt_w"/>
                                          </p:val>
                                        </p:tav>
                                      </p:tavLst>
                                    </p:anim>
                                    <p:anim calcmode="lin" valueType="num">
                                      <p:cBhvr>
                                        <p:cTn id="54" dur="1000" fill="hold"/>
                                        <p:tgtEl>
                                          <p:spTgt spid="41"/>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41"/>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41"/>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41"/>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41"/>
                                        </p:tgtEl>
                                      </p:cBhvr>
                                    </p:animEffect>
                                  </p:childTnLst>
                                </p:cTn>
                              </p:par>
                            </p:childTnLst>
                          </p:cTn>
                        </p:par>
                        <p:par>
                          <p:cTn id="59" fill="hold">
                            <p:stCondLst>
                              <p:cond delay="5000"/>
                            </p:stCondLst>
                            <p:childTnLst>
                              <p:par>
                                <p:cTn id="60" presetID="25" presetClass="entr" presetSubtype="0" fill="hold" grpId="0" nodeType="after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p:cTn id="62" dur="500" decel="50000" fill="hold">
                                          <p:stCondLst>
                                            <p:cond delay="0"/>
                                          </p:stCondLst>
                                        </p:cTn>
                                        <p:tgtEl>
                                          <p:spTgt spid="42"/>
                                        </p:tgtEl>
                                        <p:attrNameLst>
                                          <p:attrName>style.rotation</p:attrName>
                                        </p:attrNameLst>
                                      </p:cBhvr>
                                      <p:tavLst>
                                        <p:tav tm="0">
                                          <p:val>
                                            <p:fltVal val="-90"/>
                                          </p:val>
                                        </p:tav>
                                        <p:tav tm="100000">
                                          <p:val>
                                            <p:fltVal val="0"/>
                                          </p:val>
                                        </p:tav>
                                      </p:tavLst>
                                    </p:anim>
                                    <p:anim calcmode="lin" valueType="num">
                                      <p:cBhvr>
                                        <p:cTn id="63" dur="500" decel="50000" fill="hold">
                                          <p:stCondLst>
                                            <p:cond delay="0"/>
                                          </p:stCondLst>
                                        </p:cTn>
                                        <p:tgtEl>
                                          <p:spTgt spid="42"/>
                                        </p:tgtEl>
                                        <p:attrNameLst>
                                          <p:attrName>ppt_w</p:attrName>
                                        </p:attrNameLst>
                                      </p:cBhvr>
                                      <p:tavLst>
                                        <p:tav tm="0">
                                          <p:val>
                                            <p:strVal val="#ppt_w"/>
                                          </p:val>
                                        </p:tav>
                                        <p:tav tm="100000">
                                          <p:val>
                                            <p:strVal val="#ppt_w*.05"/>
                                          </p:val>
                                        </p:tav>
                                      </p:tavLst>
                                    </p:anim>
                                    <p:anim calcmode="lin" valueType="num">
                                      <p:cBhvr>
                                        <p:cTn id="64" dur="500" accel="50000" fill="hold">
                                          <p:stCondLst>
                                            <p:cond delay="500"/>
                                          </p:stCondLst>
                                        </p:cTn>
                                        <p:tgtEl>
                                          <p:spTgt spid="42"/>
                                        </p:tgtEl>
                                        <p:attrNameLst>
                                          <p:attrName>ppt_w</p:attrName>
                                        </p:attrNameLst>
                                      </p:cBhvr>
                                      <p:tavLst>
                                        <p:tav tm="0">
                                          <p:val>
                                            <p:strVal val="#ppt_w*.05"/>
                                          </p:val>
                                        </p:tav>
                                        <p:tav tm="100000">
                                          <p:val>
                                            <p:strVal val="#ppt_w"/>
                                          </p:val>
                                        </p:tav>
                                      </p:tavLst>
                                    </p:anim>
                                    <p:anim calcmode="lin" valueType="num">
                                      <p:cBhvr>
                                        <p:cTn id="65" dur="1000" fill="hold"/>
                                        <p:tgtEl>
                                          <p:spTgt spid="42"/>
                                        </p:tgtEl>
                                        <p:attrNameLst>
                                          <p:attrName>ppt_h</p:attrName>
                                        </p:attrNameLst>
                                      </p:cBhvr>
                                      <p:tavLst>
                                        <p:tav tm="0">
                                          <p:val>
                                            <p:strVal val="#ppt_h"/>
                                          </p:val>
                                        </p:tav>
                                        <p:tav tm="100000">
                                          <p:val>
                                            <p:strVal val="#ppt_h"/>
                                          </p:val>
                                        </p:tav>
                                      </p:tavLst>
                                    </p:anim>
                                    <p:anim calcmode="lin" valueType="num">
                                      <p:cBhvr>
                                        <p:cTn id="66" dur="500" decel="50000" fill="hold">
                                          <p:stCondLst>
                                            <p:cond delay="0"/>
                                          </p:stCondLst>
                                        </p:cTn>
                                        <p:tgtEl>
                                          <p:spTgt spid="42"/>
                                        </p:tgtEl>
                                        <p:attrNameLst>
                                          <p:attrName>ppt_x</p:attrName>
                                        </p:attrNameLst>
                                      </p:cBhvr>
                                      <p:tavLst>
                                        <p:tav tm="0">
                                          <p:val>
                                            <p:strVal val="#ppt_x+.4"/>
                                          </p:val>
                                        </p:tav>
                                        <p:tav tm="100000">
                                          <p:val>
                                            <p:strVal val="#ppt_x"/>
                                          </p:val>
                                        </p:tav>
                                      </p:tavLst>
                                    </p:anim>
                                    <p:anim calcmode="lin" valueType="num">
                                      <p:cBhvr>
                                        <p:cTn id="67" dur="500" decel="50000" fill="hold">
                                          <p:stCondLst>
                                            <p:cond delay="0"/>
                                          </p:stCondLst>
                                        </p:cTn>
                                        <p:tgtEl>
                                          <p:spTgt spid="42"/>
                                        </p:tgtEl>
                                        <p:attrNameLst>
                                          <p:attrName>ppt_y</p:attrName>
                                        </p:attrNameLst>
                                      </p:cBhvr>
                                      <p:tavLst>
                                        <p:tav tm="0">
                                          <p:val>
                                            <p:strVal val="#ppt_y-.2"/>
                                          </p:val>
                                        </p:tav>
                                        <p:tav tm="100000">
                                          <p:val>
                                            <p:strVal val="#ppt_y+.1"/>
                                          </p:val>
                                        </p:tav>
                                      </p:tavLst>
                                    </p:anim>
                                    <p:anim calcmode="lin" valueType="num">
                                      <p:cBhvr>
                                        <p:cTn id="68" dur="500" accel="50000" fill="hold">
                                          <p:stCondLst>
                                            <p:cond delay="500"/>
                                          </p:stCondLst>
                                        </p:cTn>
                                        <p:tgtEl>
                                          <p:spTgt spid="42"/>
                                        </p:tgtEl>
                                        <p:attrNameLst>
                                          <p:attrName>ppt_y</p:attrName>
                                        </p:attrNameLst>
                                      </p:cBhvr>
                                      <p:tavLst>
                                        <p:tav tm="0">
                                          <p:val>
                                            <p:strVal val="#ppt_y+.1"/>
                                          </p:val>
                                        </p:tav>
                                        <p:tav tm="100000">
                                          <p:val>
                                            <p:strVal val="#ppt_y"/>
                                          </p:val>
                                        </p:tav>
                                      </p:tavLst>
                                    </p:anim>
                                    <p:animEffect transition="in" filter="fade">
                                      <p:cBhvr>
                                        <p:cTn id="69" dur="1000" decel="50000">
                                          <p:stCondLst>
                                            <p:cond delay="0"/>
                                          </p:stCondLst>
                                        </p:cTn>
                                        <p:tgtEl>
                                          <p:spTgt spid="42"/>
                                        </p:tgtEl>
                                      </p:cBhvr>
                                    </p:animEffect>
                                  </p:childTnLst>
                                </p:cTn>
                              </p:par>
                            </p:childTnLst>
                          </p:cTn>
                        </p:par>
                        <p:par>
                          <p:cTn id="70" fill="hold">
                            <p:stCondLst>
                              <p:cond delay="6000"/>
                            </p:stCondLst>
                            <p:childTnLst>
                              <p:par>
                                <p:cTn id="71" presetID="25" presetClass="entr" presetSubtype="0" fill="hold" grpId="0" nodeType="afterEffect">
                                  <p:stCondLst>
                                    <p:cond delay="0"/>
                                  </p:stCondLst>
                                  <p:childTnLst>
                                    <p:set>
                                      <p:cBhvr>
                                        <p:cTn id="72" dur="1" fill="hold">
                                          <p:stCondLst>
                                            <p:cond delay="0"/>
                                          </p:stCondLst>
                                        </p:cTn>
                                        <p:tgtEl>
                                          <p:spTgt spid="43"/>
                                        </p:tgtEl>
                                        <p:attrNameLst>
                                          <p:attrName>style.visibility</p:attrName>
                                        </p:attrNameLst>
                                      </p:cBhvr>
                                      <p:to>
                                        <p:strVal val="visible"/>
                                      </p:to>
                                    </p:set>
                                    <p:anim calcmode="lin" valueType="num">
                                      <p:cBhvr>
                                        <p:cTn id="73" dur="500" decel="50000" fill="hold">
                                          <p:stCondLst>
                                            <p:cond delay="0"/>
                                          </p:stCondLst>
                                        </p:cTn>
                                        <p:tgtEl>
                                          <p:spTgt spid="43"/>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43"/>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43"/>
                                        </p:tgtEl>
                                        <p:attrNameLst>
                                          <p:attrName>ppt_w</p:attrName>
                                        </p:attrNameLst>
                                      </p:cBhvr>
                                      <p:tavLst>
                                        <p:tav tm="0">
                                          <p:val>
                                            <p:strVal val="#ppt_w*.05"/>
                                          </p:val>
                                        </p:tav>
                                        <p:tav tm="100000">
                                          <p:val>
                                            <p:strVal val="#ppt_w"/>
                                          </p:val>
                                        </p:tav>
                                      </p:tavLst>
                                    </p:anim>
                                    <p:anim calcmode="lin" valueType="num">
                                      <p:cBhvr>
                                        <p:cTn id="76" dur="1000" fill="hold"/>
                                        <p:tgtEl>
                                          <p:spTgt spid="43"/>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43"/>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43"/>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43"/>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43"/>
                                        </p:tgtEl>
                                      </p:cBhvr>
                                    </p:animEffect>
                                  </p:childTnLst>
                                </p:cTn>
                              </p:par>
                            </p:childTnLst>
                          </p:cTn>
                        </p:par>
                        <p:par>
                          <p:cTn id="81" fill="hold">
                            <p:stCondLst>
                              <p:cond delay="7000"/>
                            </p:stCondLst>
                            <p:childTnLst>
                              <p:par>
                                <p:cTn id="82" presetID="25" presetClass="entr" presetSubtype="0" fill="hold" nodeType="afterEffect">
                                  <p:stCondLst>
                                    <p:cond delay="0"/>
                                  </p:stCondLst>
                                  <p:childTnLst>
                                    <p:set>
                                      <p:cBhvr>
                                        <p:cTn id="83" dur="1" fill="hold">
                                          <p:stCondLst>
                                            <p:cond delay="0"/>
                                          </p:stCondLst>
                                        </p:cTn>
                                        <p:tgtEl>
                                          <p:spTgt spid="45"/>
                                        </p:tgtEl>
                                        <p:attrNameLst>
                                          <p:attrName>style.visibility</p:attrName>
                                        </p:attrNameLst>
                                      </p:cBhvr>
                                      <p:to>
                                        <p:strVal val="visible"/>
                                      </p:to>
                                    </p:set>
                                    <p:anim calcmode="lin" valueType="num">
                                      <p:cBhvr>
                                        <p:cTn id="84" dur="500" decel="50000" fill="hold">
                                          <p:stCondLst>
                                            <p:cond delay="0"/>
                                          </p:stCondLst>
                                        </p:cTn>
                                        <p:tgtEl>
                                          <p:spTgt spid="45"/>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45"/>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45"/>
                                        </p:tgtEl>
                                        <p:attrNameLst>
                                          <p:attrName>ppt_w</p:attrName>
                                        </p:attrNameLst>
                                      </p:cBhvr>
                                      <p:tavLst>
                                        <p:tav tm="0">
                                          <p:val>
                                            <p:strVal val="#ppt_w*.05"/>
                                          </p:val>
                                        </p:tav>
                                        <p:tav tm="100000">
                                          <p:val>
                                            <p:strVal val="#ppt_w"/>
                                          </p:val>
                                        </p:tav>
                                      </p:tavLst>
                                    </p:anim>
                                    <p:anim calcmode="lin" valueType="num">
                                      <p:cBhvr>
                                        <p:cTn id="87" dur="1000" fill="hold"/>
                                        <p:tgtEl>
                                          <p:spTgt spid="45"/>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45"/>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45"/>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45"/>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45"/>
                                        </p:tgtEl>
                                      </p:cBhvr>
                                    </p:animEffect>
                                  </p:childTnLst>
                                </p:cTn>
                              </p:par>
                            </p:childTnLst>
                          </p:cTn>
                        </p:par>
                        <p:par>
                          <p:cTn id="92" fill="hold">
                            <p:stCondLst>
                              <p:cond delay="8000"/>
                            </p:stCondLst>
                            <p:childTnLst>
                              <p:par>
                                <p:cTn id="93" presetID="25" presetClass="entr" presetSubtype="0" fill="hold" grpId="0" nodeType="afterEffect">
                                  <p:stCondLst>
                                    <p:cond delay="0"/>
                                  </p:stCondLst>
                                  <p:childTnLst>
                                    <p:set>
                                      <p:cBhvr>
                                        <p:cTn id="94" dur="1" fill="hold">
                                          <p:stCondLst>
                                            <p:cond delay="0"/>
                                          </p:stCondLst>
                                        </p:cTn>
                                        <p:tgtEl>
                                          <p:spTgt spid="46"/>
                                        </p:tgtEl>
                                        <p:attrNameLst>
                                          <p:attrName>style.visibility</p:attrName>
                                        </p:attrNameLst>
                                      </p:cBhvr>
                                      <p:to>
                                        <p:strVal val="visible"/>
                                      </p:to>
                                    </p:set>
                                    <p:anim calcmode="lin" valueType="num">
                                      <p:cBhvr>
                                        <p:cTn id="95" dur="500" decel="50000" fill="hold">
                                          <p:stCondLst>
                                            <p:cond delay="0"/>
                                          </p:stCondLst>
                                        </p:cTn>
                                        <p:tgtEl>
                                          <p:spTgt spid="46"/>
                                        </p:tgtEl>
                                        <p:attrNameLst>
                                          <p:attrName>style.rotation</p:attrName>
                                        </p:attrNameLst>
                                      </p:cBhvr>
                                      <p:tavLst>
                                        <p:tav tm="0">
                                          <p:val>
                                            <p:fltVal val="-90"/>
                                          </p:val>
                                        </p:tav>
                                        <p:tav tm="100000">
                                          <p:val>
                                            <p:fltVal val="0"/>
                                          </p:val>
                                        </p:tav>
                                      </p:tavLst>
                                    </p:anim>
                                    <p:anim calcmode="lin" valueType="num">
                                      <p:cBhvr>
                                        <p:cTn id="96" dur="500" decel="50000" fill="hold">
                                          <p:stCondLst>
                                            <p:cond delay="0"/>
                                          </p:stCondLst>
                                        </p:cTn>
                                        <p:tgtEl>
                                          <p:spTgt spid="46"/>
                                        </p:tgtEl>
                                        <p:attrNameLst>
                                          <p:attrName>ppt_w</p:attrName>
                                        </p:attrNameLst>
                                      </p:cBhvr>
                                      <p:tavLst>
                                        <p:tav tm="0">
                                          <p:val>
                                            <p:strVal val="#ppt_w"/>
                                          </p:val>
                                        </p:tav>
                                        <p:tav tm="100000">
                                          <p:val>
                                            <p:strVal val="#ppt_w*.05"/>
                                          </p:val>
                                        </p:tav>
                                      </p:tavLst>
                                    </p:anim>
                                    <p:anim calcmode="lin" valueType="num">
                                      <p:cBhvr>
                                        <p:cTn id="97" dur="500" accel="50000" fill="hold">
                                          <p:stCondLst>
                                            <p:cond delay="500"/>
                                          </p:stCondLst>
                                        </p:cTn>
                                        <p:tgtEl>
                                          <p:spTgt spid="46"/>
                                        </p:tgtEl>
                                        <p:attrNameLst>
                                          <p:attrName>ppt_w</p:attrName>
                                        </p:attrNameLst>
                                      </p:cBhvr>
                                      <p:tavLst>
                                        <p:tav tm="0">
                                          <p:val>
                                            <p:strVal val="#ppt_w*.05"/>
                                          </p:val>
                                        </p:tav>
                                        <p:tav tm="100000">
                                          <p:val>
                                            <p:strVal val="#ppt_w"/>
                                          </p:val>
                                        </p:tav>
                                      </p:tavLst>
                                    </p:anim>
                                    <p:anim calcmode="lin" valueType="num">
                                      <p:cBhvr>
                                        <p:cTn id="98" dur="1000" fill="hold"/>
                                        <p:tgtEl>
                                          <p:spTgt spid="46"/>
                                        </p:tgtEl>
                                        <p:attrNameLst>
                                          <p:attrName>ppt_h</p:attrName>
                                        </p:attrNameLst>
                                      </p:cBhvr>
                                      <p:tavLst>
                                        <p:tav tm="0">
                                          <p:val>
                                            <p:strVal val="#ppt_h"/>
                                          </p:val>
                                        </p:tav>
                                        <p:tav tm="100000">
                                          <p:val>
                                            <p:strVal val="#ppt_h"/>
                                          </p:val>
                                        </p:tav>
                                      </p:tavLst>
                                    </p:anim>
                                    <p:anim calcmode="lin" valueType="num">
                                      <p:cBhvr>
                                        <p:cTn id="99" dur="500" decel="50000" fill="hold">
                                          <p:stCondLst>
                                            <p:cond delay="0"/>
                                          </p:stCondLst>
                                        </p:cTn>
                                        <p:tgtEl>
                                          <p:spTgt spid="46"/>
                                        </p:tgtEl>
                                        <p:attrNameLst>
                                          <p:attrName>ppt_x</p:attrName>
                                        </p:attrNameLst>
                                      </p:cBhvr>
                                      <p:tavLst>
                                        <p:tav tm="0">
                                          <p:val>
                                            <p:strVal val="#ppt_x+.4"/>
                                          </p:val>
                                        </p:tav>
                                        <p:tav tm="100000">
                                          <p:val>
                                            <p:strVal val="#ppt_x"/>
                                          </p:val>
                                        </p:tav>
                                      </p:tavLst>
                                    </p:anim>
                                    <p:anim calcmode="lin" valueType="num">
                                      <p:cBhvr>
                                        <p:cTn id="100" dur="500" decel="50000" fill="hold">
                                          <p:stCondLst>
                                            <p:cond delay="0"/>
                                          </p:stCondLst>
                                        </p:cTn>
                                        <p:tgtEl>
                                          <p:spTgt spid="46"/>
                                        </p:tgtEl>
                                        <p:attrNameLst>
                                          <p:attrName>ppt_y</p:attrName>
                                        </p:attrNameLst>
                                      </p:cBhvr>
                                      <p:tavLst>
                                        <p:tav tm="0">
                                          <p:val>
                                            <p:strVal val="#ppt_y-.2"/>
                                          </p:val>
                                        </p:tav>
                                        <p:tav tm="100000">
                                          <p:val>
                                            <p:strVal val="#ppt_y+.1"/>
                                          </p:val>
                                        </p:tav>
                                      </p:tavLst>
                                    </p:anim>
                                    <p:anim calcmode="lin" valueType="num">
                                      <p:cBhvr>
                                        <p:cTn id="101" dur="500" accel="50000" fill="hold">
                                          <p:stCondLst>
                                            <p:cond delay="500"/>
                                          </p:stCondLst>
                                        </p:cTn>
                                        <p:tgtEl>
                                          <p:spTgt spid="46"/>
                                        </p:tgtEl>
                                        <p:attrNameLst>
                                          <p:attrName>ppt_y</p:attrName>
                                        </p:attrNameLst>
                                      </p:cBhvr>
                                      <p:tavLst>
                                        <p:tav tm="0">
                                          <p:val>
                                            <p:strVal val="#ppt_y+.1"/>
                                          </p:val>
                                        </p:tav>
                                        <p:tav tm="100000">
                                          <p:val>
                                            <p:strVal val="#ppt_y"/>
                                          </p:val>
                                        </p:tav>
                                      </p:tavLst>
                                    </p:anim>
                                    <p:animEffect transition="in" filter="fade">
                                      <p:cBhvr>
                                        <p:cTn id="102" dur="1000" decel="50000">
                                          <p:stCondLst>
                                            <p:cond delay="0"/>
                                          </p:stCondLst>
                                        </p:cTn>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39" grpId="0" animBg="1"/>
      <p:bldP spid="40" grpId="0"/>
      <p:bldP spid="41" grpId="0" animBg="1"/>
      <p:bldP spid="42" grpId="0"/>
      <p:bldP spid="43" grpId="0" animBg="1"/>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3" name="组合 12"/>
          <p:cNvGrpSpPr/>
          <p:nvPr/>
        </p:nvGrpSpPr>
        <p:grpSpPr>
          <a:xfrm>
            <a:off x="2156526" y="1537980"/>
            <a:ext cx="8424391" cy="4232961"/>
            <a:chOff x="3650968" y="2196025"/>
            <a:chExt cx="4890106" cy="2457106"/>
          </a:xfrm>
          <a:scene3d>
            <a:camera prst="perspectiveRelaxedModerately">
              <a:rot lat="17390632" lon="0" rev="0"/>
            </a:camera>
            <a:lightRig rig="flat" dir="t">
              <a:rot lat="0" lon="0" rev="4200000"/>
            </a:lightRig>
          </a:scene3d>
        </p:grpSpPr>
        <p:grpSp>
          <p:nvGrpSpPr>
            <p:cNvPr id="14" name="组合 13"/>
            <p:cNvGrpSpPr/>
            <p:nvPr/>
          </p:nvGrpSpPr>
          <p:grpSpPr>
            <a:xfrm rot="16200000">
              <a:off x="4867468" y="979525"/>
              <a:ext cx="2457106" cy="4890106"/>
              <a:chOff x="1910354" y="1548938"/>
              <a:chExt cx="1697887" cy="3379127"/>
            </a:xfrm>
          </p:grpSpPr>
          <p:sp>
            <p:nvSpPr>
              <p:cNvPr id="16" name="圆角矩形 15"/>
              <p:cNvSpPr/>
              <p:nvPr/>
            </p:nvSpPr>
            <p:spPr>
              <a:xfrm>
                <a:off x="3577013" y="2171625"/>
                <a:ext cx="31228" cy="265898"/>
              </a:xfrm>
              <a:prstGeom prst="roundRect">
                <a:avLst>
                  <a:gd name="adj" fmla="val 50000"/>
                </a:avLst>
              </a:prstGeom>
              <a:solidFill>
                <a:schemeClr val="bg1">
                  <a:lumMod val="75000"/>
                  <a:alpha val="99000"/>
                </a:schemeClr>
              </a:solidFill>
              <a:ln>
                <a:noFill/>
              </a:ln>
              <a:sp3d extrusionH="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 name="圆角矩形 16"/>
              <p:cNvSpPr/>
              <p:nvPr/>
            </p:nvSpPr>
            <p:spPr>
              <a:xfrm>
                <a:off x="1910364" y="2318762"/>
                <a:ext cx="23463" cy="219751"/>
              </a:xfrm>
              <a:prstGeom prst="roundRect">
                <a:avLst>
                  <a:gd name="adj" fmla="val 50000"/>
                </a:avLst>
              </a:prstGeom>
              <a:solidFill>
                <a:schemeClr val="bg1">
                  <a:lumMod val="75000"/>
                </a:schemeClr>
              </a:solidFill>
              <a:ln>
                <a:noFill/>
              </a:ln>
              <a:sp3d extrusionH="31750"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圆角矩形 17"/>
              <p:cNvSpPr/>
              <p:nvPr/>
            </p:nvSpPr>
            <p:spPr>
              <a:xfrm>
                <a:off x="1910354" y="2054578"/>
                <a:ext cx="23463" cy="219751"/>
              </a:xfrm>
              <a:prstGeom prst="roundRect">
                <a:avLst>
                  <a:gd name="adj" fmla="val 50000"/>
                </a:avLst>
              </a:prstGeom>
              <a:solidFill>
                <a:schemeClr val="bg1">
                  <a:lumMod val="75000"/>
                </a:schemeClr>
              </a:solidFill>
              <a:ln>
                <a:noFill/>
              </a:ln>
              <a:sp3d extrusionH="31750"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1" name="组合 20"/>
              <p:cNvGrpSpPr/>
              <p:nvPr/>
            </p:nvGrpSpPr>
            <p:grpSpPr>
              <a:xfrm>
                <a:off x="1958085" y="1548938"/>
                <a:ext cx="1617852" cy="3379127"/>
                <a:chOff x="1958085" y="1548938"/>
                <a:chExt cx="1617852" cy="3379127"/>
              </a:xfrm>
            </p:grpSpPr>
            <p:sp>
              <p:nvSpPr>
                <p:cNvPr id="26" name="圆角矩形 25"/>
                <p:cNvSpPr/>
                <p:nvPr/>
              </p:nvSpPr>
              <p:spPr>
                <a:xfrm>
                  <a:off x="1958085" y="1548938"/>
                  <a:ext cx="1617852" cy="3379127"/>
                </a:xfrm>
                <a:prstGeom prst="roundRect">
                  <a:avLst>
                    <a:gd name="adj" fmla="val 17218"/>
                  </a:avLst>
                </a:prstGeom>
                <a:gradFill>
                  <a:gsLst>
                    <a:gs pos="0">
                      <a:schemeClr val="bg1"/>
                    </a:gs>
                    <a:gs pos="100000">
                      <a:srgbClr val="E8E8E8"/>
                    </a:gs>
                  </a:gsLst>
                  <a:lin ang="5400000" scaled="1"/>
                </a:gradFill>
                <a:ln>
                  <a:noFill/>
                </a:ln>
                <a:effectLst>
                  <a:outerShdw blurRad="571500" dist="444500" dir="5400000" algn="t" rotWithShape="0">
                    <a:prstClr val="black">
                      <a:alpha val="13000"/>
                    </a:prstClr>
                  </a:outerShdw>
                </a:effectLst>
                <a:sp3d extrusionH="88900" prstMaterial="fla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圆角矩形 26"/>
                <p:cNvSpPr/>
                <p:nvPr/>
              </p:nvSpPr>
              <p:spPr>
                <a:xfrm>
                  <a:off x="1962728" y="1548938"/>
                  <a:ext cx="1608572" cy="3379127"/>
                </a:xfrm>
                <a:prstGeom prst="roundRect">
                  <a:avLst>
                    <a:gd name="adj" fmla="val 16021"/>
                  </a:avLst>
                </a:prstGeom>
                <a:solidFill>
                  <a:schemeClr val="bg1"/>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矩形 21"/>
              <p:cNvSpPr/>
              <p:nvPr/>
            </p:nvSpPr>
            <p:spPr>
              <a:xfrm>
                <a:off x="2047874" y="1933575"/>
                <a:ext cx="1438275" cy="2609850"/>
              </a:xfrm>
              <a:prstGeom prst="rect">
                <a:avLst/>
              </a:prstGeom>
              <a:solidFill>
                <a:srgbClr val="F2F2F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3" name="圆角矩形 22"/>
              <p:cNvSpPr/>
              <p:nvPr/>
            </p:nvSpPr>
            <p:spPr>
              <a:xfrm>
                <a:off x="2575729" y="1717911"/>
                <a:ext cx="382562" cy="3999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椭圆 23"/>
              <p:cNvSpPr/>
              <p:nvPr/>
            </p:nvSpPr>
            <p:spPr>
              <a:xfrm>
                <a:off x="3018677" y="1708183"/>
                <a:ext cx="57765" cy="577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椭圆 24"/>
              <p:cNvSpPr/>
              <p:nvPr/>
            </p:nvSpPr>
            <p:spPr>
              <a:xfrm>
                <a:off x="2648931" y="4620359"/>
                <a:ext cx="236160" cy="236160"/>
              </a:xfrm>
              <a:prstGeom prst="ellipse">
                <a:avLst/>
              </a:prstGeom>
              <a:solidFill>
                <a:srgbClr val="FAFAFA"/>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83898" y="2353443"/>
              <a:ext cx="3824204" cy="2151114"/>
            </a:xfrm>
            <a:prstGeom prst="rect">
              <a:avLst/>
            </a:prstGeom>
            <a:ln w="6350">
              <a:solidFill>
                <a:schemeClr val="tx1">
                  <a:lumMod val="65000"/>
                  <a:lumOff val="35000"/>
                </a:schemeClr>
              </a:solidFill>
            </a:ln>
          </p:spPr>
        </p:pic>
      </p:grpSp>
      <p:grpSp>
        <p:nvGrpSpPr>
          <p:cNvPr id="3" name="组合 2"/>
          <p:cNvGrpSpPr/>
          <p:nvPr/>
        </p:nvGrpSpPr>
        <p:grpSpPr>
          <a:xfrm>
            <a:off x="3536287" y="3183356"/>
            <a:ext cx="1187063" cy="691153"/>
            <a:chOff x="3536286" y="3183353"/>
            <a:chExt cx="1187062" cy="691153"/>
          </a:xfrm>
        </p:grpSpPr>
        <p:sp>
          <p:nvSpPr>
            <p:cNvPr id="36" name="Rectangle 8"/>
            <p:cNvSpPr>
              <a:spLocks noChangeArrowheads="1"/>
            </p:cNvSpPr>
            <p:nvPr/>
          </p:nvSpPr>
          <p:spPr bwMode="auto">
            <a:xfrm>
              <a:off x="3612544" y="3183353"/>
              <a:ext cx="1034548" cy="691153"/>
            </a:xfrm>
            <a:prstGeom prst="rect">
              <a:avLst/>
            </a:prstGeom>
            <a:solidFill>
              <a:srgbClr val="6CAE43"/>
            </a:solidFill>
            <a:ln>
              <a:noFill/>
            </a:ln>
            <a:effectLst>
              <a:outerShdw blurRad="190500" dist="63500" dir="18900000" algn="bl" rotWithShape="0">
                <a:prstClr val="black">
                  <a:alpha val="30000"/>
                </a:prstClr>
              </a:outerShdw>
            </a:effectLs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7" name="文本框 36"/>
            <p:cNvSpPr txBox="1"/>
            <p:nvPr/>
          </p:nvSpPr>
          <p:spPr>
            <a:xfrm>
              <a:off x="3536286" y="3427404"/>
              <a:ext cx="1187062" cy="377026"/>
            </a:xfrm>
            <a:prstGeom prst="rect">
              <a:avLst/>
            </a:prstGeom>
            <a:noFill/>
            <a:scene3d>
              <a:camera prst="orthographicFront"/>
              <a:lightRig rig="threePt" dir="t"/>
            </a:scene3d>
            <a:sp3d>
              <a:bevelT prst="angle"/>
            </a:sp3d>
          </p:spPr>
          <p:txBody>
            <a:bodyPr wrap="square" lIns="68580" tIns="34290" rIns="68580" bIns="34290" rtlCol="0">
              <a:spAutoFit/>
              <a:sp3d prstMaterial="softEdge"/>
            </a:bodyPr>
            <a:lstStyle/>
            <a:p>
              <a:pPr algn="ctr"/>
              <a:r>
                <a:rPr lang="en-US" altLang="zh-CN" sz="2000" dirty="0">
                  <a:solidFill>
                    <a:schemeClr val="bg1"/>
                  </a:solidFill>
                  <a:latin typeface="Impact" panose="020B0806030902050204" pitchFamily="34" charset="0"/>
                  <a:ea typeface="微软雅黑" panose="020B0503020204020204" pitchFamily="34" charset="-122"/>
                </a:rPr>
                <a:t>2012</a:t>
              </a:r>
              <a:endParaRPr lang="zh-CN" altLang="en-US" sz="2000" dirty="0">
                <a:solidFill>
                  <a:schemeClr val="bg1"/>
                </a:solidFill>
                <a:latin typeface="Impact" panose="020B0806030902050204" pitchFamily="34" charset="0"/>
                <a:ea typeface="微软雅黑" panose="020B0503020204020204" pitchFamily="34" charset="-122"/>
              </a:endParaRPr>
            </a:p>
          </p:txBody>
        </p:sp>
      </p:grpSp>
      <p:grpSp>
        <p:nvGrpSpPr>
          <p:cNvPr id="4" name="组合 3"/>
          <p:cNvGrpSpPr/>
          <p:nvPr/>
        </p:nvGrpSpPr>
        <p:grpSpPr>
          <a:xfrm>
            <a:off x="4948403" y="2832258"/>
            <a:ext cx="1187063" cy="1042251"/>
            <a:chOff x="4948401" y="2832254"/>
            <a:chExt cx="1187062" cy="1042251"/>
          </a:xfrm>
        </p:grpSpPr>
        <p:sp>
          <p:nvSpPr>
            <p:cNvPr id="28" name="Rectangle 5"/>
            <p:cNvSpPr>
              <a:spLocks noChangeArrowheads="1"/>
            </p:cNvSpPr>
            <p:nvPr/>
          </p:nvSpPr>
          <p:spPr bwMode="auto">
            <a:xfrm>
              <a:off x="5017311" y="2832254"/>
              <a:ext cx="1049244" cy="1042251"/>
            </a:xfrm>
            <a:prstGeom prst="rect">
              <a:avLst/>
            </a:prstGeom>
            <a:solidFill>
              <a:srgbClr val="6CAE43"/>
            </a:solidFill>
            <a:ln>
              <a:noFill/>
            </a:ln>
            <a:effectLst>
              <a:outerShdw blurRad="190500" dist="63500" dir="18900000" algn="bl" rotWithShape="0">
                <a:prstClr val="black">
                  <a:alpha val="30000"/>
                </a:prstClr>
              </a:outerShdw>
            </a:effectLs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8" name="文本框 37"/>
            <p:cNvSpPr txBox="1"/>
            <p:nvPr/>
          </p:nvSpPr>
          <p:spPr>
            <a:xfrm>
              <a:off x="4948401" y="3427404"/>
              <a:ext cx="1187062" cy="377026"/>
            </a:xfrm>
            <a:prstGeom prst="rect">
              <a:avLst/>
            </a:prstGeom>
            <a:noFill/>
            <a:scene3d>
              <a:camera prst="orthographicFront"/>
              <a:lightRig rig="threePt" dir="t"/>
            </a:scene3d>
            <a:sp3d>
              <a:bevelT prst="angle"/>
            </a:sp3d>
          </p:spPr>
          <p:txBody>
            <a:bodyPr wrap="square" lIns="68580" tIns="34290" rIns="68580" bIns="34290" rtlCol="0">
              <a:spAutoFit/>
              <a:sp3d prstMaterial="softEdge"/>
            </a:bodyPr>
            <a:lstStyle/>
            <a:p>
              <a:pPr algn="ctr"/>
              <a:r>
                <a:rPr lang="en-US" altLang="zh-CN" sz="2000" dirty="0">
                  <a:solidFill>
                    <a:schemeClr val="bg1"/>
                  </a:solidFill>
                  <a:latin typeface="Impact" panose="020B0806030902050204" pitchFamily="34" charset="0"/>
                  <a:ea typeface="微软雅黑" panose="020B0503020204020204" pitchFamily="34" charset="-122"/>
                </a:rPr>
                <a:t>2013</a:t>
              </a:r>
              <a:endParaRPr lang="zh-CN" altLang="en-US" sz="2000" dirty="0">
                <a:solidFill>
                  <a:schemeClr val="bg1"/>
                </a:solidFill>
                <a:latin typeface="Impact" panose="020B0806030902050204" pitchFamily="34" charset="0"/>
                <a:ea typeface="微软雅黑" panose="020B0503020204020204" pitchFamily="34" charset="-122"/>
              </a:endParaRPr>
            </a:p>
          </p:txBody>
        </p:sp>
      </p:grpSp>
      <p:grpSp>
        <p:nvGrpSpPr>
          <p:cNvPr id="7" name="组合 6"/>
          <p:cNvGrpSpPr/>
          <p:nvPr/>
        </p:nvGrpSpPr>
        <p:grpSpPr>
          <a:xfrm>
            <a:off x="6352247" y="2481158"/>
            <a:ext cx="1187063" cy="1393348"/>
            <a:chOff x="6352245" y="2481158"/>
            <a:chExt cx="1187062" cy="1393348"/>
          </a:xfrm>
        </p:grpSpPr>
        <p:sp>
          <p:nvSpPr>
            <p:cNvPr id="29" name="Rectangle 6"/>
            <p:cNvSpPr>
              <a:spLocks noChangeArrowheads="1"/>
            </p:cNvSpPr>
            <p:nvPr/>
          </p:nvSpPr>
          <p:spPr bwMode="auto">
            <a:xfrm>
              <a:off x="6423907" y="2481158"/>
              <a:ext cx="1049244" cy="1393348"/>
            </a:xfrm>
            <a:prstGeom prst="rect">
              <a:avLst/>
            </a:prstGeom>
            <a:solidFill>
              <a:srgbClr val="6CAE43"/>
            </a:solidFill>
            <a:ln>
              <a:noFill/>
            </a:ln>
            <a:effectLst>
              <a:outerShdw blurRad="190500" dist="63500" dir="18900000" algn="bl" rotWithShape="0">
                <a:prstClr val="black">
                  <a:alpha val="30000"/>
                </a:prstClr>
              </a:outerShdw>
            </a:effectLs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39" name="文本框 38"/>
            <p:cNvSpPr txBox="1"/>
            <p:nvPr/>
          </p:nvSpPr>
          <p:spPr>
            <a:xfrm>
              <a:off x="6352245" y="3427404"/>
              <a:ext cx="1187062" cy="377026"/>
            </a:xfrm>
            <a:prstGeom prst="rect">
              <a:avLst/>
            </a:prstGeom>
            <a:noFill/>
            <a:scene3d>
              <a:camera prst="orthographicFront"/>
              <a:lightRig rig="threePt" dir="t"/>
            </a:scene3d>
            <a:sp3d>
              <a:bevelT prst="angle"/>
            </a:sp3d>
          </p:spPr>
          <p:txBody>
            <a:bodyPr wrap="square" lIns="68580" tIns="34290" rIns="68580" bIns="34290" rtlCol="0">
              <a:spAutoFit/>
              <a:sp3d prstMaterial="softEdge"/>
            </a:bodyPr>
            <a:lstStyle/>
            <a:p>
              <a:pPr algn="ctr"/>
              <a:r>
                <a:rPr lang="en-US" altLang="zh-CN" sz="2000" dirty="0">
                  <a:solidFill>
                    <a:schemeClr val="bg1"/>
                  </a:solidFill>
                  <a:latin typeface="Impact" panose="020B0806030902050204" pitchFamily="34" charset="0"/>
                  <a:ea typeface="微软雅黑" panose="020B0503020204020204" pitchFamily="34" charset="-122"/>
                </a:rPr>
                <a:t>2014</a:t>
              </a:r>
              <a:endParaRPr lang="zh-CN" altLang="en-US" sz="2000" dirty="0">
                <a:solidFill>
                  <a:schemeClr val="bg1"/>
                </a:solidFill>
                <a:latin typeface="Impact" panose="020B0806030902050204" pitchFamily="34" charset="0"/>
                <a:ea typeface="微软雅黑" panose="020B0503020204020204" pitchFamily="34" charset="-122"/>
              </a:endParaRPr>
            </a:p>
          </p:txBody>
        </p:sp>
      </p:grpSp>
      <p:grpSp>
        <p:nvGrpSpPr>
          <p:cNvPr id="8" name="组合 7"/>
          <p:cNvGrpSpPr/>
          <p:nvPr/>
        </p:nvGrpSpPr>
        <p:grpSpPr>
          <a:xfrm>
            <a:off x="7767114" y="2141102"/>
            <a:ext cx="1187063" cy="1733404"/>
            <a:chOff x="7767112" y="2141102"/>
            <a:chExt cx="1187062" cy="1733404"/>
          </a:xfrm>
        </p:grpSpPr>
        <p:sp>
          <p:nvSpPr>
            <p:cNvPr id="35" name="Rectangle 7"/>
            <p:cNvSpPr>
              <a:spLocks noChangeArrowheads="1"/>
            </p:cNvSpPr>
            <p:nvPr/>
          </p:nvSpPr>
          <p:spPr bwMode="auto">
            <a:xfrm>
              <a:off x="7843370" y="2141102"/>
              <a:ext cx="1034548" cy="1733404"/>
            </a:xfrm>
            <a:prstGeom prst="rect">
              <a:avLst/>
            </a:prstGeom>
            <a:solidFill>
              <a:srgbClr val="6CAE43"/>
            </a:solidFill>
            <a:ln>
              <a:noFill/>
            </a:ln>
            <a:effectLst>
              <a:outerShdw blurRad="190500" dist="63500" dir="18900000" algn="bl" rotWithShape="0">
                <a:prstClr val="black">
                  <a:alpha val="30000"/>
                </a:prstClr>
              </a:outerShdw>
            </a:effectLs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40" name="文本框 39"/>
            <p:cNvSpPr txBox="1"/>
            <p:nvPr/>
          </p:nvSpPr>
          <p:spPr>
            <a:xfrm>
              <a:off x="7767112" y="3427404"/>
              <a:ext cx="1187062" cy="377026"/>
            </a:xfrm>
            <a:prstGeom prst="rect">
              <a:avLst/>
            </a:prstGeom>
            <a:noFill/>
            <a:scene3d>
              <a:camera prst="orthographicFront"/>
              <a:lightRig rig="threePt" dir="t"/>
            </a:scene3d>
            <a:sp3d>
              <a:bevelT prst="angle"/>
            </a:sp3d>
          </p:spPr>
          <p:txBody>
            <a:bodyPr wrap="square" lIns="68580" tIns="34290" rIns="68580" bIns="34290" rtlCol="0">
              <a:spAutoFit/>
              <a:sp3d prstMaterial="softEdge"/>
            </a:bodyPr>
            <a:lstStyle/>
            <a:p>
              <a:pPr algn="ctr"/>
              <a:r>
                <a:rPr lang="en-US" altLang="zh-CN" sz="2000" dirty="0">
                  <a:solidFill>
                    <a:schemeClr val="bg1"/>
                  </a:solidFill>
                  <a:latin typeface="Impact" panose="020B0806030902050204" pitchFamily="34" charset="0"/>
                  <a:ea typeface="微软雅黑" panose="020B0503020204020204" pitchFamily="34" charset="-122"/>
                </a:rPr>
                <a:t>2015</a:t>
              </a:r>
              <a:endParaRPr lang="zh-CN" altLang="en-US" sz="2000" dirty="0">
                <a:solidFill>
                  <a:schemeClr val="bg1"/>
                </a:solidFill>
                <a:latin typeface="Impact" panose="020B0806030902050204" pitchFamily="34" charset="0"/>
                <a:ea typeface="微软雅黑" panose="020B0503020204020204" pitchFamily="34" charset="-122"/>
              </a:endParaRPr>
            </a:p>
          </p:txBody>
        </p:sp>
      </p:grpSp>
      <p:grpSp>
        <p:nvGrpSpPr>
          <p:cNvPr id="41" name="Group 4"/>
          <p:cNvGrpSpPr>
            <a:grpSpLocks noChangeAspect="1"/>
          </p:cNvGrpSpPr>
          <p:nvPr/>
        </p:nvGrpSpPr>
        <p:grpSpPr bwMode="auto">
          <a:xfrm flipH="1">
            <a:off x="5288200" y="2309643"/>
            <a:ext cx="592715" cy="526033"/>
            <a:chOff x="330" y="1320"/>
            <a:chExt cx="560" cy="497"/>
          </a:xfrm>
        </p:grpSpPr>
        <p:sp>
          <p:nvSpPr>
            <p:cNvPr id="42" name="Oval 7"/>
            <p:cNvSpPr>
              <a:spLocks noChangeArrowheads="1"/>
            </p:cNvSpPr>
            <p:nvPr/>
          </p:nvSpPr>
          <p:spPr bwMode="auto">
            <a:xfrm>
              <a:off x="413" y="1320"/>
              <a:ext cx="116" cy="116"/>
            </a:xfrm>
            <a:prstGeom prst="ellipse">
              <a:avLst/>
            </a:pr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43" name="Freeform 8"/>
            <p:cNvSpPr>
              <a:spLocks/>
            </p:cNvSpPr>
            <p:nvPr/>
          </p:nvSpPr>
          <p:spPr bwMode="auto">
            <a:xfrm>
              <a:off x="402" y="1420"/>
              <a:ext cx="212" cy="397"/>
            </a:xfrm>
            <a:custGeom>
              <a:avLst/>
              <a:gdLst>
                <a:gd name="T0" fmla="*/ 138 w 140"/>
                <a:gd name="T1" fmla="*/ 112 h 262"/>
                <a:gd name="T2" fmla="*/ 113 w 140"/>
                <a:gd name="T3" fmla="*/ 16 h 262"/>
                <a:gd name="T4" fmla="*/ 78 w 140"/>
                <a:gd name="T5" fmla="*/ 3 h 262"/>
                <a:gd name="T6" fmla="*/ 61 w 140"/>
                <a:gd name="T7" fmla="*/ 15 h 262"/>
                <a:gd name="T8" fmla="*/ 16 w 140"/>
                <a:gd name="T9" fmla="*/ 59 h 262"/>
                <a:gd name="T10" fmla="*/ 16 w 140"/>
                <a:gd name="T11" fmla="*/ 79 h 262"/>
                <a:gd name="T12" fmla="*/ 26 w 140"/>
                <a:gd name="T13" fmla="*/ 84 h 262"/>
                <a:gd name="T14" fmla="*/ 36 w 140"/>
                <a:gd name="T15" fmla="*/ 80 h 262"/>
                <a:gd name="T16" fmla="*/ 68 w 140"/>
                <a:gd name="T17" fmla="*/ 50 h 262"/>
                <a:gd name="T18" fmla="*/ 83 w 140"/>
                <a:gd name="T19" fmla="*/ 107 h 262"/>
                <a:gd name="T20" fmla="*/ 12 w 140"/>
                <a:gd name="T21" fmla="*/ 141 h 262"/>
                <a:gd name="T22" fmla="*/ 3 w 140"/>
                <a:gd name="T23" fmla="*/ 163 h 262"/>
                <a:gd name="T24" fmla="*/ 3 w 140"/>
                <a:gd name="T25" fmla="*/ 164 h 262"/>
                <a:gd name="T26" fmla="*/ 25 w 140"/>
                <a:gd name="T27" fmla="*/ 250 h 262"/>
                <a:gd name="T28" fmla="*/ 36 w 140"/>
                <a:gd name="T29" fmla="*/ 260 h 262"/>
                <a:gd name="T30" fmla="*/ 58 w 140"/>
                <a:gd name="T31" fmla="*/ 244 h 262"/>
                <a:gd name="T32" fmla="*/ 53 w 140"/>
                <a:gd name="T33" fmla="*/ 216 h 262"/>
                <a:gd name="T34" fmla="*/ 41 w 140"/>
                <a:gd name="T35" fmla="*/ 167 h 262"/>
                <a:gd name="T36" fmla="*/ 92 w 140"/>
                <a:gd name="T37" fmla="*/ 148 h 262"/>
                <a:gd name="T38" fmla="*/ 129 w 140"/>
                <a:gd name="T39" fmla="*/ 132 h 262"/>
                <a:gd name="T40" fmla="*/ 138 w 140"/>
                <a:gd name="T41" fmla="*/ 11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0" h="262">
                  <a:moveTo>
                    <a:pt x="138" y="112"/>
                  </a:moveTo>
                  <a:cubicBezTo>
                    <a:pt x="113" y="16"/>
                    <a:pt x="113" y="16"/>
                    <a:pt x="113" y="16"/>
                  </a:cubicBezTo>
                  <a:cubicBezTo>
                    <a:pt x="110" y="5"/>
                    <a:pt x="90" y="0"/>
                    <a:pt x="78" y="3"/>
                  </a:cubicBezTo>
                  <a:cubicBezTo>
                    <a:pt x="72" y="5"/>
                    <a:pt x="67" y="9"/>
                    <a:pt x="61" y="15"/>
                  </a:cubicBezTo>
                  <a:cubicBezTo>
                    <a:pt x="16" y="59"/>
                    <a:pt x="16" y="59"/>
                    <a:pt x="16" y="59"/>
                  </a:cubicBezTo>
                  <a:cubicBezTo>
                    <a:pt x="10" y="65"/>
                    <a:pt x="10" y="74"/>
                    <a:pt x="16" y="79"/>
                  </a:cubicBezTo>
                  <a:cubicBezTo>
                    <a:pt x="18" y="82"/>
                    <a:pt x="22" y="84"/>
                    <a:pt x="26" y="84"/>
                  </a:cubicBezTo>
                  <a:cubicBezTo>
                    <a:pt x="30" y="84"/>
                    <a:pt x="33" y="83"/>
                    <a:pt x="36" y="80"/>
                  </a:cubicBezTo>
                  <a:cubicBezTo>
                    <a:pt x="68" y="50"/>
                    <a:pt x="68" y="50"/>
                    <a:pt x="68" y="50"/>
                  </a:cubicBezTo>
                  <a:cubicBezTo>
                    <a:pt x="83" y="107"/>
                    <a:pt x="83" y="107"/>
                    <a:pt x="83" y="107"/>
                  </a:cubicBezTo>
                  <a:cubicBezTo>
                    <a:pt x="12" y="141"/>
                    <a:pt x="12" y="141"/>
                    <a:pt x="12" y="141"/>
                  </a:cubicBezTo>
                  <a:cubicBezTo>
                    <a:pt x="4" y="145"/>
                    <a:pt x="0" y="155"/>
                    <a:pt x="3" y="163"/>
                  </a:cubicBezTo>
                  <a:cubicBezTo>
                    <a:pt x="3" y="163"/>
                    <a:pt x="3" y="164"/>
                    <a:pt x="3" y="164"/>
                  </a:cubicBezTo>
                  <a:cubicBezTo>
                    <a:pt x="25" y="250"/>
                    <a:pt x="25" y="250"/>
                    <a:pt x="25" y="250"/>
                  </a:cubicBezTo>
                  <a:cubicBezTo>
                    <a:pt x="26" y="254"/>
                    <a:pt x="30" y="259"/>
                    <a:pt x="36" y="260"/>
                  </a:cubicBezTo>
                  <a:cubicBezTo>
                    <a:pt x="48" y="262"/>
                    <a:pt x="55" y="259"/>
                    <a:pt x="58" y="244"/>
                  </a:cubicBezTo>
                  <a:cubicBezTo>
                    <a:pt x="59" y="235"/>
                    <a:pt x="53" y="216"/>
                    <a:pt x="53" y="216"/>
                  </a:cubicBezTo>
                  <a:cubicBezTo>
                    <a:pt x="41" y="167"/>
                    <a:pt x="41" y="167"/>
                    <a:pt x="41" y="167"/>
                  </a:cubicBezTo>
                  <a:cubicBezTo>
                    <a:pt x="41" y="167"/>
                    <a:pt x="83" y="151"/>
                    <a:pt x="92" y="148"/>
                  </a:cubicBezTo>
                  <a:cubicBezTo>
                    <a:pt x="100" y="145"/>
                    <a:pt x="121" y="137"/>
                    <a:pt x="129" y="132"/>
                  </a:cubicBezTo>
                  <a:cubicBezTo>
                    <a:pt x="135" y="127"/>
                    <a:pt x="140" y="120"/>
                    <a:pt x="138" y="112"/>
                  </a:cubicBezTo>
                  <a:close/>
                </a:path>
              </a:pathLst>
            </a:cu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45" name="Freeform 9"/>
            <p:cNvSpPr>
              <a:spLocks/>
            </p:cNvSpPr>
            <p:nvPr/>
          </p:nvSpPr>
          <p:spPr bwMode="auto">
            <a:xfrm>
              <a:off x="330" y="1456"/>
              <a:ext cx="134" cy="94"/>
            </a:xfrm>
            <a:custGeom>
              <a:avLst/>
              <a:gdLst>
                <a:gd name="T0" fmla="*/ 8 w 89"/>
                <a:gd name="T1" fmla="*/ 27 h 62"/>
                <a:gd name="T2" fmla="*/ 4 w 89"/>
                <a:gd name="T3" fmla="*/ 8 h 62"/>
                <a:gd name="T4" fmla="*/ 4 w 89"/>
                <a:gd name="T5" fmla="*/ 8 h 62"/>
                <a:gd name="T6" fmla="*/ 23 w 89"/>
                <a:gd name="T7" fmla="*/ 4 h 62"/>
                <a:gd name="T8" fmla="*/ 81 w 89"/>
                <a:gd name="T9" fmla="*/ 35 h 62"/>
                <a:gd name="T10" fmla="*/ 85 w 89"/>
                <a:gd name="T11" fmla="*/ 54 h 62"/>
                <a:gd name="T12" fmla="*/ 85 w 89"/>
                <a:gd name="T13" fmla="*/ 54 h 62"/>
                <a:gd name="T14" fmla="*/ 66 w 89"/>
                <a:gd name="T15" fmla="*/ 58 h 62"/>
                <a:gd name="T16" fmla="*/ 8 w 89"/>
                <a:gd name="T17"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62">
                  <a:moveTo>
                    <a:pt x="8" y="27"/>
                  </a:moveTo>
                  <a:cubicBezTo>
                    <a:pt x="2" y="23"/>
                    <a:pt x="0" y="14"/>
                    <a:pt x="4" y="8"/>
                  </a:cubicBezTo>
                  <a:cubicBezTo>
                    <a:pt x="4" y="8"/>
                    <a:pt x="4" y="8"/>
                    <a:pt x="4" y="8"/>
                  </a:cubicBezTo>
                  <a:cubicBezTo>
                    <a:pt x="8" y="2"/>
                    <a:pt x="17" y="0"/>
                    <a:pt x="23" y="4"/>
                  </a:cubicBezTo>
                  <a:cubicBezTo>
                    <a:pt x="81" y="35"/>
                    <a:pt x="81" y="35"/>
                    <a:pt x="81" y="35"/>
                  </a:cubicBezTo>
                  <a:cubicBezTo>
                    <a:pt x="87" y="39"/>
                    <a:pt x="89" y="48"/>
                    <a:pt x="85" y="54"/>
                  </a:cubicBezTo>
                  <a:cubicBezTo>
                    <a:pt x="85" y="54"/>
                    <a:pt x="85" y="54"/>
                    <a:pt x="85" y="54"/>
                  </a:cubicBezTo>
                  <a:cubicBezTo>
                    <a:pt x="81" y="60"/>
                    <a:pt x="72" y="62"/>
                    <a:pt x="66" y="58"/>
                  </a:cubicBezTo>
                  <a:lnTo>
                    <a:pt x="8" y="27"/>
                  </a:lnTo>
                  <a:close/>
                </a:path>
              </a:pathLst>
            </a:cu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46" name="Freeform 10"/>
            <p:cNvSpPr>
              <a:spLocks/>
            </p:cNvSpPr>
            <p:nvPr/>
          </p:nvSpPr>
          <p:spPr bwMode="auto">
            <a:xfrm>
              <a:off x="512" y="1421"/>
              <a:ext cx="217" cy="96"/>
            </a:xfrm>
            <a:custGeom>
              <a:avLst/>
              <a:gdLst>
                <a:gd name="T0" fmla="*/ 11 w 143"/>
                <a:gd name="T1" fmla="*/ 28 h 63"/>
                <a:gd name="T2" fmla="*/ 3 w 143"/>
                <a:gd name="T3" fmla="*/ 10 h 63"/>
                <a:gd name="T4" fmla="*/ 3 w 143"/>
                <a:gd name="T5" fmla="*/ 10 h 63"/>
                <a:gd name="T6" fmla="*/ 21 w 143"/>
                <a:gd name="T7" fmla="*/ 3 h 63"/>
                <a:gd name="T8" fmla="*/ 132 w 143"/>
                <a:gd name="T9" fmla="*/ 34 h 63"/>
                <a:gd name="T10" fmla="*/ 140 w 143"/>
                <a:gd name="T11" fmla="*/ 52 h 63"/>
                <a:gd name="T12" fmla="*/ 140 w 143"/>
                <a:gd name="T13" fmla="*/ 52 h 63"/>
                <a:gd name="T14" fmla="*/ 122 w 143"/>
                <a:gd name="T15" fmla="*/ 60 h 63"/>
                <a:gd name="T16" fmla="*/ 11 w 143"/>
                <a:gd name="T17" fmla="*/ 2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63">
                  <a:moveTo>
                    <a:pt x="11" y="28"/>
                  </a:moveTo>
                  <a:cubicBezTo>
                    <a:pt x="4" y="25"/>
                    <a:pt x="0" y="17"/>
                    <a:pt x="3" y="10"/>
                  </a:cubicBezTo>
                  <a:cubicBezTo>
                    <a:pt x="3" y="10"/>
                    <a:pt x="3" y="10"/>
                    <a:pt x="3" y="10"/>
                  </a:cubicBezTo>
                  <a:cubicBezTo>
                    <a:pt x="6" y="3"/>
                    <a:pt x="14" y="0"/>
                    <a:pt x="21" y="3"/>
                  </a:cubicBezTo>
                  <a:cubicBezTo>
                    <a:pt x="132" y="34"/>
                    <a:pt x="132" y="34"/>
                    <a:pt x="132" y="34"/>
                  </a:cubicBezTo>
                  <a:cubicBezTo>
                    <a:pt x="139" y="37"/>
                    <a:pt x="143" y="45"/>
                    <a:pt x="140" y="52"/>
                  </a:cubicBezTo>
                  <a:cubicBezTo>
                    <a:pt x="140" y="52"/>
                    <a:pt x="140" y="52"/>
                    <a:pt x="140" y="52"/>
                  </a:cubicBezTo>
                  <a:cubicBezTo>
                    <a:pt x="137" y="59"/>
                    <a:pt x="129" y="63"/>
                    <a:pt x="122" y="60"/>
                  </a:cubicBezTo>
                  <a:lnTo>
                    <a:pt x="11" y="28"/>
                  </a:lnTo>
                  <a:close/>
                </a:path>
              </a:pathLst>
            </a:cu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47" name="Freeform 11"/>
            <p:cNvSpPr>
              <a:spLocks/>
            </p:cNvSpPr>
            <p:nvPr/>
          </p:nvSpPr>
          <p:spPr bwMode="auto">
            <a:xfrm>
              <a:off x="541" y="1556"/>
              <a:ext cx="153" cy="181"/>
            </a:xfrm>
            <a:custGeom>
              <a:avLst/>
              <a:gdLst>
                <a:gd name="T0" fmla="*/ 95 w 101"/>
                <a:gd name="T1" fmla="*/ 85 h 119"/>
                <a:gd name="T2" fmla="*/ 92 w 101"/>
                <a:gd name="T3" fmla="*/ 112 h 119"/>
                <a:gd name="T4" fmla="*/ 92 w 101"/>
                <a:gd name="T5" fmla="*/ 112 h 119"/>
                <a:gd name="T6" fmla="*/ 65 w 101"/>
                <a:gd name="T7" fmla="*/ 109 h 119"/>
                <a:gd name="T8" fmla="*/ 7 w 101"/>
                <a:gd name="T9" fmla="*/ 33 h 119"/>
                <a:gd name="T10" fmla="*/ 10 w 101"/>
                <a:gd name="T11" fmla="*/ 6 h 119"/>
                <a:gd name="T12" fmla="*/ 10 w 101"/>
                <a:gd name="T13" fmla="*/ 6 h 119"/>
                <a:gd name="T14" fmla="*/ 37 w 101"/>
                <a:gd name="T15" fmla="*/ 10 h 119"/>
                <a:gd name="T16" fmla="*/ 95 w 101"/>
                <a:gd name="T17" fmla="*/ 8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19">
                  <a:moveTo>
                    <a:pt x="95" y="85"/>
                  </a:moveTo>
                  <a:cubicBezTo>
                    <a:pt x="101" y="94"/>
                    <a:pt x="100" y="106"/>
                    <a:pt x="92" y="112"/>
                  </a:cubicBezTo>
                  <a:cubicBezTo>
                    <a:pt x="92" y="112"/>
                    <a:pt x="92" y="112"/>
                    <a:pt x="92" y="112"/>
                  </a:cubicBezTo>
                  <a:cubicBezTo>
                    <a:pt x="83" y="119"/>
                    <a:pt x="71" y="117"/>
                    <a:pt x="65" y="109"/>
                  </a:cubicBezTo>
                  <a:cubicBezTo>
                    <a:pt x="7" y="33"/>
                    <a:pt x="7" y="33"/>
                    <a:pt x="7" y="33"/>
                  </a:cubicBezTo>
                  <a:cubicBezTo>
                    <a:pt x="0" y="25"/>
                    <a:pt x="2" y="13"/>
                    <a:pt x="10" y="6"/>
                  </a:cubicBezTo>
                  <a:cubicBezTo>
                    <a:pt x="10" y="6"/>
                    <a:pt x="10" y="6"/>
                    <a:pt x="10" y="6"/>
                  </a:cubicBezTo>
                  <a:cubicBezTo>
                    <a:pt x="19" y="0"/>
                    <a:pt x="30" y="1"/>
                    <a:pt x="37" y="10"/>
                  </a:cubicBezTo>
                  <a:lnTo>
                    <a:pt x="95" y="85"/>
                  </a:lnTo>
                  <a:close/>
                </a:path>
              </a:pathLst>
            </a:cu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48" name="Freeform 12"/>
            <p:cNvSpPr>
              <a:spLocks/>
            </p:cNvSpPr>
            <p:nvPr/>
          </p:nvSpPr>
          <p:spPr bwMode="auto">
            <a:xfrm>
              <a:off x="635" y="1682"/>
              <a:ext cx="172" cy="68"/>
            </a:xfrm>
            <a:custGeom>
              <a:avLst/>
              <a:gdLst>
                <a:gd name="T0" fmla="*/ 99 w 114"/>
                <a:gd name="T1" fmla="*/ 12 h 45"/>
                <a:gd name="T2" fmla="*/ 113 w 114"/>
                <a:gd name="T3" fmla="*/ 30 h 45"/>
                <a:gd name="T4" fmla="*/ 113 w 114"/>
                <a:gd name="T5" fmla="*/ 30 h 45"/>
                <a:gd name="T6" fmla="*/ 95 w 114"/>
                <a:gd name="T7" fmla="*/ 44 h 45"/>
                <a:gd name="T8" fmla="*/ 15 w 114"/>
                <a:gd name="T9" fmla="*/ 33 h 45"/>
                <a:gd name="T10" fmla="*/ 2 w 114"/>
                <a:gd name="T11" fmla="*/ 15 h 45"/>
                <a:gd name="T12" fmla="*/ 2 w 114"/>
                <a:gd name="T13" fmla="*/ 15 h 45"/>
                <a:gd name="T14" fmla="*/ 20 w 114"/>
                <a:gd name="T15" fmla="*/ 1 h 45"/>
                <a:gd name="T16" fmla="*/ 99 w 114"/>
                <a:gd name="T1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99" y="12"/>
                  </a:moveTo>
                  <a:cubicBezTo>
                    <a:pt x="108" y="13"/>
                    <a:pt x="114" y="21"/>
                    <a:pt x="113" y="30"/>
                  </a:cubicBezTo>
                  <a:cubicBezTo>
                    <a:pt x="113" y="30"/>
                    <a:pt x="113" y="30"/>
                    <a:pt x="113" y="30"/>
                  </a:cubicBezTo>
                  <a:cubicBezTo>
                    <a:pt x="112" y="39"/>
                    <a:pt x="104" y="45"/>
                    <a:pt x="95" y="44"/>
                  </a:cubicBezTo>
                  <a:cubicBezTo>
                    <a:pt x="15" y="33"/>
                    <a:pt x="15" y="33"/>
                    <a:pt x="15" y="33"/>
                  </a:cubicBezTo>
                  <a:cubicBezTo>
                    <a:pt x="7" y="32"/>
                    <a:pt x="0" y="24"/>
                    <a:pt x="2" y="15"/>
                  </a:cubicBezTo>
                  <a:cubicBezTo>
                    <a:pt x="2" y="15"/>
                    <a:pt x="2" y="15"/>
                    <a:pt x="2" y="15"/>
                  </a:cubicBezTo>
                  <a:cubicBezTo>
                    <a:pt x="3" y="6"/>
                    <a:pt x="11" y="0"/>
                    <a:pt x="20" y="1"/>
                  </a:cubicBezTo>
                  <a:lnTo>
                    <a:pt x="99" y="12"/>
                  </a:lnTo>
                  <a:close/>
                </a:path>
              </a:pathLst>
            </a:cu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49" name="Freeform 13"/>
            <p:cNvSpPr>
              <a:spLocks noEditPoints="1"/>
            </p:cNvSpPr>
            <p:nvPr/>
          </p:nvSpPr>
          <p:spPr bwMode="auto">
            <a:xfrm>
              <a:off x="685" y="1452"/>
              <a:ext cx="205" cy="216"/>
            </a:xfrm>
            <a:custGeom>
              <a:avLst/>
              <a:gdLst>
                <a:gd name="T0" fmla="*/ 133 w 136"/>
                <a:gd name="T1" fmla="*/ 55 h 143"/>
                <a:gd name="T2" fmla="*/ 132 w 136"/>
                <a:gd name="T3" fmla="*/ 45 h 143"/>
                <a:gd name="T4" fmla="*/ 78 w 136"/>
                <a:gd name="T5" fmla="*/ 3 h 143"/>
                <a:gd name="T6" fmla="*/ 69 w 136"/>
                <a:gd name="T7" fmla="*/ 4 h 143"/>
                <a:gd name="T8" fmla="*/ 47 w 136"/>
                <a:gd name="T9" fmla="*/ 31 h 143"/>
                <a:gd name="T10" fmla="*/ 37 w 136"/>
                <a:gd name="T11" fmla="*/ 23 h 143"/>
                <a:gd name="T12" fmla="*/ 15 w 136"/>
                <a:gd name="T13" fmla="*/ 26 h 143"/>
                <a:gd name="T14" fmla="*/ 11 w 136"/>
                <a:gd name="T15" fmla="*/ 31 h 143"/>
                <a:gd name="T16" fmla="*/ 13 w 136"/>
                <a:gd name="T17" fmla="*/ 53 h 143"/>
                <a:gd name="T18" fmla="*/ 24 w 136"/>
                <a:gd name="T19" fmla="*/ 61 h 143"/>
                <a:gd name="T20" fmla="*/ 2 w 136"/>
                <a:gd name="T21" fmla="*/ 89 h 143"/>
                <a:gd name="T22" fmla="*/ 3 w 136"/>
                <a:gd name="T23" fmla="*/ 98 h 143"/>
                <a:gd name="T24" fmla="*/ 58 w 136"/>
                <a:gd name="T25" fmla="*/ 140 h 143"/>
                <a:gd name="T26" fmla="*/ 67 w 136"/>
                <a:gd name="T27" fmla="*/ 139 h 143"/>
                <a:gd name="T28" fmla="*/ 133 w 136"/>
                <a:gd name="T29" fmla="*/ 55 h 143"/>
                <a:gd name="T30" fmla="*/ 19 w 136"/>
                <a:gd name="T31" fmla="*/ 46 h 143"/>
                <a:gd name="T32" fmla="*/ 18 w 136"/>
                <a:gd name="T33" fmla="*/ 36 h 143"/>
                <a:gd name="T34" fmla="*/ 22 w 136"/>
                <a:gd name="T35" fmla="*/ 32 h 143"/>
                <a:gd name="T36" fmla="*/ 32 w 136"/>
                <a:gd name="T37" fmla="*/ 31 h 143"/>
                <a:gd name="T38" fmla="*/ 41 w 136"/>
                <a:gd name="T39" fmla="*/ 39 h 143"/>
                <a:gd name="T40" fmla="*/ 29 w 136"/>
                <a:gd name="T41" fmla="*/ 54 h 143"/>
                <a:gd name="T42" fmla="*/ 19 w 136"/>
                <a:gd name="T43" fmla="*/ 4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6" h="143">
                  <a:moveTo>
                    <a:pt x="133" y="55"/>
                  </a:moveTo>
                  <a:cubicBezTo>
                    <a:pt x="136" y="52"/>
                    <a:pt x="135" y="48"/>
                    <a:pt x="132" y="45"/>
                  </a:cubicBezTo>
                  <a:cubicBezTo>
                    <a:pt x="78" y="3"/>
                    <a:pt x="78" y="3"/>
                    <a:pt x="78" y="3"/>
                  </a:cubicBezTo>
                  <a:cubicBezTo>
                    <a:pt x="75" y="0"/>
                    <a:pt x="71" y="1"/>
                    <a:pt x="69" y="4"/>
                  </a:cubicBezTo>
                  <a:cubicBezTo>
                    <a:pt x="47" y="31"/>
                    <a:pt x="47" y="31"/>
                    <a:pt x="47" y="31"/>
                  </a:cubicBezTo>
                  <a:cubicBezTo>
                    <a:pt x="37" y="23"/>
                    <a:pt x="37" y="23"/>
                    <a:pt x="37" y="23"/>
                  </a:cubicBezTo>
                  <a:cubicBezTo>
                    <a:pt x="30" y="18"/>
                    <a:pt x="20" y="19"/>
                    <a:pt x="15" y="26"/>
                  </a:cubicBezTo>
                  <a:cubicBezTo>
                    <a:pt x="11" y="31"/>
                    <a:pt x="11" y="31"/>
                    <a:pt x="11" y="31"/>
                  </a:cubicBezTo>
                  <a:cubicBezTo>
                    <a:pt x="5" y="38"/>
                    <a:pt x="7" y="48"/>
                    <a:pt x="13" y="53"/>
                  </a:cubicBezTo>
                  <a:cubicBezTo>
                    <a:pt x="24" y="61"/>
                    <a:pt x="24" y="61"/>
                    <a:pt x="24" y="61"/>
                  </a:cubicBezTo>
                  <a:cubicBezTo>
                    <a:pt x="2" y="89"/>
                    <a:pt x="2" y="89"/>
                    <a:pt x="2" y="89"/>
                  </a:cubicBezTo>
                  <a:cubicBezTo>
                    <a:pt x="0" y="91"/>
                    <a:pt x="1" y="96"/>
                    <a:pt x="3" y="98"/>
                  </a:cubicBezTo>
                  <a:cubicBezTo>
                    <a:pt x="58" y="140"/>
                    <a:pt x="58" y="140"/>
                    <a:pt x="58" y="140"/>
                  </a:cubicBezTo>
                  <a:cubicBezTo>
                    <a:pt x="60" y="143"/>
                    <a:pt x="65" y="142"/>
                    <a:pt x="67" y="139"/>
                  </a:cubicBezTo>
                  <a:lnTo>
                    <a:pt x="133" y="55"/>
                  </a:lnTo>
                  <a:close/>
                  <a:moveTo>
                    <a:pt x="19" y="46"/>
                  </a:moveTo>
                  <a:cubicBezTo>
                    <a:pt x="16" y="44"/>
                    <a:pt x="16" y="39"/>
                    <a:pt x="18" y="36"/>
                  </a:cubicBezTo>
                  <a:cubicBezTo>
                    <a:pt x="22" y="32"/>
                    <a:pt x="22" y="32"/>
                    <a:pt x="22" y="32"/>
                  </a:cubicBezTo>
                  <a:cubicBezTo>
                    <a:pt x="24" y="29"/>
                    <a:pt x="29" y="28"/>
                    <a:pt x="32" y="31"/>
                  </a:cubicBezTo>
                  <a:cubicBezTo>
                    <a:pt x="41" y="39"/>
                    <a:pt x="41" y="39"/>
                    <a:pt x="41" y="39"/>
                  </a:cubicBezTo>
                  <a:cubicBezTo>
                    <a:pt x="29" y="54"/>
                    <a:pt x="29" y="54"/>
                    <a:pt x="29" y="54"/>
                  </a:cubicBezTo>
                  <a:lnTo>
                    <a:pt x="19" y="46"/>
                  </a:lnTo>
                  <a:close/>
                </a:path>
              </a:pathLst>
            </a:cu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50" name="Freeform 15"/>
            <p:cNvSpPr>
              <a:spLocks/>
            </p:cNvSpPr>
            <p:nvPr/>
          </p:nvSpPr>
          <p:spPr bwMode="auto">
            <a:xfrm>
              <a:off x="522" y="1377"/>
              <a:ext cx="179" cy="55"/>
            </a:xfrm>
            <a:custGeom>
              <a:avLst/>
              <a:gdLst>
                <a:gd name="T0" fmla="*/ 63 w 119"/>
                <a:gd name="T1" fmla="*/ 17 h 36"/>
                <a:gd name="T2" fmla="*/ 6 w 119"/>
                <a:gd name="T3" fmla="*/ 28 h 36"/>
                <a:gd name="T4" fmla="*/ 0 w 119"/>
                <a:gd name="T5" fmla="*/ 26 h 36"/>
                <a:gd name="T6" fmla="*/ 91 w 119"/>
                <a:gd name="T7" fmla="*/ 6 h 36"/>
                <a:gd name="T8" fmla="*/ 116 w 119"/>
                <a:gd name="T9" fmla="*/ 11 h 36"/>
                <a:gd name="T10" fmla="*/ 119 w 119"/>
                <a:gd name="T11" fmla="*/ 30 h 36"/>
                <a:gd name="T12" fmla="*/ 103 w 119"/>
                <a:gd name="T13" fmla="*/ 36 h 36"/>
                <a:gd name="T14" fmla="*/ 63 w 119"/>
                <a:gd name="T15" fmla="*/ 17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 h="36">
                  <a:moveTo>
                    <a:pt x="63" y="17"/>
                  </a:moveTo>
                  <a:cubicBezTo>
                    <a:pt x="47" y="15"/>
                    <a:pt x="20" y="18"/>
                    <a:pt x="6" y="28"/>
                  </a:cubicBezTo>
                  <a:cubicBezTo>
                    <a:pt x="4" y="27"/>
                    <a:pt x="2" y="27"/>
                    <a:pt x="0" y="26"/>
                  </a:cubicBezTo>
                  <a:cubicBezTo>
                    <a:pt x="26" y="8"/>
                    <a:pt x="60" y="0"/>
                    <a:pt x="91" y="6"/>
                  </a:cubicBezTo>
                  <a:cubicBezTo>
                    <a:pt x="98" y="7"/>
                    <a:pt x="115" y="10"/>
                    <a:pt x="116" y="11"/>
                  </a:cubicBezTo>
                  <a:cubicBezTo>
                    <a:pt x="116" y="12"/>
                    <a:pt x="118" y="25"/>
                    <a:pt x="119" y="30"/>
                  </a:cubicBezTo>
                  <a:cubicBezTo>
                    <a:pt x="114" y="32"/>
                    <a:pt x="108" y="33"/>
                    <a:pt x="103" y="36"/>
                  </a:cubicBezTo>
                  <a:cubicBezTo>
                    <a:pt x="95" y="24"/>
                    <a:pt x="76" y="19"/>
                    <a:pt x="63" y="17"/>
                  </a:cubicBezTo>
                  <a:close/>
                </a:path>
              </a:pathLst>
            </a:cu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sp>
        <p:nvSpPr>
          <p:cNvPr id="51" name="文本框 50"/>
          <p:cNvSpPr txBox="1"/>
          <p:nvPr/>
        </p:nvSpPr>
        <p:spPr>
          <a:xfrm>
            <a:off x="1636242" y="5173480"/>
            <a:ext cx="1981633" cy="931024"/>
          </a:xfrm>
          <a:prstGeom prst="rect">
            <a:avLst/>
          </a:prstGeom>
          <a:noFill/>
          <a:effectLst/>
        </p:spPr>
        <p:txBody>
          <a:bodyPr wrap="none" rtlCol="0">
            <a:spAutoFit/>
          </a:bodyPr>
          <a:lstStyle/>
          <a:p>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1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a:t>
            </a:r>
          </a:p>
          <a:p>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of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000" dirty="0" smtClean="0">
              <a:solidFill>
                <a:schemeClr val="tx1">
                  <a:lumMod val="95000"/>
                  <a:lumOff val="5000"/>
                </a:schemeClr>
              </a:solidFill>
              <a:ea typeface="微软雅黑" panose="020B0503020204020204" pitchFamily="34" charset="-122"/>
            </a:endParaRPr>
          </a:p>
          <a:p>
            <a:endParaRPr lang="en-US" altLang="zh-CN" sz="1050" dirty="0" smtClean="0">
              <a:solidFill>
                <a:srgbClr val="FCFCFC"/>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3899282" y="5171310"/>
            <a:ext cx="1981633" cy="931024"/>
          </a:xfrm>
          <a:prstGeom prst="rect">
            <a:avLst/>
          </a:prstGeom>
          <a:noFill/>
          <a:effectLst/>
        </p:spPr>
        <p:txBody>
          <a:bodyPr wrap="none" rtlCol="0">
            <a:spAutoFit/>
          </a:bodyPr>
          <a:lstStyle/>
          <a:p>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1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a:t>
            </a:r>
          </a:p>
          <a:p>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of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000" dirty="0" smtClean="0">
              <a:solidFill>
                <a:schemeClr val="tx1">
                  <a:lumMod val="95000"/>
                  <a:lumOff val="5000"/>
                </a:schemeClr>
              </a:solidFill>
              <a:ea typeface="微软雅黑" panose="020B0503020204020204" pitchFamily="34" charset="-122"/>
            </a:endParaRPr>
          </a:p>
          <a:p>
            <a:endParaRPr lang="en-US" altLang="zh-CN" sz="1050" dirty="0" smtClean="0">
              <a:solidFill>
                <a:srgbClr val="FCFCFC"/>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6292929" y="5179808"/>
            <a:ext cx="1981633" cy="931024"/>
          </a:xfrm>
          <a:prstGeom prst="rect">
            <a:avLst/>
          </a:prstGeom>
          <a:noFill/>
          <a:effectLst/>
        </p:spPr>
        <p:txBody>
          <a:bodyPr wrap="none" rtlCol="0">
            <a:spAutoFit/>
          </a:bodyPr>
          <a:lstStyle/>
          <a:p>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1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a:t>
            </a:r>
          </a:p>
          <a:p>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of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000" dirty="0" smtClean="0">
              <a:solidFill>
                <a:schemeClr val="tx1">
                  <a:lumMod val="95000"/>
                  <a:lumOff val="5000"/>
                </a:schemeClr>
              </a:solidFill>
              <a:ea typeface="微软雅黑" panose="020B0503020204020204" pitchFamily="34" charset="-122"/>
            </a:endParaRPr>
          </a:p>
          <a:p>
            <a:endParaRPr lang="en-US" altLang="zh-CN" sz="1050" dirty="0" smtClean="0">
              <a:solidFill>
                <a:srgbClr val="FCFCFC"/>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8653681" y="5179807"/>
            <a:ext cx="1981633" cy="931024"/>
          </a:xfrm>
          <a:prstGeom prst="rect">
            <a:avLst/>
          </a:prstGeom>
          <a:noFill/>
          <a:effectLst/>
        </p:spPr>
        <p:txBody>
          <a:bodyPr wrap="none" rtlCol="0">
            <a:spAutoFit/>
          </a:bodyPr>
          <a:lstStyle/>
          <a:p>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1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a:t>
            </a:r>
          </a:p>
          <a:p>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of </a:t>
            </a:r>
            <a:r>
              <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rPr>
              <a:t> </a:t>
            </a:r>
            <a:r>
              <a:rPr lang="en-US" altLang="zh-CN" sz="10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0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000" dirty="0" smtClean="0">
              <a:solidFill>
                <a:schemeClr val="tx1">
                  <a:lumMod val="95000"/>
                  <a:lumOff val="5000"/>
                </a:schemeClr>
              </a:solidFill>
              <a:ea typeface="微软雅黑" panose="020B0503020204020204" pitchFamily="34" charset="-122"/>
            </a:endParaRPr>
          </a:p>
          <a:p>
            <a:endParaRPr lang="en-US" altLang="zh-CN" sz="1050" dirty="0" smtClean="0">
              <a:solidFill>
                <a:srgbClr val="FCFCFC"/>
              </a:solidFill>
              <a:latin typeface="微软雅黑" panose="020B0503020204020204" pitchFamily="34" charset="-122"/>
              <a:ea typeface="微软雅黑" panose="020B0503020204020204" pitchFamily="34" charset="-122"/>
            </a:endParaRPr>
          </a:p>
        </p:txBody>
      </p:sp>
      <p:sp>
        <p:nvSpPr>
          <p:cNvPr id="55" name="矩形 5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19604688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500"/>
                                            <p:tgtEl>
                                              <p:spTgt spid="13"/>
                                            </p:tgtEl>
                                          </p:cBhvr>
                                        </p:animEffect>
                                      </p:childTnLst>
                                    </p:cTn>
                                  </p:par>
                                </p:childTnLst>
                              </p:cTn>
                            </p:par>
                            <p:par>
                              <p:cTn id="8" fill="hold">
                                <p:stCondLst>
                                  <p:cond delay="500"/>
                                </p:stCondLst>
                                <p:childTnLst>
                                  <p:par>
                                    <p:cTn id="9" presetID="2" presetClass="entr" presetSubtype="1" fill="hold" nodeType="afterEffect" p14:presetBounceEnd="6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6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60000">
                                          <p:cBhvr additive="base">
                                            <p:cTn id="12" dur="10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60000">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14:bounceEnd="60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60000">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14:bounceEnd="60000">
                                          <p:cBhvr additive="base">
                                            <p:cTn id="19" dur="10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20" dur="10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14:presetBounceEnd="60000">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14:bounceEnd="60000">
                                          <p:cBhvr additive="base">
                                            <p:cTn id="23" dur="1000" fill="hold"/>
                                            <p:tgtEl>
                                              <p:spTgt spid="8"/>
                                            </p:tgtEl>
                                            <p:attrNameLst>
                                              <p:attrName>ppt_x</p:attrName>
                                            </p:attrNameLst>
                                          </p:cBhvr>
                                          <p:tavLst>
                                            <p:tav tm="0">
                                              <p:val>
                                                <p:strVal val="#ppt_x"/>
                                              </p:val>
                                            </p:tav>
                                            <p:tav tm="100000">
                                              <p:val>
                                                <p:strVal val="#ppt_x"/>
                                              </p:val>
                                            </p:tav>
                                          </p:tavLst>
                                        </p:anim>
                                        <p:anim calcmode="lin" valueType="num" p14:bounceEnd="60000">
                                          <p:cBhvr additive="base">
                                            <p:cTn id="24" dur="1000" fill="hold"/>
                                            <p:tgtEl>
                                              <p:spTgt spid="8"/>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 presetClass="entr" presetSubtype="8" fill="hold" nodeType="afterEffect" p14:presetBounceEnd="60000">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14:bounceEnd="60000">
                                          <p:cBhvr additive="base">
                                            <p:cTn id="28" dur="1000" fill="hold"/>
                                            <p:tgtEl>
                                              <p:spTgt spid="41"/>
                                            </p:tgtEl>
                                            <p:attrNameLst>
                                              <p:attrName>ppt_x</p:attrName>
                                            </p:attrNameLst>
                                          </p:cBhvr>
                                          <p:tavLst>
                                            <p:tav tm="0">
                                              <p:val>
                                                <p:strVal val="0-#ppt_w/2"/>
                                              </p:val>
                                            </p:tav>
                                            <p:tav tm="100000">
                                              <p:val>
                                                <p:strVal val="#ppt_x"/>
                                              </p:val>
                                            </p:tav>
                                          </p:tavLst>
                                        </p:anim>
                                        <p:anim calcmode="lin" valueType="num" p14:bounceEnd="60000">
                                          <p:cBhvr additive="base">
                                            <p:cTn id="29" dur="1000" fill="hold"/>
                                            <p:tgtEl>
                                              <p:spTgt spid="41"/>
                                            </p:tgtEl>
                                            <p:attrNameLst>
                                              <p:attrName>ppt_y</p:attrName>
                                            </p:attrNameLst>
                                          </p:cBhvr>
                                          <p:tavLst>
                                            <p:tav tm="0">
                                              <p:val>
                                                <p:strVal val="#ppt_y"/>
                                              </p:val>
                                            </p:tav>
                                            <p:tav tm="100000">
                                              <p:val>
                                                <p:strVal val="#ppt_y"/>
                                              </p:val>
                                            </p:tav>
                                          </p:tavLst>
                                        </p:anim>
                                      </p:childTnLst>
                                    </p:cTn>
                                  </p:par>
                                </p:childTnLst>
                              </p:cTn>
                            </p:par>
                            <p:par>
                              <p:cTn id="30" fill="hold">
                                <p:stCondLst>
                                  <p:cond delay="3250"/>
                                </p:stCondLst>
                                <p:childTnLst>
                                  <p:par>
                                    <p:cTn id="31" presetID="2" presetClass="entr" presetSubtype="4" fill="hold" grpId="0" nodeType="afterEffect" p14:presetBounceEnd="60000">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14:bounceEnd="60000">
                                          <p:cBhvr additive="base">
                                            <p:cTn id="33" dur="1000" fill="hold"/>
                                            <p:tgtEl>
                                              <p:spTgt spid="51"/>
                                            </p:tgtEl>
                                            <p:attrNameLst>
                                              <p:attrName>ppt_x</p:attrName>
                                            </p:attrNameLst>
                                          </p:cBhvr>
                                          <p:tavLst>
                                            <p:tav tm="0">
                                              <p:val>
                                                <p:strVal val="#ppt_x"/>
                                              </p:val>
                                            </p:tav>
                                            <p:tav tm="100000">
                                              <p:val>
                                                <p:strVal val="#ppt_x"/>
                                              </p:val>
                                            </p:tav>
                                          </p:tavLst>
                                        </p:anim>
                                        <p:anim calcmode="lin" valueType="num" p14:bounceEnd="60000">
                                          <p:cBhvr additive="base">
                                            <p:cTn id="34" dur="1000" fill="hold"/>
                                            <p:tgtEl>
                                              <p:spTgt spid="5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14:presetBounceEnd="60000">
                                      <p:stCondLst>
                                        <p:cond delay="250"/>
                                      </p:stCondLst>
                                      <p:childTnLst>
                                        <p:set>
                                          <p:cBhvr>
                                            <p:cTn id="36" dur="1" fill="hold">
                                              <p:stCondLst>
                                                <p:cond delay="0"/>
                                              </p:stCondLst>
                                            </p:cTn>
                                            <p:tgtEl>
                                              <p:spTgt spid="52"/>
                                            </p:tgtEl>
                                            <p:attrNameLst>
                                              <p:attrName>style.visibility</p:attrName>
                                            </p:attrNameLst>
                                          </p:cBhvr>
                                          <p:to>
                                            <p:strVal val="visible"/>
                                          </p:to>
                                        </p:set>
                                        <p:anim calcmode="lin" valueType="num" p14:bounceEnd="60000">
                                          <p:cBhvr additive="base">
                                            <p:cTn id="37" dur="1000" fill="hold"/>
                                            <p:tgtEl>
                                              <p:spTgt spid="52"/>
                                            </p:tgtEl>
                                            <p:attrNameLst>
                                              <p:attrName>ppt_x</p:attrName>
                                            </p:attrNameLst>
                                          </p:cBhvr>
                                          <p:tavLst>
                                            <p:tav tm="0">
                                              <p:val>
                                                <p:strVal val="#ppt_x"/>
                                              </p:val>
                                            </p:tav>
                                            <p:tav tm="100000">
                                              <p:val>
                                                <p:strVal val="#ppt_x"/>
                                              </p:val>
                                            </p:tav>
                                          </p:tavLst>
                                        </p:anim>
                                        <p:anim calcmode="lin" valueType="num" p14:bounceEnd="60000">
                                          <p:cBhvr additive="base">
                                            <p:cTn id="38" dur="1000" fill="hold"/>
                                            <p:tgtEl>
                                              <p:spTgt spid="5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14:presetBounceEnd="60000">
                                      <p:stCondLst>
                                        <p:cond delay="500"/>
                                      </p:stCondLst>
                                      <p:childTnLst>
                                        <p:set>
                                          <p:cBhvr>
                                            <p:cTn id="40" dur="1" fill="hold">
                                              <p:stCondLst>
                                                <p:cond delay="0"/>
                                              </p:stCondLst>
                                            </p:cTn>
                                            <p:tgtEl>
                                              <p:spTgt spid="53"/>
                                            </p:tgtEl>
                                            <p:attrNameLst>
                                              <p:attrName>style.visibility</p:attrName>
                                            </p:attrNameLst>
                                          </p:cBhvr>
                                          <p:to>
                                            <p:strVal val="visible"/>
                                          </p:to>
                                        </p:set>
                                        <p:anim calcmode="lin" valueType="num" p14:bounceEnd="60000">
                                          <p:cBhvr additive="base">
                                            <p:cTn id="41" dur="1000" fill="hold"/>
                                            <p:tgtEl>
                                              <p:spTgt spid="53"/>
                                            </p:tgtEl>
                                            <p:attrNameLst>
                                              <p:attrName>ppt_x</p:attrName>
                                            </p:attrNameLst>
                                          </p:cBhvr>
                                          <p:tavLst>
                                            <p:tav tm="0">
                                              <p:val>
                                                <p:strVal val="#ppt_x"/>
                                              </p:val>
                                            </p:tav>
                                            <p:tav tm="100000">
                                              <p:val>
                                                <p:strVal val="#ppt_x"/>
                                              </p:val>
                                            </p:tav>
                                          </p:tavLst>
                                        </p:anim>
                                        <p:anim calcmode="lin" valueType="num" p14:bounceEnd="60000">
                                          <p:cBhvr additive="base">
                                            <p:cTn id="42" dur="1000" fill="hold"/>
                                            <p:tgtEl>
                                              <p:spTgt spid="5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14:presetBounceEnd="60000">
                                      <p:stCondLst>
                                        <p:cond delay="750"/>
                                      </p:stCondLst>
                                      <p:childTnLst>
                                        <p:set>
                                          <p:cBhvr>
                                            <p:cTn id="44" dur="1" fill="hold">
                                              <p:stCondLst>
                                                <p:cond delay="0"/>
                                              </p:stCondLst>
                                            </p:cTn>
                                            <p:tgtEl>
                                              <p:spTgt spid="54"/>
                                            </p:tgtEl>
                                            <p:attrNameLst>
                                              <p:attrName>style.visibility</p:attrName>
                                            </p:attrNameLst>
                                          </p:cBhvr>
                                          <p:to>
                                            <p:strVal val="visible"/>
                                          </p:to>
                                        </p:set>
                                        <p:anim calcmode="lin" valueType="num" p14:bounceEnd="60000">
                                          <p:cBhvr additive="base">
                                            <p:cTn id="45" dur="1000" fill="hold"/>
                                            <p:tgtEl>
                                              <p:spTgt spid="54"/>
                                            </p:tgtEl>
                                            <p:attrNameLst>
                                              <p:attrName>ppt_x</p:attrName>
                                            </p:attrNameLst>
                                          </p:cBhvr>
                                          <p:tavLst>
                                            <p:tav tm="0">
                                              <p:val>
                                                <p:strVal val="#ppt_x"/>
                                              </p:val>
                                            </p:tav>
                                            <p:tav tm="100000">
                                              <p:val>
                                                <p:strVal val="#ppt_x"/>
                                              </p:val>
                                            </p:tav>
                                          </p:tavLst>
                                        </p:anim>
                                        <p:anim calcmode="lin" valueType="num" p14:bounceEnd="60000">
                                          <p:cBhvr additive="base">
                                            <p:cTn id="46" dur="10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500"/>
                                            <p:tgtEl>
                                              <p:spTgt spid="13"/>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ppt_x"/>
                                              </p:val>
                                            </p:tav>
                                            <p:tav tm="100000">
                                              <p:val>
                                                <p:strVal val="#ppt_x"/>
                                              </p:val>
                                            </p:tav>
                                          </p:tavLst>
                                        </p:anim>
                                        <p:anim calcmode="lin" valueType="num">
                                          <p:cBhvr additive="base">
                                            <p:cTn id="24" dur="1000" fill="hold"/>
                                            <p:tgtEl>
                                              <p:spTgt spid="8"/>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 presetClass="entr" presetSubtype="8"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1000" fill="hold"/>
                                            <p:tgtEl>
                                              <p:spTgt spid="41"/>
                                            </p:tgtEl>
                                            <p:attrNameLst>
                                              <p:attrName>ppt_x</p:attrName>
                                            </p:attrNameLst>
                                          </p:cBhvr>
                                          <p:tavLst>
                                            <p:tav tm="0">
                                              <p:val>
                                                <p:strVal val="0-#ppt_w/2"/>
                                              </p:val>
                                            </p:tav>
                                            <p:tav tm="100000">
                                              <p:val>
                                                <p:strVal val="#ppt_x"/>
                                              </p:val>
                                            </p:tav>
                                          </p:tavLst>
                                        </p:anim>
                                        <p:anim calcmode="lin" valueType="num">
                                          <p:cBhvr additive="base">
                                            <p:cTn id="29" dur="1000" fill="hold"/>
                                            <p:tgtEl>
                                              <p:spTgt spid="41"/>
                                            </p:tgtEl>
                                            <p:attrNameLst>
                                              <p:attrName>ppt_y</p:attrName>
                                            </p:attrNameLst>
                                          </p:cBhvr>
                                          <p:tavLst>
                                            <p:tav tm="0">
                                              <p:val>
                                                <p:strVal val="#ppt_y"/>
                                              </p:val>
                                            </p:tav>
                                            <p:tav tm="100000">
                                              <p:val>
                                                <p:strVal val="#ppt_y"/>
                                              </p:val>
                                            </p:tav>
                                          </p:tavLst>
                                        </p:anim>
                                      </p:childTnLst>
                                    </p:cTn>
                                  </p:par>
                                </p:childTnLst>
                              </p:cTn>
                            </p:par>
                            <p:par>
                              <p:cTn id="30" fill="hold">
                                <p:stCondLst>
                                  <p:cond delay="3250"/>
                                </p:stCondLst>
                                <p:childTnLst>
                                  <p:par>
                                    <p:cTn id="31" presetID="2" presetClass="entr" presetSubtype="4"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1000" fill="hold"/>
                                            <p:tgtEl>
                                              <p:spTgt spid="51"/>
                                            </p:tgtEl>
                                            <p:attrNameLst>
                                              <p:attrName>ppt_x</p:attrName>
                                            </p:attrNameLst>
                                          </p:cBhvr>
                                          <p:tavLst>
                                            <p:tav tm="0">
                                              <p:val>
                                                <p:strVal val="#ppt_x"/>
                                              </p:val>
                                            </p:tav>
                                            <p:tav tm="100000">
                                              <p:val>
                                                <p:strVal val="#ppt_x"/>
                                              </p:val>
                                            </p:tav>
                                          </p:tavLst>
                                        </p:anim>
                                        <p:anim calcmode="lin" valueType="num">
                                          <p:cBhvr additive="base">
                                            <p:cTn id="34" dur="1000" fill="hold"/>
                                            <p:tgtEl>
                                              <p:spTgt spid="5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5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1000" fill="hold"/>
                                            <p:tgtEl>
                                              <p:spTgt spid="52"/>
                                            </p:tgtEl>
                                            <p:attrNameLst>
                                              <p:attrName>ppt_x</p:attrName>
                                            </p:attrNameLst>
                                          </p:cBhvr>
                                          <p:tavLst>
                                            <p:tav tm="0">
                                              <p:val>
                                                <p:strVal val="#ppt_x"/>
                                              </p:val>
                                            </p:tav>
                                            <p:tav tm="100000">
                                              <p:val>
                                                <p:strVal val="#ppt_x"/>
                                              </p:val>
                                            </p:tav>
                                          </p:tavLst>
                                        </p:anim>
                                        <p:anim calcmode="lin" valueType="num">
                                          <p:cBhvr additive="base">
                                            <p:cTn id="38" dur="1000" fill="hold"/>
                                            <p:tgtEl>
                                              <p:spTgt spid="5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500"/>
                                      </p:stCondLst>
                                      <p:childTnLst>
                                        <p:set>
                                          <p:cBhvr>
                                            <p:cTn id="40" dur="1" fill="hold">
                                              <p:stCondLst>
                                                <p:cond delay="0"/>
                                              </p:stCondLst>
                                            </p:cTn>
                                            <p:tgtEl>
                                              <p:spTgt spid="53"/>
                                            </p:tgtEl>
                                            <p:attrNameLst>
                                              <p:attrName>style.visibility</p:attrName>
                                            </p:attrNameLst>
                                          </p:cBhvr>
                                          <p:to>
                                            <p:strVal val="visible"/>
                                          </p:to>
                                        </p:set>
                                        <p:anim calcmode="lin" valueType="num">
                                          <p:cBhvr additive="base">
                                            <p:cTn id="41" dur="1000" fill="hold"/>
                                            <p:tgtEl>
                                              <p:spTgt spid="53"/>
                                            </p:tgtEl>
                                            <p:attrNameLst>
                                              <p:attrName>ppt_x</p:attrName>
                                            </p:attrNameLst>
                                          </p:cBhvr>
                                          <p:tavLst>
                                            <p:tav tm="0">
                                              <p:val>
                                                <p:strVal val="#ppt_x"/>
                                              </p:val>
                                            </p:tav>
                                            <p:tav tm="100000">
                                              <p:val>
                                                <p:strVal val="#ppt_x"/>
                                              </p:val>
                                            </p:tav>
                                          </p:tavLst>
                                        </p:anim>
                                        <p:anim calcmode="lin" valueType="num">
                                          <p:cBhvr additive="base">
                                            <p:cTn id="42" dur="1000" fill="hold"/>
                                            <p:tgtEl>
                                              <p:spTgt spid="5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75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1000" fill="hold"/>
                                            <p:tgtEl>
                                              <p:spTgt spid="54"/>
                                            </p:tgtEl>
                                            <p:attrNameLst>
                                              <p:attrName>ppt_x</p:attrName>
                                            </p:attrNameLst>
                                          </p:cBhvr>
                                          <p:tavLst>
                                            <p:tav tm="0">
                                              <p:val>
                                                <p:strVal val="#ppt_x"/>
                                              </p:val>
                                            </p:tav>
                                            <p:tav tm="100000">
                                              <p:val>
                                                <p:strVal val="#ppt_x"/>
                                              </p:val>
                                            </p:tav>
                                          </p:tavLst>
                                        </p:anim>
                                        <p:anim calcmode="lin" valueType="num">
                                          <p:cBhvr additive="base">
                                            <p:cTn id="46" dur="10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15" name="组合 14"/>
          <p:cNvGrpSpPr/>
          <p:nvPr/>
        </p:nvGrpSpPr>
        <p:grpSpPr>
          <a:xfrm>
            <a:off x="1817665" y="2732642"/>
            <a:ext cx="8722064" cy="1683597"/>
            <a:chOff x="31445" y="161947"/>
            <a:chExt cx="2500824" cy="318131"/>
          </a:xfrm>
          <a:solidFill>
            <a:srgbClr val="5FA326"/>
          </a:solidFill>
        </p:grpSpPr>
        <p:sp>
          <p:nvSpPr>
            <p:cNvPr id="16" name="矩形 15"/>
            <p:cNvSpPr/>
            <p:nvPr/>
          </p:nvSpPr>
          <p:spPr>
            <a:xfrm>
              <a:off x="31445" y="176315"/>
              <a:ext cx="2268640" cy="293086"/>
            </a:xfrm>
            <a:prstGeom prst="rect">
              <a:avLst/>
            </a:prstGeom>
            <a:solidFill>
              <a:srgbClr val="6CAE43"/>
            </a:solidFill>
            <a:ln w="25400" cap="flat" cmpd="sng" algn="ctr">
              <a:solidFill>
                <a:srgbClr val="6CAE43"/>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17" name="等腰三角形 16"/>
            <p:cNvSpPr/>
            <p:nvPr/>
          </p:nvSpPr>
          <p:spPr>
            <a:xfrm rot="5400000">
              <a:off x="2257111" y="204921"/>
              <a:ext cx="318131" cy="232184"/>
            </a:xfrm>
            <a:prstGeom prst="triangle">
              <a:avLst/>
            </a:prstGeom>
            <a:solidFill>
              <a:srgbClr val="6CAE43"/>
            </a:solidFill>
            <a:ln w="25400" cap="flat" cmpd="sng" algn="ctr">
              <a:solidFill>
                <a:srgbClr val="6CAE43"/>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18" name="TextBox 8"/>
            <p:cNvSpPr txBox="1"/>
            <p:nvPr/>
          </p:nvSpPr>
          <p:spPr>
            <a:xfrm>
              <a:off x="1012253" y="238997"/>
              <a:ext cx="1393198" cy="157024"/>
            </a:xfrm>
            <a:prstGeom prst="rect">
              <a:avLst/>
            </a:prstGeom>
            <a:solidFill>
              <a:srgbClr val="6CAE43"/>
            </a:solidFill>
            <a:ln>
              <a:solidFill>
                <a:srgbClr val="6CAE43"/>
              </a:solidFill>
            </a:ln>
          </p:spPr>
          <p:txBody>
            <a:bodyPr wrap="none" rtlCol="0">
              <a:spAutoFit/>
            </a:bodyPr>
            <a:lstStyle/>
            <a:p>
              <a:pPr algn="just">
                <a:spcBef>
                  <a:spcPct val="0"/>
                </a:spcBef>
              </a:pPr>
              <a:r>
                <a:rPr lang="zh-CN" altLang="en-US" sz="48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rPr>
                <a:t>  研究</a:t>
              </a:r>
              <a:r>
                <a:rPr lang="zh-CN" altLang="en-US" sz="480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rPr>
                <a:t>思路与方法</a:t>
              </a:r>
              <a:endParaRPr lang="da-DK" altLang="zh-CN" sz="480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grpSp>
      <p:grpSp>
        <p:nvGrpSpPr>
          <p:cNvPr id="19" name="组合 18"/>
          <p:cNvGrpSpPr/>
          <p:nvPr/>
        </p:nvGrpSpPr>
        <p:grpSpPr>
          <a:xfrm>
            <a:off x="2081804" y="1831086"/>
            <a:ext cx="3493221" cy="3493221"/>
            <a:chOff x="267453" y="94709"/>
            <a:chExt cx="454824" cy="454824"/>
          </a:xfrm>
        </p:grpSpPr>
        <p:sp>
          <p:nvSpPr>
            <p:cNvPr id="20" name="椭圆 19"/>
            <p:cNvSpPr/>
            <p:nvPr/>
          </p:nvSpPr>
          <p:spPr>
            <a:xfrm>
              <a:off x="301756" y="114952"/>
              <a:ext cx="390525" cy="395287"/>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23" name="椭圆 22"/>
            <p:cNvSpPr/>
            <p:nvPr/>
          </p:nvSpPr>
          <p:spPr>
            <a:xfrm>
              <a:off x="343738" y="170570"/>
              <a:ext cx="302255" cy="302255"/>
            </a:xfrm>
            <a:prstGeom prst="ellipse">
              <a:avLst/>
            </a:prstGeom>
            <a:solidFill>
              <a:srgbClr val="6CAE43"/>
            </a:solidFill>
            <a:ln w="25400" cap="flat" cmpd="sng" algn="ctr">
              <a:no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24" name="同心圆 23"/>
            <p:cNvSpPr/>
            <p:nvPr/>
          </p:nvSpPr>
          <p:spPr>
            <a:xfrm>
              <a:off x="267453" y="94709"/>
              <a:ext cx="454824" cy="454824"/>
            </a:xfrm>
            <a:prstGeom prst="donut">
              <a:avLst>
                <a:gd name="adj" fmla="val 8567"/>
              </a:avLst>
            </a:prstGeom>
            <a:solidFill>
              <a:sysClr val="window" lastClr="FFFFFF"/>
            </a:solidFill>
            <a:ln w="9525" cap="flat" cmpd="sng" algn="ctr">
              <a:noFill/>
              <a:prstDash val="solid"/>
            </a:ln>
            <a:effectLst>
              <a:outerShdw blurRad="63500" sx="102000" sy="102000" algn="ctr" rotWithShape="0">
                <a:prstClr val="black">
                  <a:alpha val="20000"/>
                </a:prstClr>
              </a:outerShdw>
            </a:effectLst>
          </p:spPr>
          <p:txBody>
            <a:bodyPr rtlCol="0" anchor="ctr"/>
            <a:lstStyle/>
            <a:p>
              <a:pPr algn="ctr">
                <a:defRPr/>
              </a:pPr>
              <a:endParaRPr lang="zh-CN" altLang="en-US" sz="1600" kern="0" dirty="0" smtClean="0">
                <a:solidFill>
                  <a:prstClr val="black"/>
                </a:solidFill>
                <a:latin typeface="Arial"/>
                <a:ea typeface="方正正中黑简体"/>
                <a:cs typeface="+mn-ea"/>
                <a:sym typeface="+mn-lt"/>
              </a:endParaRPr>
            </a:p>
          </p:txBody>
        </p:sp>
        <p:sp>
          <p:nvSpPr>
            <p:cNvPr id="25" name="TextBox 9"/>
            <p:cNvSpPr txBox="1"/>
            <p:nvPr/>
          </p:nvSpPr>
          <p:spPr>
            <a:xfrm>
              <a:off x="370583" y="176347"/>
              <a:ext cx="261978" cy="268490"/>
            </a:xfrm>
            <a:prstGeom prst="rect">
              <a:avLst/>
            </a:prstGeom>
            <a:noFill/>
          </p:spPr>
          <p:txBody>
            <a:bodyPr wrap="none" rtlCol="0">
              <a:spAutoFit/>
            </a:bodyPr>
            <a:lstStyle/>
            <a:p>
              <a:pPr>
                <a:defRPr/>
              </a:pPr>
              <a:r>
                <a:rPr lang="en-US" altLang="zh-CN" sz="12800" kern="0" dirty="0" smtClean="0">
                  <a:solidFill>
                    <a:prstClr val="white"/>
                  </a:solidFill>
                  <a:latin typeface="Arial"/>
                  <a:ea typeface="方正正中黑简体"/>
                  <a:cs typeface="+mn-ea"/>
                  <a:sym typeface="+mn-lt"/>
                </a:rPr>
                <a:t>03</a:t>
              </a:r>
              <a:endParaRPr lang="zh-CN" altLang="en-US" sz="12800" kern="0" dirty="0" smtClean="0">
                <a:solidFill>
                  <a:prstClr val="white"/>
                </a:solidFill>
                <a:latin typeface="Arial"/>
                <a:ea typeface="方正正中黑简体"/>
                <a:cs typeface="+mn-ea"/>
                <a:sym typeface="+mn-lt"/>
              </a:endParaRPr>
            </a:p>
          </p:txBody>
        </p:sp>
      </p:grpSp>
    </p:spTree>
    <p:extLst>
      <p:ext uri="{BB962C8B-B14F-4D97-AF65-F5344CB8AC3E}">
        <p14:creationId xmlns:p14="http://schemas.microsoft.com/office/powerpoint/2010/main" val="6765093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9" name="组合 8"/>
          <p:cNvGrpSpPr/>
          <p:nvPr/>
        </p:nvGrpSpPr>
        <p:grpSpPr>
          <a:xfrm>
            <a:off x="5444710" y="3791538"/>
            <a:ext cx="1342034" cy="948615"/>
            <a:chOff x="5444709" y="3791534"/>
            <a:chExt cx="1342032" cy="948615"/>
          </a:xfrm>
        </p:grpSpPr>
        <p:grpSp>
          <p:nvGrpSpPr>
            <p:cNvPr id="17" name="组合 16"/>
            <p:cNvGrpSpPr/>
            <p:nvPr/>
          </p:nvGrpSpPr>
          <p:grpSpPr>
            <a:xfrm>
              <a:off x="5886850" y="3791534"/>
              <a:ext cx="427770" cy="411380"/>
              <a:chOff x="5602055" y="3208869"/>
              <a:chExt cx="895089" cy="860794"/>
            </a:xfrm>
            <a:gradFill>
              <a:gsLst>
                <a:gs pos="0">
                  <a:srgbClr val="1B2C45"/>
                </a:gs>
                <a:gs pos="100000">
                  <a:srgbClr val="254E8C"/>
                </a:gs>
              </a:gsLst>
              <a:lin ang="19200000" scaled="0"/>
            </a:gradFill>
          </p:grpSpPr>
          <p:sp>
            <p:nvSpPr>
              <p:cNvPr id="18" name="Oval 131"/>
              <p:cNvSpPr>
                <a:spLocks noChangeArrowheads="1"/>
              </p:cNvSpPr>
              <p:nvPr/>
            </p:nvSpPr>
            <p:spPr bwMode="auto">
              <a:xfrm>
                <a:off x="5848204" y="3208869"/>
                <a:ext cx="402790" cy="407944"/>
              </a:xfrm>
              <a:prstGeom prst="ellipse">
                <a:avLst/>
              </a:pr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21" name="Freeform 134"/>
              <p:cNvSpPr>
                <a:spLocks/>
              </p:cNvSpPr>
              <p:nvPr/>
            </p:nvSpPr>
            <p:spPr bwMode="auto">
              <a:xfrm>
                <a:off x="5602055" y="3680434"/>
                <a:ext cx="895089" cy="389229"/>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sp>
          <p:nvSpPr>
            <p:cNvPr id="22" name="矩形 21"/>
            <p:cNvSpPr/>
            <p:nvPr/>
          </p:nvSpPr>
          <p:spPr>
            <a:xfrm>
              <a:off x="5444709" y="4432372"/>
              <a:ext cx="1342032" cy="307777"/>
            </a:xfrm>
            <a:prstGeom prst="rect">
              <a:avLst/>
            </a:prstGeom>
          </p:spPr>
          <p:txBody>
            <a:bodyPr wrap="none">
              <a:spAutoFit/>
            </a:bodyPr>
            <a:lstStyle/>
            <a:p>
              <a:r>
                <a:rPr lang="en-US" altLang="zh-CN" sz="1400" b="1" dirty="0">
                  <a:solidFill>
                    <a:srgbClr val="203E6B"/>
                  </a:solidFill>
                  <a:latin typeface="方正姚体" panose="02010601030101010101" pitchFamily="2" charset="-122"/>
                  <a:ea typeface="方正姚体" panose="02010601030101010101" pitchFamily="2" charset="-122"/>
                </a:rPr>
                <a:t>CONTENT TITLE</a:t>
              </a:r>
              <a:endParaRPr lang="zh-CN" altLang="en-US" sz="1400" b="1" dirty="0">
                <a:solidFill>
                  <a:srgbClr val="203E6B"/>
                </a:solidFill>
                <a:latin typeface="方正姚体" panose="02010601030101010101" pitchFamily="2" charset="-122"/>
                <a:ea typeface="方正姚体" panose="02010601030101010101" pitchFamily="2" charset="-122"/>
              </a:endParaRPr>
            </a:p>
          </p:txBody>
        </p:sp>
      </p:grpSp>
      <p:grpSp>
        <p:nvGrpSpPr>
          <p:cNvPr id="8" name="组合 7"/>
          <p:cNvGrpSpPr/>
          <p:nvPr/>
        </p:nvGrpSpPr>
        <p:grpSpPr>
          <a:xfrm>
            <a:off x="3977751" y="3018015"/>
            <a:ext cx="1350471" cy="1916418"/>
            <a:chOff x="3977748" y="3018015"/>
            <a:chExt cx="1350471" cy="1916418"/>
          </a:xfrm>
        </p:grpSpPr>
        <p:sp>
          <p:nvSpPr>
            <p:cNvPr id="13" name="Freeform 12"/>
            <p:cNvSpPr>
              <a:spLocks/>
            </p:cNvSpPr>
            <p:nvPr/>
          </p:nvSpPr>
          <p:spPr bwMode="auto">
            <a:xfrm>
              <a:off x="3977748" y="3018015"/>
              <a:ext cx="1350471" cy="1916418"/>
            </a:xfrm>
            <a:custGeom>
              <a:avLst/>
              <a:gdLst>
                <a:gd name="T0" fmla="*/ 187 w 629"/>
                <a:gd name="T1" fmla="*/ 77 h 893"/>
                <a:gd name="T2" fmla="*/ 207 w 629"/>
                <a:gd name="T3" fmla="*/ 143 h 893"/>
                <a:gd name="T4" fmla="*/ 174 w 629"/>
                <a:gd name="T5" fmla="*/ 192 h 893"/>
                <a:gd name="T6" fmla="*/ 0 w 629"/>
                <a:gd name="T7" fmla="*/ 192 h 893"/>
                <a:gd name="T8" fmla="*/ 0 w 629"/>
                <a:gd name="T9" fmla="*/ 892 h 893"/>
                <a:gd name="T10" fmla="*/ 174 w 629"/>
                <a:gd name="T11" fmla="*/ 892 h 893"/>
                <a:gd name="T12" fmla="*/ 207 w 629"/>
                <a:gd name="T13" fmla="*/ 844 h 893"/>
                <a:gd name="T14" fmla="*/ 187 w 629"/>
                <a:gd name="T15" fmla="*/ 778 h 893"/>
                <a:gd name="T16" fmla="*/ 266 w 629"/>
                <a:gd name="T17" fmla="*/ 701 h 893"/>
                <a:gd name="T18" fmla="*/ 346 w 629"/>
                <a:gd name="T19" fmla="*/ 778 h 893"/>
                <a:gd name="T20" fmla="*/ 326 w 629"/>
                <a:gd name="T21" fmla="*/ 844 h 893"/>
                <a:gd name="T22" fmla="*/ 359 w 629"/>
                <a:gd name="T23" fmla="*/ 892 h 893"/>
                <a:gd name="T24" fmla="*/ 574 w 629"/>
                <a:gd name="T25" fmla="*/ 892 h 893"/>
                <a:gd name="T26" fmla="*/ 585 w 629"/>
                <a:gd name="T27" fmla="*/ 893 h 893"/>
                <a:gd name="T28" fmla="*/ 629 w 629"/>
                <a:gd name="T29" fmla="*/ 893 h 893"/>
                <a:gd name="T30" fmla="*/ 629 w 629"/>
                <a:gd name="T31" fmla="*/ 840 h 893"/>
                <a:gd name="T32" fmla="*/ 629 w 629"/>
                <a:gd name="T33" fmla="*/ 632 h 893"/>
                <a:gd name="T34" fmla="*/ 574 w 629"/>
                <a:gd name="T35" fmla="*/ 608 h 893"/>
                <a:gd name="T36" fmla="*/ 510 w 629"/>
                <a:gd name="T37" fmla="*/ 619 h 893"/>
                <a:gd name="T38" fmla="*/ 431 w 629"/>
                <a:gd name="T39" fmla="*/ 542 h 893"/>
                <a:gd name="T40" fmla="*/ 510 w 629"/>
                <a:gd name="T41" fmla="*/ 466 h 893"/>
                <a:gd name="T42" fmla="*/ 579 w 629"/>
                <a:gd name="T43" fmla="*/ 485 h 893"/>
                <a:gd name="T44" fmla="*/ 629 w 629"/>
                <a:gd name="T45" fmla="*/ 453 h 893"/>
                <a:gd name="T46" fmla="*/ 629 w 629"/>
                <a:gd name="T47" fmla="*/ 245 h 893"/>
                <a:gd name="T48" fmla="*/ 629 w 629"/>
                <a:gd name="T49" fmla="*/ 192 h 893"/>
                <a:gd name="T50" fmla="*/ 574 w 629"/>
                <a:gd name="T51" fmla="*/ 192 h 893"/>
                <a:gd name="T52" fmla="*/ 359 w 629"/>
                <a:gd name="T53" fmla="*/ 192 h 893"/>
                <a:gd name="T54" fmla="*/ 326 w 629"/>
                <a:gd name="T55" fmla="*/ 143 h 893"/>
                <a:gd name="T56" fmla="*/ 346 w 629"/>
                <a:gd name="T57" fmla="*/ 77 h 893"/>
                <a:gd name="T58" fmla="*/ 266 w 629"/>
                <a:gd name="T59" fmla="*/ 0 h 893"/>
                <a:gd name="T60" fmla="*/ 187 w 629"/>
                <a:gd name="T61" fmla="*/ 77 h 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9" h="893">
                  <a:moveTo>
                    <a:pt x="187" y="77"/>
                  </a:moveTo>
                  <a:cubicBezTo>
                    <a:pt x="187" y="99"/>
                    <a:pt x="207" y="143"/>
                    <a:pt x="207" y="143"/>
                  </a:cubicBezTo>
                  <a:cubicBezTo>
                    <a:pt x="219" y="170"/>
                    <a:pt x="204" y="192"/>
                    <a:pt x="174" y="192"/>
                  </a:cubicBezTo>
                  <a:cubicBezTo>
                    <a:pt x="0" y="192"/>
                    <a:pt x="0" y="192"/>
                    <a:pt x="0" y="192"/>
                  </a:cubicBezTo>
                  <a:cubicBezTo>
                    <a:pt x="0" y="892"/>
                    <a:pt x="0" y="892"/>
                    <a:pt x="0" y="892"/>
                  </a:cubicBezTo>
                  <a:cubicBezTo>
                    <a:pt x="174" y="892"/>
                    <a:pt x="174" y="892"/>
                    <a:pt x="174" y="892"/>
                  </a:cubicBezTo>
                  <a:cubicBezTo>
                    <a:pt x="204" y="892"/>
                    <a:pt x="219" y="870"/>
                    <a:pt x="207" y="844"/>
                  </a:cubicBezTo>
                  <a:cubicBezTo>
                    <a:pt x="207" y="844"/>
                    <a:pt x="187" y="800"/>
                    <a:pt x="187" y="778"/>
                  </a:cubicBezTo>
                  <a:cubicBezTo>
                    <a:pt x="187" y="735"/>
                    <a:pt x="222" y="701"/>
                    <a:pt x="266" y="701"/>
                  </a:cubicBezTo>
                  <a:cubicBezTo>
                    <a:pt x="310" y="701"/>
                    <a:pt x="346" y="735"/>
                    <a:pt x="346" y="778"/>
                  </a:cubicBezTo>
                  <a:cubicBezTo>
                    <a:pt x="346" y="800"/>
                    <a:pt x="326" y="844"/>
                    <a:pt x="326" y="844"/>
                  </a:cubicBezTo>
                  <a:cubicBezTo>
                    <a:pt x="314" y="870"/>
                    <a:pt x="328" y="892"/>
                    <a:pt x="359" y="892"/>
                  </a:cubicBezTo>
                  <a:cubicBezTo>
                    <a:pt x="574" y="892"/>
                    <a:pt x="574" y="892"/>
                    <a:pt x="574" y="892"/>
                  </a:cubicBezTo>
                  <a:cubicBezTo>
                    <a:pt x="578" y="892"/>
                    <a:pt x="582" y="893"/>
                    <a:pt x="585" y="893"/>
                  </a:cubicBezTo>
                  <a:cubicBezTo>
                    <a:pt x="629" y="893"/>
                    <a:pt x="629" y="893"/>
                    <a:pt x="629" y="893"/>
                  </a:cubicBezTo>
                  <a:cubicBezTo>
                    <a:pt x="629" y="840"/>
                    <a:pt x="629" y="840"/>
                    <a:pt x="629" y="840"/>
                  </a:cubicBezTo>
                  <a:cubicBezTo>
                    <a:pt x="629" y="632"/>
                    <a:pt x="629" y="632"/>
                    <a:pt x="629" y="632"/>
                  </a:cubicBezTo>
                  <a:cubicBezTo>
                    <a:pt x="629" y="603"/>
                    <a:pt x="602" y="596"/>
                    <a:pt x="574" y="608"/>
                  </a:cubicBezTo>
                  <a:cubicBezTo>
                    <a:pt x="574" y="608"/>
                    <a:pt x="533" y="619"/>
                    <a:pt x="510" y="619"/>
                  </a:cubicBezTo>
                  <a:cubicBezTo>
                    <a:pt x="467" y="619"/>
                    <a:pt x="431" y="585"/>
                    <a:pt x="431" y="542"/>
                  </a:cubicBezTo>
                  <a:cubicBezTo>
                    <a:pt x="431" y="500"/>
                    <a:pt x="467" y="466"/>
                    <a:pt x="510" y="466"/>
                  </a:cubicBezTo>
                  <a:cubicBezTo>
                    <a:pt x="533" y="466"/>
                    <a:pt x="579" y="485"/>
                    <a:pt x="579" y="485"/>
                  </a:cubicBezTo>
                  <a:cubicBezTo>
                    <a:pt x="606" y="497"/>
                    <a:pt x="629" y="482"/>
                    <a:pt x="629" y="453"/>
                  </a:cubicBezTo>
                  <a:cubicBezTo>
                    <a:pt x="629" y="245"/>
                    <a:pt x="629" y="245"/>
                    <a:pt x="629" y="245"/>
                  </a:cubicBezTo>
                  <a:cubicBezTo>
                    <a:pt x="629" y="192"/>
                    <a:pt x="629" y="192"/>
                    <a:pt x="629" y="192"/>
                  </a:cubicBezTo>
                  <a:cubicBezTo>
                    <a:pt x="574" y="192"/>
                    <a:pt x="574" y="192"/>
                    <a:pt x="574" y="192"/>
                  </a:cubicBezTo>
                  <a:cubicBezTo>
                    <a:pt x="359" y="192"/>
                    <a:pt x="359" y="192"/>
                    <a:pt x="359" y="192"/>
                  </a:cubicBezTo>
                  <a:cubicBezTo>
                    <a:pt x="328" y="192"/>
                    <a:pt x="314" y="170"/>
                    <a:pt x="326" y="143"/>
                  </a:cubicBezTo>
                  <a:cubicBezTo>
                    <a:pt x="326" y="143"/>
                    <a:pt x="346" y="99"/>
                    <a:pt x="346" y="77"/>
                  </a:cubicBezTo>
                  <a:cubicBezTo>
                    <a:pt x="346" y="34"/>
                    <a:pt x="310" y="0"/>
                    <a:pt x="266" y="0"/>
                  </a:cubicBezTo>
                  <a:cubicBezTo>
                    <a:pt x="222" y="0"/>
                    <a:pt x="187" y="34"/>
                    <a:pt x="187" y="77"/>
                  </a:cubicBezTo>
                </a:path>
              </a:pathLst>
            </a:custGeom>
            <a:solidFill>
              <a:srgbClr val="6CAE43"/>
            </a:soli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23" name="组合 22"/>
            <p:cNvGrpSpPr/>
            <p:nvPr/>
          </p:nvGrpSpPr>
          <p:grpSpPr>
            <a:xfrm>
              <a:off x="4259368" y="3864315"/>
              <a:ext cx="433732" cy="329551"/>
              <a:chOff x="4268086" y="4221191"/>
              <a:chExt cx="509646" cy="387231"/>
            </a:xfrm>
            <a:solidFill>
              <a:schemeClr val="bg1"/>
            </a:solidFill>
          </p:grpSpPr>
          <p:sp>
            <p:nvSpPr>
              <p:cNvPr id="24"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25"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grpSp>
        <p:nvGrpSpPr>
          <p:cNvPr id="4" name="组合 3"/>
          <p:cNvGrpSpPr/>
          <p:nvPr/>
        </p:nvGrpSpPr>
        <p:grpSpPr>
          <a:xfrm>
            <a:off x="6877316" y="3427963"/>
            <a:ext cx="1352285" cy="1918232"/>
            <a:chOff x="6877316" y="3427963"/>
            <a:chExt cx="1352285" cy="1918232"/>
          </a:xfrm>
        </p:grpSpPr>
        <p:sp>
          <p:nvSpPr>
            <p:cNvPr id="15" name="Freeform 16"/>
            <p:cNvSpPr>
              <a:spLocks/>
            </p:cNvSpPr>
            <p:nvPr/>
          </p:nvSpPr>
          <p:spPr bwMode="auto">
            <a:xfrm>
              <a:off x="6877316" y="3427963"/>
              <a:ext cx="1352285" cy="1918232"/>
            </a:xfrm>
            <a:custGeom>
              <a:avLst/>
              <a:gdLst>
                <a:gd name="T0" fmla="*/ 455 w 630"/>
                <a:gd name="T1" fmla="*/ 0 h 894"/>
                <a:gd name="T2" fmla="*/ 422 w 630"/>
                <a:gd name="T3" fmla="*/ 49 h 894"/>
                <a:gd name="T4" fmla="*/ 442 w 630"/>
                <a:gd name="T5" fmla="*/ 115 h 894"/>
                <a:gd name="T6" fmla="*/ 363 w 630"/>
                <a:gd name="T7" fmla="*/ 192 h 894"/>
                <a:gd name="T8" fmla="*/ 284 w 630"/>
                <a:gd name="T9" fmla="*/ 115 h 894"/>
                <a:gd name="T10" fmla="*/ 303 w 630"/>
                <a:gd name="T11" fmla="*/ 49 h 894"/>
                <a:gd name="T12" fmla="*/ 271 w 630"/>
                <a:gd name="T13" fmla="*/ 0 h 894"/>
                <a:gd name="T14" fmla="*/ 55 w 630"/>
                <a:gd name="T15" fmla="*/ 0 h 894"/>
                <a:gd name="T16" fmla="*/ 1 w 630"/>
                <a:gd name="T17" fmla="*/ 0 h 894"/>
                <a:gd name="T18" fmla="*/ 3 w 630"/>
                <a:gd name="T19" fmla="*/ 40 h 894"/>
                <a:gd name="T20" fmla="*/ 3 w 630"/>
                <a:gd name="T21" fmla="*/ 54 h 894"/>
                <a:gd name="T22" fmla="*/ 2 w 630"/>
                <a:gd name="T23" fmla="*/ 262 h 894"/>
                <a:gd name="T24" fmla="*/ 52 w 630"/>
                <a:gd name="T25" fmla="*/ 294 h 894"/>
                <a:gd name="T26" fmla="*/ 120 w 630"/>
                <a:gd name="T27" fmla="*/ 274 h 894"/>
                <a:gd name="T28" fmla="*/ 199 w 630"/>
                <a:gd name="T29" fmla="*/ 351 h 894"/>
                <a:gd name="T30" fmla="*/ 120 w 630"/>
                <a:gd name="T31" fmla="*/ 428 h 894"/>
                <a:gd name="T32" fmla="*/ 52 w 630"/>
                <a:gd name="T33" fmla="*/ 409 h 894"/>
                <a:gd name="T34" fmla="*/ 2 w 630"/>
                <a:gd name="T35" fmla="*/ 441 h 894"/>
                <a:gd name="T36" fmla="*/ 2 w 630"/>
                <a:gd name="T37" fmla="*/ 649 h 894"/>
                <a:gd name="T38" fmla="*/ 0 w 630"/>
                <a:gd name="T39" fmla="*/ 660 h 894"/>
                <a:gd name="T40" fmla="*/ 0 w 630"/>
                <a:gd name="T41" fmla="*/ 702 h 894"/>
                <a:gd name="T42" fmla="*/ 55 w 630"/>
                <a:gd name="T43" fmla="*/ 702 h 894"/>
                <a:gd name="T44" fmla="*/ 55 w 630"/>
                <a:gd name="T45" fmla="*/ 702 h 894"/>
                <a:gd name="T46" fmla="*/ 271 w 630"/>
                <a:gd name="T47" fmla="*/ 702 h 894"/>
                <a:gd name="T48" fmla="*/ 303 w 630"/>
                <a:gd name="T49" fmla="*/ 751 h 894"/>
                <a:gd name="T50" fmla="*/ 303 w 630"/>
                <a:gd name="T51" fmla="*/ 751 h 894"/>
                <a:gd name="T52" fmla="*/ 284 w 630"/>
                <a:gd name="T53" fmla="*/ 817 h 894"/>
                <a:gd name="T54" fmla="*/ 295 w 630"/>
                <a:gd name="T55" fmla="*/ 857 h 894"/>
                <a:gd name="T56" fmla="*/ 297 w 630"/>
                <a:gd name="T57" fmla="*/ 860 h 894"/>
                <a:gd name="T58" fmla="*/ 363 w 630"/>
                <a:gd name="T59" fmla="*/ 894 h 894"/>
                <a:gd name="T60" fmla="*/ 429 w 630"/>
                <a:gd name="T61" fmla="*/ 860 h 894"/>
                <a:gd name="T62" fmla="*/ 431 w 630"/>
                <a:gd name="T63" fmla="*/ 857 h 894"/>
                <a:gd name="T64" fmla="*/ 442 w 630"/>
                <a:gd name="T65" fmla="*/ 817 h 894"/>
                <a:gd name="T66" fmla="*/ 422 w 630"/>
                <a:gd name="T67" fmla="*/ 751 h 894"/>
                <a:gd name="T68" fmla="*/ 422 w 630"/>
                <a:gd name="T69" fmla="*/ 751 h 894"/>
                <a:gd name="T70" fmla="*/ 455 w 630"/>
                <a:gd name="T71" fmla="*/ 702 h 894"/>
                <a:gd name="T72" fmla="*/ 630 w 630"/>
                <a:gd name="T73" fmla="*/ 702 h 894"/>
                <a:gd name="T74" fmla="*/ 630 w 630"/>
                <a:gd name="T75" fmla="*/ 0 h 894"/>
                <a:gd name="T76" fmla="*/ 455 w 630"/>
                <a:gd name="T77" fmla="*/ 0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0" h="894">
                  <a:moveTo>
                    <a:pt x="455" y="0"/>
                  </a:moveTo>
                  <a:cubicBezTo>
                    <a:pt x="425" y="0"/>
                    <a:pt x="410" y="22"/>
                    <a:pt x="422" y="49"/>
                  </a:cubicBezTo>
                  <a:cubicBezTo>
                    <a:pt x="422" y="49"/>
                    <a:pt x="442" y="93"/>
                    <a:pt x="442" y="115"/>
                  </a:cubicBezTo>
                  <a:cubicBezTo>
                    <a:pt x="442" y="157"/>
                    <a:pt x="407" y="192"/>
                    <a:pt x="363" y="192"/>
                  </a:cubicBezTo>
                  <a:cubicBezTo>
                    <a:pt x="319" y="192"/>
                    <a:pt x="284" y="157"/>
                    <a:pt x="284" y="115"/>
                  </a:cubicBezTo>
                  <a:cubicBezTo>
                    <a:pt x="284" y="93"/>
                    <a:pt x="303" y="49"/>
                    <a:pt x="303" y="49"/>
                  </a:cubicBezTo>
                  <a:cubicBezTo>
                    <a:pt x="316" y="22"/>
                    <a:pt x="301" y="0"/>
                    <a:pt x="271" y="0"/>
                  </a:cubicBezTo>
                  <a:cubicBezTo>
                    <a:pt x="55" y="0"/>
                    <a:pt x="55" y="0"/>
                    <a:pt x="55" y="0"/>
                  </a:cubicBezTo>
                  <a:cubicBezTo>
                    <a:pt x="1" y="0"/>
                    <a:pt x="1" y="0"/>
                    <a:pt x="1" y="0"/>
                  </a:cubicBezTo>
                  <a:cubicBezTo>
                    <a:pt x="3" y="40"/>
                    <a:pt x="3" y="40"/>
                    <a:pt x="3" y="40"/>
                  </a:cubicBezTo>
                  <a:cubicBezTo>
                    <a:pt x="4" y="44"/>
                    <a:pt x="3" y="50"/>
                    <a:pt x="3" y="54"/>
                  </a:cubicBezTo>
                  <a:cubicBezTo>
                    <a:pt x="2" y="262"/>
                    <a:pt x="2" y="262"/>
                    <a:pt x="2" y="262"/>
                  </a:cubicBezTo>
                  <a:cubicBezTo>
                    <a:pt x="2" y="291"/>
                    <a:pt x="24" y="305"/>
                    <a:pt x="52" y="294"/>
                  </a:cubicBezTo>
                  <a:cubicBezTo>
                    <a:pt x="52" y="294"/>
                    <a:pt x="97" y="274"/>
                    <a:pt x="120" y="274"/>
                  </a:cubicBezTo>
                  <a:cubicBezTo>
                    <a:pt x="164" y="274"/>
                    <a:pt x="199" y="309"/>
                    <a:pt x="199" y="351"/>
                  </a:cubicBezTo>
                  <a:cubicBezTo>
                    <a:pt x="199" y="394"/>
                    <a:pt x="164" y="428"/>
                    <a:pt x="120" y="428"/>
                  </a:cubicBezTo>
                  <a:cubicBezTo>
                    <a:pt x="97" y="428"/>
                    <a:pt x="52" y="409"/>
                    <a:pt x="52" y="409"/>
                  </a:cubicBezTo>
                  <a:cubicBezTo>
                    <a:pt x="24" y="397"/>
                    <a:pt x="2" y="411"/>
                    <a:pt x="2" y="441"/>
                  </a:cubicBezTo>
                  <a:cubicBezTo>
                    <a:pt x="2" y="649"/>
                    <a:pt x="2" y="649"/>
                    <a:pt x="2" y="649"/>
                  </a:cubicBezTo>
                  <a:cubicBezTo>
                    <a:pt x="2" y="653"/>
                    <a:pt x="1" y="656"/>
                    <a:pt x="0" y="660"/>
                  </a:cubicBezTo>
                  <a:cubicBezTo>
                    <a:pt x="0" y="702"/>
                    <a:pt x="0" y="702"/>
                    <a:pt x="0" y="702"/>
                  </a:cubicBezTo>
                  <a:cubicBezTo>
                    <a:pt x="55" y="702"/>
                    <a:pt x="55" y="702"/>
                    <a:pt x="55" y="702"/>
                  </a:cubicBezTo>
                  <a:cubicBezTo>
                    <a:pt x="55" y="702"/>
                    <a:pt x="55" y="702"/>
                    <a:pt x="55" y="702"/>
                  </a:cubicBezTo>
                  <a:cubicBezTo>
                    <a:pt x="271" y="702"/>
                    <a:pt x="271" y="702"/>
                    <a:pt x="271" y="702"/>
                  </a:cubicBezTo>
                  <a:cubicBezTo>
                    <a:pt x="301" y="702"/>
                    <a:pt x="315" y="724"/>
                    <a:pt x="303" y="751"/>
                  </a:cubicBezTo>
                  <a:cubicBezTo>
                    <a:pt x="303" y="751"/>
                    <a:pt x="303" y="751"/>
                    <a:pt x="303" y="751"/>
                  </a:cubicBezTo>
                  <a:cubicBezTo>
                    <a:pt x="302" y="754"/>
                    <a:pt x="284" y="796"/>
                    <a:pt x="284" y="817"/>
                  </a:cubicBezTo>
                  <a:cubicBezTo>
                    <a:pt x="284" y="831"/>
                    <a:pt x="288" y="845"/>
                    <a:pt x="295" y="857"/>
                  </a:cubicBezTo>
                  <a:cubicBezTo>
                    <a:pt x="296" y="858"/>
                    <a:pt x="296" y="859"/>
                    <a:pt x="297" y="860"/>
                  </a:cubicBezTo>
                  <a:cubicBezTo>
                    <a:pt x="311" y="880"/>
                    <a:pt x="335" y="894"/>
                    <a:pt x="363" y="894"/>
                  </a:cubicBezTo>
                  <a:cubicBezTo>
                    <a:pt x="390" y="894"/>
                    <a:pt x="414" y="880"/>
                    <a:pt x="429" y="860"/>
                  </a:cubicBezTo>
                  <a:cubicBezTo>
                    <a:pt x="429" y="859"/>
                    <a:pt x="430" y="858"/>
                    <a:pt x="431" y="857"/>
                  </a:cubicBezTo>
                  <a:cubicBezTo>
                    <a:pt x="438" y="845"/>
                    <a:pt x="442" y="831"/>
                    <a:pt x="442" y="817"/>
                  </a:cubicBezTo>
                  <a:cubicBezTo>
                    <a:pt x="442" y="796"/>
                    <a:pt x="424" y="754"/>
                    <a:pt x="422" y="751"/>
                  </a:cubicBezTo>
                  <a:cubicBezTo>
                    <a:pt x="422" y="751"/>
                    <a:pt x="422" y="751"/>
                    <a:pt x="422" y="751"/>
                  </a:cubicBezTo>
                  <a:cubicBezTo>
                    <a:pt x="410" y="724"/>
                    <a:pt x="425" y="702"/>
                    <a:pt x="455" y="702"/>
                  </a:cubicBezTo>
                  <a:cubicBezTo>
                    <a:pt x="630" y="702"/>
                    <a:pt x="630" y="702"/>
                    <a:pt x="630" y="702"/>
                  </a:cubicBezTo>
                  <a:cubicBezTo>
                    <a:pt x="630" y="0"/>
                    <a:pt x="630" y="0"/>
                    <a:pt x="630" y="0"/>
                  </a:cubicBezTo>
                  <a:lnTo>
                    <a:pt x="455" y="0"/>
                  </a:lnTo>
                  <a:close/>
                </a:path>
              </a:pathLst>
            </a:custGeom>
            <a:solidFill>
              <a:srgbClr val="6CAE43"/>
            </a:soli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26" name="组合 25"/>
            <p:cNvGrpSpPr/>
            <p:nvPr/>
          </p:nvGrpSpPr>
          <p:grpSpPr>
            <a:xfrm>
              <a:off x="7534664" y="4181676"/>
              <a:ext cx="281806" cy="278900"/>
              <a:chOff x="6967126" y="4092464"/>
              <a:chExt cx="453105" cy="448433"/>
            </a:xfrm>
            <a:solidFill>
              <a:schemeClr val="bg1"/>
            </a:solidFill>
          </p:grpSpPr>
          <p:sp>
            <p:nvSpPr>
              <p:cNvPr id="27"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28"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grpSp>
        <p:nvGrpSpPr>
          <p:cNvPr id="7" name="组合 6"/>
          <p:cNvGrpSpPr/>
          <p:nvPr/>
        </p:nvGrpSpPr>
        <p:grpSpPr>
          <a:xfrm>
            <a:off x="4915551" y="4951669"/>
            <a:ext cx="1977184" cy="1327797"/>
            <a:chOff x="4915550" y="4951665"/>
            <a:chExt cx="1977184" cy="1327797"/>
          </a:xfrm>
        </p:grpSpPr>
        <p:sp>
          <p:nvSpPr>
            <p:cNvPr id="14" name="Freeform 14"/>
            <p:cNvSpPr>
              <a:spLocks/>
            </p:cNvSpPr>
            <p:nvPr/>
          </p:nvSpPr>
          <p:spPr bwMode="auto">
            <a:xfrm>
              <a:off x="4915550" y="4951665"/>
              <a:ext cx="1977184" cy="1327797"/>
            </a:xfrm>
            <a:custGeom>
              <a:avLst/>
              <a:gdLst>
                <a:gd name="T0" fmla="*/ 866 w 921"/>
                <a:gd name="T1" fmla="*/ 0 h 619"/>
                <a:gd name="T2" fmla="*/ 651 w 921"/>
                <a:gd name="T3" fmla="*/ 0 h 619"/>
                <a:gd name="T4" fmla="*/ 618 w 921"/>
                <a:gd name="T5" fmla="*/ 48 h 619"/>
                <a:gd name="T6" fmla="*/ 638 w 921"/>
                <a:gd name="T7" fmla="*/ 114 h 619"/>
                <a:gd name="T8" fmla="*/ 559 w 921"/>
                <a:gd name="T9" fmla="*/ 191 h 619"/>
                <a:gd name="T10" fmla="*/ 480 w 921"/>
                <a:gd name="T11" fmla="*/ 114 h 619"/>
                <a:gd name="T12" fmla="*/ 500 w 921"/>
                <a:gd name="T13" fmla="*/ 48 h 619"/>
                <a:gd name="T14" fmla="*/ 467 w 921"/>
                <a:gd name="T15" fmla="*/ 0 h 619"/>
                <a:gd name="T16" fmla="*/ 252 w 921"/>
                <a:gd name="T17" fmla="*/ 0 h 619"/>
                <a:gd name="T18" fmla="*/ 197 w 921"/>
                <a:gd name="T19" fmla="*/ 0 h 619"/>
                <a:gd name="T20" fmla="*/ 197 w 921"/>
                <a:gd name="T21" fmla="*/ 53 h 619"/>
                <a:gd name="T22" fmla="*/ 197 w 921"/>
                <a:gd name="T23" fmla="*/ 261 h 619"/>
                <a:gd name="T24" fmla="*/ 147 w 921"/>
                <a:gd name="T25" fmla="*/ 293 h 619"/>
                <a:gd name="T26" fmla="*/ 79 w 921"/>
                <a:gd name="T27" fmla="*/ 273 h 619"/>
                <a:gd name="T28" fmla="*/ 0 w 921"/>
                <a:gd name="T29" fmla="*/ 350 h 619"/>
                <a:gd name="T30" fmla="*/ 79 w 921"/>
                <a:gd name="T31" fmla="*/ 427 h 619"/>
                <a:gd name="T32" fmla="*/ 147 w 921"/>
                <a:gd name="T33" fmla="*/ 407 h 619"/>
                <a:gd name="T34" fmla="*/ 197 w 921"/>
                <a:gd name="T35" fmla="*/ 439 h 619"/>
                <a:gd name="T36" fmla="*/ 197 w 921"/>
                <a:gd name="T37" fmla="*/ 619 h 619"/>
                <a:gd name="T38" fmla="*/ 920 w 921"/>
                <a:gd name="T39" fmla="*/ 619 h 619"/>
                <a:gd name="T40" fmla="*/ 920 w 921"/>
                <a:gd name="T41" fmla="*/ 439 h 619"/>
                <a:gd name="T42" fmla="*/ 870 w 921"/>
                <a:gd name="T43" fmla="*/ 407 h 619"/>
                <a:gd name="T44" fmla="*/ 802 w 921"/>
                <a:gd name="T45" fmla="*/ 427 h 619"/>
                <a:gd name="T46" fmla="*/ 722 w 921"/>
                <a:gd name="T47" fmla="*/ 350 h 619"/>
                <a:gd name="T48" fmla="*/ 802 w 921"/>
                <a:gd name="T49" fmla="*/ 273 h 619"/>
                <a:gd name="T50" fmla="*/ 870 w 921"/>
                <a:gd name="T51" fmla="*/ 293 h 619"/>
                <a:gd name="T52" fmla="*/ 920 w 921"/>
                <a:gd name="T53" fmla="*/ 261 h 619"/>
                <a:gd name="T54" fmla="*/ 920 w 921"/>
                <a:gd name="T55" fmla="*/ 53 h 619"/>
                <a:gd name="T56" fmla="*/ 921 w 921"/>
                <a:gd name="T57" fmla="*/ 42 h 619"/>
                <a:gd name="T58" fmla="*/ 921 w 921"/>
                <a:gd name="T59" fmla="*/ 0 h 619"/>
                <a:gd name="T60" fmla="*/ 866 w 921"/>
                <a:gd name="T61" fmla="*/ 0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1" h="619">
                  <a:moveTo>
                    <a:pt x="866" y="0"/>
                  </a:moveTo>
                  <a:cubicBezTo>
                    <a:pt x="651" y="0"/>
                    <a:pt x="651" y="0"/>
                    <a:pt x="651" y="0"/>
                  </a:cubicBezTo>
                  <a:cubicBezTo>
                    <a:pt x="621" y="0"/>
                    <a:pt x="606" y="22"/>
                    <a:pt x="618" y="48"/>
                  </a:cubicBezTo>
                  <a:cubicBezTo>
                    <a:pt x="618" y="48"/>
                    <a:pt x="638" y="92"/>
                    <a:pt x="638" y="114"/>
                  </a:cubicBezTo>
                  <a:cubicBezTo>
                    <a:pt x="638" y="156"/>
                    <a:pt x="603" y="191"/>
                    <a:pt x="559" y="191"/>
                  </a:cubicBezTo>
                  <a:cubicBezTo>
                    <a:pt x="515" y="191"/>
                    <a:pt x="480" y="156"/>
                    <a:pt x="480" y="114"/>
                  </a:cubicBezTo>
                  <a:cubicBezTo>
                    <a:pt x="480" y="92"/>
                    <a:pt x="500" y="48"/>
                    <a:pt x="500" y="48"/>
                  </a:cubicBezTo>
                  <a:cubicBezTo>
                    <a:pt x="512" y="22"/>
                    <a:pt x="497" y="0"/>
                    <a:pt x="467" y="0"/>
                  </a:cubicBezTo>
                  <a:cubicBezTo>
                    <a:pt x="252" y="0"/>
                    <a:pt x="252" y="0"/>
                    <a:pt x="252" y="0"/>
                  </a:cubicBezTo>
                  <a:cubicBezTo>
                    <a:pt x="197" y="0"/>
                    <a:pt x="197" y="0"/>
                    <a:pt x="197" y="0"/>
                  </a:cubicBezTo>
                  <a:cubicBezTo>
                    <a:pt x="197" y="53"/>
                    <a:pt x="197" y="53"/>
                    <a:pt x="197" y="53"/>
                  </a:cubicBezTo>
                  <a:cubicBezTo>
                    <a:pt x="197" y="261"/>
                    <a:pt x="197" y="261"/>
                    <a:pt x="197" y="261"/>
                  </a:cubicBezTo>
                  <a:cubicBezTo>
                    <a:pt x="197" y="290"/>
                    <a:pt x="174" y="304"/>
                    <a:pt x="147" y="293"/>
                  </a:cubicBezTo>
                  <a:cubicBezTo>
                    <a:pt x="147" y="293"/>
                    <a:pt x="101" y="273"/>
                    <a:pt x="79" y="273"/>
                  </a:cubicBezTo>
                  <a:cubicBezTo>
                    <a:pt x="35" y="273"/>
                    <a:pt x="0" y="308"/>
                    <a:pt x="0" y="350"/>
                  </a:cubicBezTo>
                  <a:cubicBezTo>
                    <a:pt x="0" y="392"/>
                    <a:pt x="35" y="427"/>
                    <a:pt x="79" y="427"/>
                  </a:cubicBezTo>
                  <a:cubicBezTo>
                    <a:pt x="101" y="427"/>
                    <a:pt x="147" y="407"/>
                    <a:pt x="147" y="407"/>
                  </a:cubicBezTo>
                  <a:cubicBezTo>
                    <a:pt x="174" y="396"/>
                    <a:pt x="197" y="410"/>
                    <a:pt x="197" y="439"/>
                  </a:cubicBezTo>
                  <a:cubicBezTo>
                    <a:pt x="197" y="619"/>
                    <a:pt x="197" y="619"/>
                    <a:pt x="197" y="619"/>
                  </a:cubicBezTo>
                  <a:cubicBezTo>
                    <a:pt x="920" y="619"/>
                    <a:pt x="920" y="619"/>
                    <a:pt x="920" y="619"/>
                  </a:cubicBezTo>
                  <a:cubicBezTo>
                    <a:pt x="920" y="439"/>
                    <a:pt x="920" y="439"/>
                    <a:pt x="920" y="439"/>
                  </a:cubicBezTo>
                  <a:cubicBezTo>
                    <a:pt x="920" y="410"/>
                    <a:pt x="897" y="396"/>
                    <a:pt x="870" y="407"/>
                  </a:cubicBezTo>
                  <a:cubicBezTo>
                    <a:pt x="870" y="407"/>
                    <a:pt x="824" y="427"/>
                    <a:pt x="802" y="427"/>
                  </a:cubicBezTo>
                  <a:cubicBezTo>
                    <a:pt x="758" y="427"/>
                    <a:pt x="722" y="392"/>
                    <a:pt x="722" y="350"/>
                  </a:cubicBezTo>
                  <a:cubicBezTo>
                    <a:pt x="722" y="308"/>
                    <a:pt x="758" y="273"/>
                    <a:pt x="802" y="273"/>
                  </a:cubicBezTo>
                  <a:cubicBezTo>
                    <a:pt x="824" y="273"/>
                    <a:pt x="870" y="293"/>
                    <a:pt x="870" y="293"/>
                  </a:cubicBezTo>
                  <a:cubicBezTo>
                    <a:pt x="897" y="304"/>
                    <a:pt x="920" y="290"/>
                    <a:pt x="920" y="261"/>
                  </a:cubicBezTo>
                  <a:cubicBezTo>
                    <a:pt x="920" y="53"/>
                    <a:pt x="920" y="53"/>
                    <a:pt x="920" y="53"/>
                  </a:cubicBezTo>
                  <a:cubicBezTo>
                    <a:pt x="920" y="49"/>
                    <a:pt x="920" y="45"/>
                    <a:pt x="921" y="42"/>
                  </a:cubicBezTo>
                  <a:cubicBezTo>
                    <a:pt x="921" y="0"/>
                    <a:pt x="921" y="0"/>
                    <a:pt x="921" y="0"/>
                  </a:cubicBezTo>
                  <a:lnTo>
                    <a:pt x="866" y="0"/>
                  </a:lnTo>
                  <a:close/>
                </a:path>
              </a:pathLst>
            </a:custGeom>
            <a:solidFill>
              <a:srgbClr val="6CAE43"/>
            </a:soli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29" name="组合 28"/>
            <p:cNvGrpSpPr/>
            <p:nvPr/>
          </p:nvGrpSpPr>
          <p:grpSpPr>
            <a:xfrm>
              <a:off x="5730794" y="5636537"/>
              <a:ext cx="290178" cy="277521"/>
              <a:chOff x="1004888" y="993775"/>
              <a:chExt cx="2438400" cy="2332038"/>
            </a:xfrm>
          </p:grpSpPr>
          <p:sp>
            <p:nvSpPr>
              <p:cNvPr id="35"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36" name="任意多边形 35"/>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ea typeface="微软雅黑" panose="020B0503020204020204" pitchFamily="34" charset="-122"/>
                </a:endParaRPr>
              </a:p>
            </p:txBody>
          </p:sp>
        </p:grpSp>
      </p:grpSp>
      <p:grpSp>
        <p:nvGrpSpPr>
          <p:cNvPr id="3" name="组合 2"/>
          <p:cNvGrpSpPr/>
          <p:nvPr/>
        </p:nvGrpSpPr>
        <p:grpSpPr>
          <a:xfrm>
            <a:off x="5328219" y="2022167"/>
            <a:ext cx="1980812" cy="1405796"/>
            <a:chOff x="5328219" y="2022167"/>
            <a:chExt cx="1980812" cy="1405796"/>
          </a:xfrm>
        </p:grpSpPr>
        <p:sp>
          <p:nvSpPr>
            <p:cNvPr id="16" name="Freeform 18"/>
            <p:cNvSpPr>
              <a:spLocks/>
            </p:cNvSpPr>
            <p:nvPr/>
          </p:nvSpPr>
          <p:spPr bwMode="auto">
            <a:xfrm>
              <a:off x="5328219" y="2022167"/>
              <a:ext cx="1980812" cy="1405796"/>
            </a:xfrm>
            <a:custGeom>
              <a:avLst/>
              <a:gdLst>
                <a:gd name="T0" fmla="*/ 1 w 923"/>
                <a:gd name="T1" fmla="*/ 0 h 655"/>
                <a:gd name="T2" fmla="*/ 1 w 923"/>
                <a:gd name="T3" fmla="*/ 6 h 655"/>
                <a:gd name="T4" fmla="*/ 1 w 923"/>
                <a:gd name="T5" fmla="*/ 215 h 655"/>
                <a:gd name="T6" fmla="*/ 52 w 923"/>
                <a:gd name="T7" fmla="*/ 247 h 655"/>
                <a:gd name="T8" fmla="*/ 120 w 923"/>
                <a:gd name="T9" fmla="*/ 227 h 655"/>
                <a:gd name="T10" fmla="*/ 199 w 923"/>
                <a:gd name="T11" fmla="*/ 304 h 655"/>
                <a:gd name="T12" fmla="*/ 120 w 923"/>
                <a:gd name="T13" fmla="*/ 381 h 655"/>
                <a:gd name="T14" fmla="*/ 52 w 923"/>
                <a:gd name="T15" fmla="*/ 362 h 655"/>
                <a:gd name="T16" fmla="*/ 1 w 923"/>
                <a:gd name="T17" fmla="*/ 394 h 655"/>
                <a:gd name="T18" fmla="*/ 1 w 923"/>
                <a:gd name="T19" fmla="*/ 602 h 655"/>
                <a:gd name="T20" fmla="*/ 0 w 923"/>
                <a:gd name="T21" fmla="*/ 613 h 655"/>
                <a:gd name="T22" fmla="*/ 0 w 923"/>
                <a:gd name="T23" fmla="*/ 655 h 655"/>
                <a:gd name="T24" fmla="*/ 55 w 923"/>
                <a:gd name="T25" fmla="*/ 655 h 655"/>
                <a:gd name="T26" fmla="*/ 270 w 923"/>
                <a:gd name="T27" fmla="*/ 655 h 655"/>
                <a:gd name="T28" fmla="*/ 303 w 923"/>
                <a:gd name="T29" fmla="*/ 607 h 655"/>
                <a:gd name="T30" fmla="*/ 283 w 923"/>
                <a:gd name="T31" fmla="*/ 541 h 655"/>
                <a:gd name="T32" fmla="*/ 363 w 923"/>
                <a:gd name="T33" fmla="*/ 464 h 655"/>
                <a:gd name="T34" fmla="*/ 442 w 923"/>
                <a:gd name="T35" fmla="*/ 541 h 655"/>
                <a:gd name="T36" fmla="*/ 422 w 923"/>
                <a:gd name="T37" fmla="*/ 607 h 655"/>
                <a:gd name="T38" fmla="*/ 455 w 923"/>
                <a:gd name="T39" fmla="*/ 655 h 655"/>
                <a:gd name="T40" fmla="*/ 670 w 923"/>
                <a:gd name="T41" fmla="*/ 655 h 655"/>
                <a:gd name="T42" fmla="*/ 725 w 923"/>
                <a:gd name="T43" fmla="*/ 655 h 655"/>
                <a:gd name="T44" fmla="*/ 725 w 923"/>
                <a:gd name="T45" fmla="*/ 602 h 655"/>
                <a:gd name="T46" fmla="*/ 725 w 923"/>
                <a:gd name="T47" fmla="*/ 394 h 655"/>
                <a:gd name="T48" fmla="*/ 775 w 923"/>
                <a:gd name="T49" fmla="*/ 362 h 655"/>
                <a:gd name="T50" fmla="*/ 844 w 923"/>
                <a:gd name="T51" fmla="*/ 381 h 655"/>
                <a:gd name="T52" fmla="*/ 923 w 923"/>
                <a:gd name="T53" fmla="*/ 304 h 655"/>
                <a:gd name="T54" fmla="*/ 844 w 923"/>
                <a:gd name="T55" fmla="*/ 227 h 655"/>
                <a:gd name="T56" fmla="*/ 775 w 923"/>
                <a:gd name="T57" fmla="*/ 247 h 655"/>
                <a:gd name="T58" fmla="*/ 725 w 923"/>
                <a:gd name="T59" fmla="*/ 215 h 655"/>
                <a:gd name="T60" fmla="*/ 725 w 923"/>
                <a:gd name="T61" fmla="*/ 6 h 655"/>
                <a:gd name="T62" fmla="*/ 725 w 923"/>
                <a:gd name="T63" fmla="*/ 0 h 655"/>
                <a:gd name="T64" fmla="*/ 1 w 923"/>
                <a:gd name="T65"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3" h="655">
                  <a:moveTo>
                    <a:pt x="1" y="0"/>
                  </a:moveTo>
                  <a:cubicBezTo>
                    <a:pt x="1" y="2"/>
                    <a:pt x="1" y="4"/>
                    <a:pt x="1" y="6"/>
                  </a:cubicBezTo>
                  <a:cubicBezTo>
                    <a:pt x="1" y="215"/>
                    <a:pt x="1" y="215"/>
                    <a:pt x="1" y="215"/>
                  </a:cubicBezTo>
                  <a:cubicBezTo>
                    <a:pt x="1" y="244"/>
                    <a:pt x="24" y="258"/>
                    <a:pt x="52" y="247"/>
                  </a:cubicBezTo>
                  <a:cubicBezTo>
                    <a:pt x="52" y="247"/>
                    <a:pt x="97" y="227"/>
                    <a:pt x="120" y="227"/>
                  </a:cubicBezTo>
                  <a:cubicBezTo>
                    <a:pt x="163" y="227"/>
                    <a:pt x="199" y="262"/>
                    <a:pt x="199" y="304"/>
                  </a:cubicBezTo>
                  <a:cubicBezTo>
                    <a:pt x="199" y="347"/>
                    <a:pt x="163" y="381"/>
                    <a:pt x="120" y="381"/>
                  </a:cubicBezTo>
                  <a:cubicBezTo>
                    <a:pt x="97" y="381"/>
                    <a:pt x="52" y="362"/>
                    <a:pt x="52" y="362"/>
                  </a:cubicBezTo>
                  <a:cubicBezTo>
                    <a:pt x="24" y="350"/>
                    <a:pt x="1" y="364"/>
                    <a:pt x="1" y="394"/>
                  </a:cubicBezTo>
                  <a:cubicBezTo>
                    <a:pt x="1" y="602"/>
                    <a:pt x="1" y="602"/>
                    <a:pt x="1" y="602"/>
                  </a:cubicBezTo>
                  <a:cubicBezTo>
                    <a:pt x="1" y="606"/>
                    <a:pt x="1" y="610"/>
                    <a:pt x="0" y="613"/>
                  </a:cubicBezTo>
                  <a:cubicBezTo>
                    <a:pt x="0" y="655"/>
                    <a:pt x="0" y="655"/>
                    <a:pt x="0" y="655"/>
                  </a:cubicBezTo>
                  <a:cubicBezTo>
                    <a:pt x="55" y="655"/>
                    <a:pt x="55" y="655"/>
                    <a:pt x="55" y="655"/>
                  </a:cubicBezTo>
                  <a:cubicBezTo>
                    <a:pt x="270" y="655"/>
                    <a:pt x="270" y="655"/>
                    <a:pt x="270" y="655"/>
                  </a:cubicBezTo>
                  <a:cubicBezTo>
                    <a:pt x="300" y="655"/>
                    <a:pt x="315" y="633"/>
                    <a:pt x="303" y="607"/>
                  </a:cubicBezTo>
                  <a:cubicBezTo>
                    <a:pt x="303" y="607"/>
                    <a:pt x="283" y="563"/>
                    <a:pt x="283" y="541"/>
                  </a:cubicBezTo>
                  <a:cubicBezTo>
                    <a:pt x="283" y="498"/>
                    <a:pt x="319" y="464"/>
                    <a:pt x="363" y="464"/>
                  </a:cubicBezTo>
                  <a:cubicBezTo>
                    <a:pt x="406" y="464"/>
                    <a:pt x="442" y="498"/>
                    <a:pt x="442" y="541"/>
                  </a:cubicBezTo>
                  <a:cubicBezTo>
                    <a:pt x="442" y="563"/>
                    <a:pt x="422" y="607"/>
                    <a:pt x="422" y="607"/>
                  </a:cubicBezTo>
                  <a:cubicBezTo>
                    <a:pt x="410" y="633"/>
                    <a:pt x="425" y="655"/>
                    <a:pt x="455" y="655"/>
                  </a:cubicBezTo>
                  <a:cubicBezTo>
                    <a:pt x="670" y="655"/>
                    <a:pt x="670" y="655"/>
                    <a:pt x="670" y="655"/>
                  </a:cubicBezTo>
                  <a:cubicBezTo>
                    <a:pt x="725" y="655"/>
                    <a:pt x="725" y="655"/>
                    <a:pt x="725" y="655"/>
                  </a:cubicBezTo>
                  <a:cubicBezTo>
                    <a:pt x="725" y="602"/>
                    <a:pt x="725" y="602"/>
                    <a:pt x="725" y="602"/>
                  </a:cubicBezTo>
                  <a:cubicBezTo>
                    <a:pt x="725" y="394"/>
                    <a:pt x="725" y="394"/>
                    <a:pt x="725" y="394"/>
                  </a:cubicBezTo>
                  <a:cubicBezTo>
                    <a:pt x="725" y="364"/>
                    <a:pt x="748" y="350"/>
                    <a:pt x="775" y="362"/>
                  </a:cubicBezTo>
                  <a:cubicBezTo>
                    <a:pt x="775" y="362"/>
                    <a:pt x="821" y="381"/>
                    <a:pt x="844" y="381"/>
                  </a:cubicBezTo>
                  <a:cubicBezTo>
                    <a:pt x="887" y="381"/>
                    <a:pt x="923" y="347"/>
                    <a:pt x="923" y="304"/>
                  </a:cubicBezTo>
                  <a:cubicBezTo>
                    <a:pt x="923" y="262"/>
                    <a:pt x="887" y="227"/>
                    <a:pt x="844" y="227"/>
                  </a:cubicBezTo>
                  <a:cubicBezTo>
                    <a:pt x="821" y="227"/>
                    <a:pt x="775" y="247"/>
                    <a:pt x="775" y="247"/>
                  </a:cubicBezTo>
                  <a:cubicBezTo>
                    <a:pt x="748" y="258"/>
                    <a:pt x="725" y="244"/>
                    <a:pt x="725" y="215"/>
                  </a:cubicBezTo>
                  <a:cubicBezTo>
                    <a:pt x="725" y="6"/>
                    <a:pt x="725" y="6"/>
                    <a:pt x="725" y="6"/>
                  </a:cubicBezTo>
                  <a:cubicBezTo>
                    <a:pt x="725" y="0"/>
                    <a:pt x="725" y="0"/>
                    <a:pt x="725" y="0"/>
                  </a:cubicBezTo>
                  <a:lnTo>
                    <a:pt x="1" y="0"/>
                  </a:lnTo>
                  <a:close/>
                </a:path>
              </a:pathLst>
            </a:custGeom>
            <a:solidFill>
              <a:srgbClr val="6CAE43"/>
            </a:soli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37" name="组合 36"/>
            <p:cNvGrpSpPr/>
            <p:nvPr/>
          </p:nvGrpSpPr>
          <p:grpSpPr>
            <a:xfrm>
              <a:off x="6080188" y="2342161"/>
              <a:ext cx="461997" cy="389375"/>
              <a:chOff x="3526102" y="915987"/>
              <a:chExt cx="560236" cy="472172"/>
            </a:xfrm>
            <a:solidFill>
              <a:srgbClr val="FCFCFC"/>
            </a:solidFill>
          </p:grpSpPr>
          <p:sp>
            <p:nvSpPr>
              <p:cNvPr id="38" name="Freeform 5"/>
              <p:cNvSpPr>
                <a:spLocks/>
              </p:cNvSpPr>
              <p:nvPr/>
            </p:nvSpPr>
            <p:spPr bwMode="auto">
              <a:xfrm>
                <a:off x="3526102" y="992809"/>
                <a:ext cx="370992" cy="249202"/>
              </a:xfrm>
              <a:custGeom>
                <a:avLst/>
                <a:gdLst>
                  <a:gd name="T0" fmla="*/ 594 w 594"/>
                  <a:gd name="T1" fmla="*/ 0 h 399"/>
                  <a:gd name="T2" fmla="*/ 0 w 594"/>
                  <a:gd name="T3" fmla="*/ 82 h 399"/>
                  <a:gd name="T4" fmla="*/ 59 w 594"/>
                  <a:gd name="T5" fmla="*/ 399 h 399"/>
                  <a:gd name="T6" fmla="*/ 454 w 594"/>
                  <a:gd name="T7" fmla="*/ 399 h 399"/>
                  <a:gd name="T8" fmla="*/ 594 w 594"/>
                  <a:gd name="T9" fmla="*/ 0 h 399"/>
                </a:gdLst>
                <a:ahLst/>
                <a:cxnLst>
                  <a:cxn ang="0">
                    <a:pos x="T0" y="T1"/>
                  </a:cxn>
                  <a:cxn ang="0">
                    <a:pos x="T2" y="T3"/>
                  </a:cxn>
                  <a:cxn ang="0">
                    <a:pos x="T4" y="T5"/>
                  </a:cxn>
                  <a:cxn ang="0">
                    <a:pos x="T6" y="T7"/>
                  </a:cxn>
                  <a:cxn ang="0">
                    <a:pos x="T8" y="T9"/>
                  </a:cxn>
                </a:cxnLst>
                <a:rect l="0" t="0" r="r" b="b"/>
                <a:pathLst>
                  <a:path w="594" h="399">
                    <a:moveTo>
                      <a:pt x="594" y="0"/>
                    </a:moveTo>
                    <a:lnTo>
                      <a:pt x="0" y="82"/>
                    </a:lnTo>
                    <a:lnTo>
                      <a:pt x="59" y="399"/>
                    </a:lnTo>
                    <a:lnTo>
                      <a:pt x="454" y="399"/>
                    </a:lnTo>
                    <a:lnTo>
                      <a:pt x="5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39" name="Freeform 6"/>
              <p:cNvSpPr>
                <a:spLocks/>
              </p:cNvSpPr>
              <p:nvPr/>
            </p:nvSpPr>
            <p:spPr bwMode="auto">
              <a:xfrm>
                <a:off x="3569197" y="915987"/>
                <a:ext cx="517141" cy="382234"/>
              </a:xfrm>
              <a:custGeom>
                <a:avLst/>
                <a:gdLst>
                  <a:gd name="T0" fmla="*/ 339 w 350"/>
                  <a:gd name="T1" fmla="*/ 0 h 259"/>
                  <a:gd name="T2" fmla="*/ 271 w 350"/>
                  <a:gd name="T3" fmla="*/ 0 h 259"/>
                  <a:gd name="T4" fmla="*/ 271 w 350"/>
                  <a:gd name="T5" fmla="*/ 0 h 259"/>
                  <a:gd name="T6" fmla="*/ 269 w 350"/>
                  <a:gd name="T7" fmla="*/ 1 h 259"/>
                  <a:gd name="T8" fmla="*/ 267 w 350"/>
                  <a:gd name="T9" fmla="*/ 1 h 259"/>
                  <a:gd name="T10" fmla="*/ 265 w 350"/>
                  <a:gd name="T11" fmla="*/ 2 h 259"/>
                  <a:gd name="T12" fmla="*/ 264 w 350"/>
                  <a:gd name="T13" fmla="*/ 3 h 259"/>
                  <a:gd name="T14" fmla="*/ 263 w 350"/>
                  <a:gd name="T15" fmla="*/ 5 h 259"/>
                  <a:gd name="T16" fmla="*/ 261 w 350"/>
                  <a:gd name="T17" fmla="*/ 7 h 259"/>
                  <a:gd name="T18" fmla="*/ 261 w 350"/>
                  <a:gd name="T19" fmla="*/ 7 h 259"/>
                  <a:gd name="T20" fmla="*/ 176 w 350"/>
                  <a:gd name="T21" fmla="*/ 238 h 259"/>
                  <a:gd name="T22" fmla="*/ 10 w 350"/>
                  <a:gd name="T23" fmla="*/ 238 h 259"/>
                  <a:gd name="T24" fmla="*/ 0 w 350"/>
                  <a:gd name="T25" fmla="*/ 248 h 259"/>
                  <a:gd name="T26" fmla="*/ 10 w 350"/>
                  <a:gd name="T27" fmla="*/ 259 h 259"/>
                  <a:gd name="T28" fmla="*/ 184 w 350"/>
                  <a:gd name="T29" fmla="*/ 259 h 259"/>
                  <a:gd name="T30" fmla="*/ 187 w 350"/>
                  <a:gd name="T31" fmla="*/ 258 h 259"/>
                  <a:gd name="T32" fmla="*/ 188 w 350"/>
                  <a:gd name="T33" fmla="*/ 258 h 259"/>
                  <a:gd name="T34" fmla="*/ 191 w 350"/>
                  <a:gd name="T35" fmla="*/ 256 h 259"/>
                  <a:gd name="T36" fmla="*/ 191 w 350"/>
                  <a:gd name="T37" fmla="*/ 255 h 259"/>
                  <a:gd name="T38" fmla="*/ 193 w 350"/>
                  <a:gd name="T39" fmla="*/ 253 h 259"/>
                  <a:gd name="T40" fmla="*/ 194 w 350"/>
                  <a:gd name="T41" fmla="*/ 252 h 259"/>
                  <a:gd name="T42" fmla="*/ 194 w 350"/>
                  <a:gd name="T43" fmla="*/ 252 h 259"/>
                  <a:gd name="T44" fmla="*/ 279 w 350"/>
                  <a:gd name="T45" fmla="*/ 21 h 259"/>
                  <a:gd name="T46" fmla="*/ 339 w 350"/>
                  <a:gd name="T47" fmla="*/ 21 h 259"/>
                  <a:gd name="T48" fmla="*/ 350 w 350"/>
                  <a:gd name="T49" fmla="*/ 11 h 259"/>
                  <a:gd name="T50" fmla="*/ 339 w 350"/>
                  <a:gd name="T5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0" h="259">
                    <a:moveTo>
                      <a:pt x="339" y="0"/>
                    </a:moveTo>
                    <a:cubicBezTo>
                      <a:pt x="271" y="0"/>
                      <a:pt x="271" y="0"/>
                      <a:pt x="271" y="0"/>
                    </a:cubicBezTo>
                    <a:cubicBezTo>
                      <a:pt x="271" y="0"/>
                      <a:pt x="271" y="0"/>
                      <a:pt x="271" y="0"/>
                    </a:cubicBezTo>
                    <a:cubicBezTo>
                      <a:pt x="270" y="0"/>
                      <a:pt x="269" y="1"/>
                      <a:pt x="269" y="1"/>
                    </a:cubicBezTo>
                    <a:cubicBezTo>
                      <a:pt x="268" y="1"/>
                      <a:pt x="267" y="1"/>
                      <a:pt x="267" y="1"/>
                    </a:cubicBezTo>
                    <a:cubicBezTo>
                      <a:pt x="266" y="1"/>
                      <a:pt x="266" y="2"/>
                      <a:pt x="265" y="2"/>
                    </a:cubicBezTo>
                    <a:cubicBezTo>
                      <a:pt x="265" y="3"/>
                      <a:pt x="264" y="3"/>
                      <a:pt x="264" y="3"/>
                    </a:cubicBezTo>
                    <a:cubicBezTo>
                      <a:pt x="263" y="4"/>
                      <a:pt x="263" y="4"/>
                      <a:pt x="263" y="5"/>
                    </a:cubicBezTo>
                    <a:cubicBezTo>
                      <a:pt x="262" y="6"/>
                      <a:pt x="262" y="6"/>
                      <a:pt x="261" y="7"/>
                    </a:cubicBezTo>
                    <a:cubicBezTo>
                      <a:pt x="261" y="7"/>
                      <a:pt x="261" y="7"/>
                      <a:pt x="261" y="7"/>
                    </a:cubicBezTo>
                    <a:cubicBezTo>
                      <a:pt x="176" y="238"/>
                      <a:pt x="176" y="238"/>
                      <a:pt x="176" y="238"/>
                    </a:cubicBezTo>
                    <a:cubicBezTo>
                      <a:pt x="10" y="238"/>
                      <a:pt x="10" y="238"/>
                      <a:pt x="10" y="238"/>
                    </a:cubicBezTo>
                    <a:cubicBezTo>
                      <a:pt x="4" y="238"/>
                      <a:pt x="0" y="243"/>
                      <a:pt x="0" y="248"/>
                    </a:cubicBezTo>
                    <a:cubicBezTo>
                      <a:pt x="0" y="254"/>
                      <a:pt x="4" y="259"/>
                      <a:pt x="10" y="259"/>
                    </a:cubicBezTo>
                    <a:cubicBezTo>
                      <a:pt x="184" y="259"/>
                      <a:pt x="184" y="259"/>
                      <a:pt x="184" y="259"/>
                    </a:cubicBezTo>
                    <a:cubicBezTo>
                      <a:pt x="185" y="259"/>
                      <a:pt x="186" y="259"/>
                      <a:pt x="187" y="258"/>
                    </a:cubicBezTo>
                    <a:cubicBezTo>
                      <a:pt x="188" y="258"/>
                      <a:pt x="188" y="258"/>
                      <a:pt x="188" y="258"/>
                    </a:cubicBezTo>
                    <a:cubicBezTo>
                      <a:pt x="189" y="257"/>
                      <a:pt x="190" y="257"/>
                      <a:pt x="191" y="256"/>
                    </a:cubicBezTo>
                    <a:cubicBezTo>
                      <a:pt x="191" y="256"/>
                      <a:pt x="191" y="256"/>
                      <a:pt x="191" y="255"/>
                    </a:cubicBezTo>
                    <a:cubicBezTo>
                      <a:pt x="192" y="255"/>
                      <a:pt x="193" y="254"/>
                      <a:pt x="193" y="253"/>
                    </a:cubicBezTo>
                    <a:cubicBezTo>
                      <a:pt x="193" y="253"/>
                      <a:pt x="193" y="253"/>
                      <a:pt x="194" y="252"/>
                    </a:cubicBezTo>
                    <a:cubicBezTo>
                      <a:pt x="194" y="252"/>
                      <a:pt x="194" y="252"/>
                      <a:pt x="194" y="252"/>
                    </a:cubicBezTo>
                    <a:cubicBezTo>
                      <a:pt x="279" y="21"/>
                      <a:pt x="279" y="21"/>
                      <a:pt x="279" y="21"/>
                    </a:cubicBezTo>
                    <a:cubicBezTo>
                      <a:pt x="339" y="21"/>
                      <a:pt x="339" y="21"/>
                      <a:pt x="339" y="21"/>
                    </a:cubicBezTo>
                    <a:cubicBezTo>
                      <a:pt x="345" y="21"/>
                      <a:pt x="350" y="17"/>
                      <a:pt x="350" y="11"/>
                    </a:cubicBezTo>
                    <a:cubicBezTo>
                      <a:pt x="350" y="5"/>
                      <a:pt x="345" y="0"/>
                      <a:pt x="3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40" name="Oval 7"/>
              <p:cNvSpPr>
                <a:spLocks noChangeArrowheads="1"/>
              </p:cNvSpPr>
              <p:nvPr/>
            </p:nvSpPr>
            <p:spPr bwMode="auto">
              <a:xfrm>
                <a:off x="3586685" y="1317583"/>
                <a:ext cx="71201" cy="705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41" name="Oval 8"/>
              <p:cNvSpPr>
                <a:spLocks noChangeArrowheads="1"/>
              </p:cNvSpPr>
              <p:nvPr/>
            </p:nvSpPr>
            <p:spPr bwMode="auto">
              <a:xfrm>
                <a:off x="3772805" y="1317583"/>
                <a:ext cx="71201" cy="705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sp>
        <p:nvSpPr>
          <p:cNvPr id="75" name="文本框 74"/>
          <p:cNvSpPr txBox="1"/>
          <p:nvPr/>
        </p:nvSpPr>
        <p:spPr>
          <a:xfrm>
            <a:off x="1076093" y="2267236"/>
            <a:ext cx="2308645" cy="1031051"/>
          </a:xfrm>
          <a:prstGeom prst="rect">
            <a:avLst/>
          </a:prstGeom>
          <a:noFill/>
          <a:effectLst/>
        </p:spPr>
        <p:txBody>
          <a:bodyPr wrap="none" rtlCol="0">
            <a:spAutoFit/>
          </a:bodyPr>
          <a:lstStyle/>
          <a:p>
            <a:r>
              <a:rPr lang="en-US" altLang="zh-CN" sz="16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of </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100" dirty="0" smtClean="0">
              <a:solidFill>
                <a:schemeClr val="tx1">
                  <a:lumMod val="95000"/>
                  <a:lumOff val="5000"/>
                </a:schemeClr>
              </a:solidFill>
              <a:ea typeface="微软雅黑" panose="020B0503020204020204" pitchFamily="34" charset="-122"/>
            </a:endParaRPr>
          </a:p>
          <a:p>
            <a:endParaRPr lang="en-US" altLang="zh-CN" sz="1200" dirty="0" smtClean="0">
              <a:solidFill>
                <a:srgbClr val="FCFCFC"/>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1059913" y="4741797"/>
            <a:ext cx="2308645" cy="1031051"/>
          </a:xfrm>
          <a:prstGeom prst="rect">
            <a:avLst/>
          </a:prstGeom>
          <a:noFill/>
          <a:effectLst/>
        </p:spPr>
        <p:txBody>
          <a:bodyPr wrap="none" rtlCol="0">
            <a:spAutoFit/>
          </a:bodyPr>
          <a:lstStyle/>
          <a:p>
            <a:r>
              <a:rPr lang="en-US" altLang="zh-CN" sz="16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of </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100" dirty="0" smtClean="0">
              <a:solidFill>
                <a:schemeClr val="tx1">
                  <a:lumMod val="95000"/>
                  <a:lumOff val="5000"/>
                </a:schemeClr>
              </a:solidFill>
              <a:ea typeface="微软雅黑" panose="020B0503020204020204" pitchFamily="34" charset="-122"/>
            </a:endParaRPr>
          </a:p>
          <a:p>
            <a:endParaRPr lang="en-US" altLang="zh-CN" sz="1200" dirty="0" smtClean="0">
              <a:solidFill>
                <a:srgbClr val="FCFCFC"/>
              </a:solidFill>
              <a:latin typeface="微软雅黑" panose="020B0503020204020204" pitchFamily="34" charset="-122"/>
              <a:ea typeface="微软雅黑" panose="020B0503020204020204" pitchFamily="34" charset="-122"/>
            </a:endParaRPr>
          </a:p>
        </p:txBody>
      </p:sp>
      <p:sp>
        <p:nvSpPr>
          <p:cNvPr id="77" name="文本框 76"/>
          <p:cNvSpPr txBox="1"/>
          <p:nvPr/>
        </p:nvSpPr>
        <p:spPr>
          <a:xfrm>
            <a:off x="8897130" y="2233903"/>
            <a:ext cx="2308645" cy="1031051"/>
          </a:xfrm>
          <a:prstGeom prst="rect">
            <a:avLst/>
          </a:prstGeom>
          <a:noFill/>
          <a:effectLst/>
        </p:spPr>
        <p:txBody>
          <a:bodyPr wrap="none" rtlCol="0">
            <a:spAutoFit/>
          </a:bodyPr>
          <a:lstStyle/>
          <a:p>
            <a:r>
              <a:rPr lang="en-US" altLang="zh-CN" sz="16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of </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100" dirty="0" smtClean="0">
              <a:solidFill>
                <a:schemeClr val="tx1">
                  <a:lumMod val="95000"/>
                  <a:lumOff val="5000"/>
                </a:schemeClr>
              </a:solidFill>
              <a:ea typeface="微软雅黑" panose="020B0503020204020204" pitchFamily="34" charset="-122"/>
            </a:endParaRPr>
          </a:p>
          <a:p>
            <a:endParaRPr lang="en-US" altLang="zh-CN" sz="1200" dirty="0" smtClean="0">
              <a:solidFill>
                <a:srgbClr val="FCFCFC"/>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8880950" y="4708464"/>
            <a:ext cx="2308645" cy="1031051"/>
          </a:xfrm>
          <a:prstGeom prst="rect">
            <a:avLst/>
          </a:prstGeom>
          <a:noFill/>
          <a:effectLst/>
        </p:spPr>
        <p:txBody>
          <a:bodyPr wrap="none" rtlCol="0">
            <a:spAutoFit/>
          </a:bodyPr>
          <a:lstStyle/>
          <a:p>
            <a:r>
              <a:rPr lang="en-US" altLang="zh-CN" sz="16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of </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100" dirty="0" smtClean="0">
              <a:solidFill>
                <a:schemeClr val="tx1">
                  <a:lumMod val="95000"/>
                  <a:lumOff val="5000"/>
                </a:schemeClr>
              </a:solidFill>
              <a:ea typeface="微软雅黑" panose="020B0503020204020204" pitchFamily="34" charset="-122"/>
            </a:endParaRPr>
          </a:p>
          <a:p>
            <a:endParaRPr lang="en-US" altLang="zh-CN" sz="1200" dirty="0" smtClean="0">
              <a:solidFill>
                <a:srgbClr val="FCFCFC"/>
              </a:solidFill>
              <a:latin typeface="微软雅黑" panose="020B0503020204020204" pitchFamily="34" charset="-122"/>
              <a:ea typeface="微软雅黑" panose="020B0503020204020204" pitchFamily="34" charset="-122"/>
            </a:endParaRPr>
          </a:p>
        </p:txBody>
      </p:sp>
      <p:sp>
        <p:nvSpPr>
          <p:cNvPr id="45" name="矩形 4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21173906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6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60000">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14:presetBounceEnd="6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60000">
                                          <p:cBhvr additive="base">
                                            <p:cTn id="11" dur="1000" fill="hold"/>
                                            <p:tgtEl>
                                              <p:spTgt spid="8"/>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14:presetBounceEnd="60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60000">
                                          <p:cBhvr additive="base">
                                            <p:cTn id="15" dur="10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14:presetBounceEnd="600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60000">
                                          <p:cBhvr additive="base">
                                            <p:cTn id="19" dur="1000" fill="hold"/>
                                            <p:tgtEl>
                                              <p:spTgt spid="4"/>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1500"/>
                                </p:stCondLst>
                                <p:childTnLst>
                                  <p:par>
                                    <p:cTn id="26" presetID="2" presetClass="entr" presetSubtype="8" fill="hold" grpId="0" nodeType="afterEffect" p14:presetBounceEnd="60000">
                                      <p:stCondLst>
                                        <p:cond delay="0"/>
                                      </p:stCondLst>
                                      <p:childTnLst>
                                        <p:set>
                                          <p:cBhvr>
                                            <p:cTn id="27" dur="1" fill="hold">
                                              <p:stCondLst>
                                                <p:cond delay="0"/>
                                              </p:stCondLst>
                                            </p:cTn>
                                            <p:tgtEl>
                                              <p:spTgt spid="75"/>
                                            </p:tgtEl>
                                            <p:attrNameLst>
                                              <p:attrName>style.visibility</p:attrName>
                                            </p:attrNameLst>
                                          </p:cBhvr>
                                          <p:to>
                                            <p:strVal val="visible"/>
                                          </p:to>
                                        </p:set>
                                        <p:anim calcmode="lin" valueType="num" p14:bounceEnd="60000">
                                          <p:cBhvr additive="base">
                                            <p:cTn id="28" dur="1000" fill="hold"/>
                                            <p:tgtEl>
                                              <p:spTgt spid="75"/>
                                            </p:tgtEl>
                                            <p:attrNameLst>
                                              <p:attrName>ppt_x</p:attrName>
                                            </p:attrNameLst>
                                          </p:cBhvr>
                                          <p:tavLst>
                                            <p:tav tm="0">
                                              <p:val>
                                                <p:strVal val="0-#ppt_w/2"/>
                                              </p:val>
                                            </p:tav>
                                            <p:tav tm="100000">
                                              <p:val>
                                                <p:strVal val="#ppt_x"/>
                                              </p:val>
                                            </p:tav>
                                          </p:tavLst>
                                        </p:anim>
                                        <p:anim calcmode="lin" valueType="num" p14:bounceEnd="60000">
                                          <p:cBhvr additive="base">
                                            <p:cTn id="29" dur="1000" fill="hold"/>
                                            <p:tgtEl>
                                              <p:spTgt spid="7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14:presetBounceEnd="60000">
                                      <p:stCondLst>
                                        <p:cond delay="250"/>
                                      </p:stCondLst>
                                      <p:childTnLst>
                                        <p:set>
                                          <p:cBhvr>
                                            <p:cTn id="31" dur="1" fill="hold">
                                              <p:stCondLst>
                                                <p:cond delay="0"/>
                                              </p:stCondLst>
                                            </p:cTn>
                                            <p:tgtEl>
                                              <p:spTgt spid="76"/>
                                            </p:tgtEl>
                                            <p:attrNameLst>
                                              <p:attrName>style.visibility</p:attrName>
                                            </p:attrNameLst>
                                          </p:cBhvr>
                                          <p:to>
                                            <p:strVal val="visible"/>
                                          </p:to>
                                        </p:set>
                                        <p:anim calcmode="lin" valueType="num" p14:bounceEnd="60000">
                                          <p:cBhvr additive="base">
                                            <p:cTn id="32" dur="1000" fill="hold"/>
                                            <p:tgtEl>
                                              <p:spTgt spid="76"/>
                                            </p:tgtEl>
                                            <p:attrNameLst>
                                              <p:attrName>ppt_x</p:attrName>
                                            </p:attrNameLst>
                                          </p:cBhvr>
                                          <p:tavLst>
                                            <p:tav tm="0">
                                              <p:val>
                                                <p:strVal val="0-#ppt_w/2"/>
                                              </p:val>
                                            </p:tav>
                                            <p:tav tm="100000">
                                              <p:val>
                                                <p:strVal val="#ppt_x"/>
                                              </p:val>
                                            </p:tav>
                                          </p:tavLst>
                                        </p:anim>
                                        <p:anim calcmode="lin" valueType="num" p14:bounceEnd="60000">
                                          <p:cBhvr additive="base">
                                            <p:cTn id="33" dur="1000" fill="hold"/>
                                            <p:tgtEl>
                                              <p:spTgt spid="76"/>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14:presetBounceEnd="60000">
                                      <p:stCondLst>
                                        <p:cond delay="500"/>
                                      </p:stCondLst>
                                      <p:childTnLst>
                                        <p:set>
                                          <p:cBhvr>
                                            <p:cTn id="35" dur="1" fill="hold">
                                              <p:stCondLst>
                                                <p:cond delay="0"/>
                                              </p:stCondLst>
                                            </p:cTn>
                                            <p:tgtEl>
                                              <p:spTgt spid="77"/>
                                            </p:tgtEl>
                                            <p:attrNameLst>
                                              <p:attrName>style.visibility</p:attrName>
                                            </p:attrNameLst>
                                          </p:cBhvr>
                                          <p:to>
                                            <p:strVal val="visible"/>
                                          </p:to>
                                        </p:set>
                                        <p:anim calcmode="lin" valueType="num" p14:bounceEnd="60000">
                                          <p:cBhvr additive="base">
                                            <p:cTn id="36" dur="1000" fill="hold"/>
                                            <p:tgtEl>
                                              <p:spTgt spid="77"/>
                                            </p:tgtEl>
                                            <p:attrNameLst>
                                              <p:attrName>ppt_x</p:attrName>
                                            </p:attrNameLst>
                                          </p:cBhvr>
                                          <p:tavLst>
                                            <p:tav tm="0">
                                              <p:val>
                                                <p:strVal val="1+#ppt_w/2"/>
                                              </p:val>
                                            </p:tav>
                                            <p:tav tm="100000">
                                              <p:val>
                                                <p:strVal val="#ppt_x"/>
                                              </p:val>
                                            </p:tav>
                                          </p:tavLst>
                                        </p:anim>
                                        <p:anim calcmode="lin" valueType="num" p14:bounceEnd="60000">
                                          <p:cBhvr additive="base">
                                            <p:cTn id="37" dur="1000" fill="hold"/>
                                            <p:tgtEl>
                                              <p:spTgt spid="77"/>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14:presetBounceEnd="60000">
                                      <p:stCondLst>
                                        <p:cond delay="750"/>
                                      </p:stCondLst>
                                      <p:childTnLst>
                                        <p:set>
                                          <p:cBhvr>
                                            <p:cTn id="39" dur="1" fill="hold">
                                              <p:stCondLst>
                                                <p:cond delay="0"/>
                                              </p:stCondLst>
                                            </p:cTn>
                                            <p:tgtEl>
                                              <p:spTgt spid="78"/>
                                            </p:tgtEl>
                                            <p:attrNameLst>
                                              <p:attrName>style.visibility</p:attrName>
                                            </p:attrNameLst>
                                          </p:cBhvr>
                                          <p:to>
                                            <p:strVal val="visible"/>
                                          </p:to>
                                        </p:set>
                                        <p:anim calcmode="lin" valueType="num" p14:bounceEnd="60000">
                                          <p:cBhvr additive="base">
                                            <p:cTn id="40" dur="1000" fill="hold"/>
                                            <p:tgtEl>
                                              <p:spTgt spid="78"/>
                                            </p:tgtEl>
                                            <p:attrNameLst>
                                              <p:attrName>ppt_x</p:attrName>
                                            </p:attrNameLst>
                                          </p:cBhvr>
                                          <p:tavLst>
                                            <p:tav tm="0">
                                              <p:val>
                                                <p:strVal val="1+#ppt_w/2"/>
                                              </p:val>
                                            </p:tav>
                                            <p:tav tm="100000">
                                              <p:val>
                                                <p:strVal val="#ppt_x"/>
                                              </p:val>
                                            </p:tav>
                                          </p:tavLst>
                                        </p:anim>
                                        <p:anim calcmode="lin" valueType="num" p14:bounceEnd="60000">
                                          <p:cBhvr additive="base">
                                            <p:cTn id="41" dur="10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1+#ppt_w/2"/>
                                              </p:val>
                                            </p:tav>
                                            <p:tav tm="100000">
                                              <p:val>
                                                <p:strVal val="#ppt_x"/>
                                              </p:val>
                                            </p:tav>
                                          </p:tavLst>
                                        </p:anim>
                                        <p:anim calcmode="lin" valueType="num">
                                          <p:cBhvr additive="base">
                                            <p:cTn id="20" dur="10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1500"/>
                                </p:stCondLst>
                                <p:childTnLst>
                                  <p:par>
                                    <p:cTn id="26" presetID="2" presetClass="entr" presetSubtype="8" fill="hold" grpId="0" nodeType="afterEffect">
                                      <p:stCondLst>
                                        <p:cond delay="0"/>
                                      </p:stCondLst>
                                      <p:childTnLst>
                                        <p:set>
                                          <p:cBhvr>
                                            <p:cTn id="27" dur="1" fill="hold">
                                              <p:stCondLst>
                                                <p:cond delay="0"/>
                                              </p:stCondLst>
                                            </p:cTn>
                                            <p:tgtEl>
                                              <p:spTgt spid="75"/>
                                            </p:tgtEl>
                                            <p:attrNameLst>
                                              <p:attrName>style.visibility</p:attrName>
                                            </p:attrNameLst>
                                          </p:cBhvr>
                                          <p:to>
                                            <p:strVal val="visible"/>
                                          </p:to>
                                        </p:set>
                                        <p:anim calcmode="lin" valueType="num">
                                          <p:cBhvr additive="base">
                                            <p:cTn id="28" dur="1000" fill="hold"/>
                                            <p:tgtEl>
                                              <p:spTgt spid="75"/>
                                            </p:tgtEl>
                                            <p:attrNameLst>
                                              <p:attrName>ppt_x</p:attrName>
                                            </p:attrNameLst>
                                          </p:cBhvr>
                                          <p:tavLst>
                                            <p:tav tm="0">
                                              <p:val>
                                                <p:strVal val="0-#ppt_w/2"/>
                                              </p:val>
                                            </p:tav>
                                            <p:tav tm="100000">
                                              <p:val>
                                                <p:strVal val="#ppt_x"/>
                                              </p:val>
                                            </p:tav>
                                          </p:tavLst>
                                        </p:anim>
                                        <p:anim calcmode="lin" valueType="num">
                                          <p:cBhvr additive="base">
                                            <p:cTn id="29" dur="1000" fill="hold"/>
                                            <p:tgtEl>
                                              <p:spTgt spid="7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25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1000" fill="hold"/>
                                            <p:tgtEl>
                                              <p:spTgt spid="76"/>
                                            </p:tgtEl>
                                            <p:attrNameLst>
                                              <p:attrName>ppt_x</p:attrName>
                                            </p:attrNameLst>
                                          </p:cBhvr>
                                          <p:tavLst>
                                            <p:tav tm="0">
                                              <p:val>
                                                <p:strVal val="0-#ppt_w/2"/>
                                              </p:val>
                                            </p:tav>
                                            <p:tav tm="100000">
                                              <p:val>
                                                <p:strVal val="#ppt_x"/>
                                              </p:val>
                                            </p:tav>
                                          </p:tavLst>
                                        </p:anim>
                                        <p:anim calcmode="lin" valueType="num">
                                          <p:cBhvr additive="base">
                                            <p:cTn id="33" dur="1000" fill="hold"/>
                                            <p:tgtEl>
                                              <p:spTgt spid="76"/>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500"/>
                                      </p:stCondLst>
                                      <p:childTnLst>
                                        <p:set>
                                          <p:cBhvr>
                                            <p:cTn id="35" dur="1" fill="hold">
                                              <p:stCondLst>
                                                <p:cond delay="0"/>
                                              </p:stCondLst>
                                            </p:cTn>
                                            <p:tgtEl>
                                              <p:spTgt spid="77"/>
                                            </p:tgtEl>
                                            <p:attrNameLst>
                                              <p:attrName>style.visibility</p:attrName>
                                            </p:attrNameLst>
                                          </p:cBhvr>
                                          <p:to>
                                            <p:strVal val="visible"/>
                                          </p:to>
                                        </p:set>
                                        <p:anim calcmode="lin" valueType="num">
                                          <p:cBhvr additive="base">
                                            <p:cTn id="36" dur="1000" fill="hold"/>
                                            <p:tgtEl>
                                              <p:spTgt spid="77"/>
                                            </p:tgtEl>
                                            <p:attrNameLst>
                                              <p:attrName>ppt_x</p:attrName>
                                            </p:attrNameLst>
                                          </p:cBhvr>
                                          <p:tavLst>
                                            <p:tav tm="0">
                                              <p:val>
                                                <p:strVal val="1+#ppt_w/2"/>
                                              </p:val>
                                            </p:tav>
                                            <p:tav tm="100000">
                                              <p:val>
                                                <p:strVal val="#ppt_x"/>
                                              </p:val>
                                            </p:tav>
                                          </p:tavLst>
                                        </p:anim>
                                        <p:anim calcmode="lin" valueType="num">
                                          <p:cBhvr additive="base">
                                            <p:cTn id="37" dur="1000" fill="hold"/>
                                            <p:tgtEl>
                                              <p:spTgt spid="77"/>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750"/>
                                      </p:stCondLst>
                                      <p:childTnLst>
                                        <p:set>
                                          <p:cBhvr>
                                            <p:cTn id="39" dur="1" fill="hold">
                                              <p:stCondLst>
                                                <p:cond delay="0"/>
                                              </p:stCondLst>
                                            </p:cTn>
                                            <p:tgtEl>
                                              <p:spTgt spid="78"/>
                                            </p:tgtEl>
                                            <p:attrNameLst>
                                              <p:attrName>style.visibility</p:attrName>
                                            </p:attrNameLst>
                                          </p:cBhvr>
                                          <p:to>
                                            <p:strVal val="visible"/>
                                          </p:to>
                                        </p:set>
                                        <p:anim calcmode="lin" valueType="num">
                                          <p:cBhvr additive="base">
                                            <p:cTn id="40" dur="1000" fill="hold"/>
                                            <p:tgtEl>
                                              <p:spTgt spid="78"/>
                                            </p:tgtEl>
                                            <p:attrNameLst>
                                              <p:attrName>ppt_x</p:attrName>
                                            </p:attrNameLst>
                                          </p:cBhvr>
                                          <p:tavLst>
                                            <p:tav tm="0">
                                              <p:val>
                                                <p:strVal val="1+#ppt_w/2"/>
                                              </p:val>
                                            </p:tav>
                                            <p:tav tm="100000">
                                              <p:val>
                                                <p:strVal val="#ppt_x"/>
                                              </p:val>
                                            </p:tav>
                                          </p:tavLst>
                                        </p:anim>
                                        <p:anim calcmode="lin" valueType="num">
                                          <p:cBhvr additive="base">
                                            <p:cTn id="41" dur="10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7" grpId="0"/>
          <p:bldP spid="7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30953" y="2376190"/>
            <a:ext cx="2639121" cy="1734278"/>
          </a:xfrm>
          <a:prstGeom prst="roundRect">
            <a:avLst>
              <a:gd name="adj" fmla="val 9668"/>
            </a:avLst>
          </a:prstGeom>
          <a:effectLst/>
          <a:scene3d>
            <a:camera prst="orthographicFront"/>
            <a:lightRig rig="threePt" dir="t"/>
          </a:scene3d>
          <a:sp3d prstMaterial="softEdge"/>
        </p:spPr>
      </p:pic>
      <p:pic>
        <p:nvPicPr>
          <p:cNvPr id="22" name="图片 2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76442" y="2376189"/>
            <a:ext cx="2639121" cy="1734278"/>
          </a:xfrm>
          <a:prstGeom prst="roundRect">
            <a:avLst>
              <a:gd name="adj" fmla="val 9668"/>
            </a:avLst>
          </a:prstGeom>
          <a:effectLst/>
          <a:scene3d>
            <a:camera prst="orthographicFront"/>
            <a:lightRig rig="threePt" dir="t"/>
          </a:scene3d>
          <a:sp3d prstMaterial="softEdge"/>
        </p:spPr>
      </p:pic>
      <p:pic>
        <p:nvPicPr>
          <p:cNvPr id="23" name="图片 2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021933" y="2376190"/>
            <a:ext cx="2639121" cy="1734278"/>
          </a:xfrm>
          <a:prstGeom prst="roundRect">
            <a:avLst>
              <a:gd name="adj" fmla="val 7514"/>
            </a:avLst>
          </a:prstGeom>
          <a:effectLst/>
          <a:scene3d>
            <a:camera prst="orthographicFront"/>
            <a:lightRig rig="threePt" dir="t"/>
          </a:scene3d>
          <a:sp3d prstMaterial="softEdge"/>
        </p:spPr>
      </p:pic>
      <p:grpSp>
        <p:nvGrpSpPr>
          <p:cNvPr id="24" name="组合 23"/>
          <p:cNvGrpSpPr/>
          <p:nvPr/>
        </p:nvGrpSpPr>
        <p:grpSpPr>
          <a:xfrm>
            <a:off x="2462762" y="4316298"/>
            <a:ext cx="604724" cy="619860"/>
            <a:chOff x="2462760" y="4047589"/>
            <a:chExt cx="604724" cy="619860"/>
          </a:xfrm>
        </p:grpSpPr>
        <p:grpSp>
          <p:nvGrpSpPr>
            <p:cNvPr id="25" name="Group 30"/>
            <p:cNvGrpSpPr/>
            <p:nvPr/>
          </p:nvGrpSpPr>
          <p:grpSpPr>
            <a:xfrm rot="18970732">
              <a:off x="2462760" y="4047589"/>
              <a:ext cx="604724" cy="619860"/>
              <a:chOff x="2230996" y="2123275"/>
              <a:chExt cx="1883855" cy="1931012"/>
            </a:xfrm>
          </p:grpSpPr>
          <p:sp>
            <p:nvSpPr>
              <p:cNvPr id="35"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latin typeface="Arial"/>
                  <a:ea typeface="微软雅黑" panose="020B0503020204020204" pitchFamily="34" charset="-122"/>
                </a:endParaRPr>
              </a:p>
            </p:txBody>
          </p:sp>
          <p:sp>
            <p:nvSpPr>
              <p:cNvPr id="36" name="椭圆 80"/>
              <p:cNvSpPr/>
              <p:nvPr/>
            </p:nvSpPr>
            <p:spPr bwMode="auto">
              <a:xfrm rot="21529268">
                <a:off x="2454989" y="2391060"/>
                <a:ext cx="1392630" cy="1395452"/>
              </a:xfrm>
              <a:prstGeom prst="roundRect">
                <a:avLst/>
              </a:prstGeom>
              <a:solidFill>
                <a:srgbClr val="6CAE43"/>
              </a:solidFill>
              <a:ln w="9525" cap="flat" cmpd="sng" algn="ctr">
                <a:solidFill>
                  <a:srgbClr val="6CAE43"/>
                </a:soli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dirty="0" smtClean="0">
                  <a:solidFill>
                    <a:srgbClr val="FFFFFF"/>
                  </a:solidFill>
                  <a:ea typeface="微软雅黑" panose="020B0503020204020204" pitchFamily="34" charset="-122"/>
                </a:endParaRPr>
              </a:p>
            </p:txBody>
          </p:sp>
        </p:grpSp>
        <p:grpSp>
          <p:nvGrpSpPr>
            <p:cNvPr id="26" name="Group 20"/>
            <p:cNvGrpSpPr/>
            <p:nvPr/>
          </p:nvGrpSpPr>
          <p:grpSpPr>
            <a:xfrm>
              <a:off x="2619741" y="4207604"/>
              <a:ext cx="285018" cy="290643"/>
              <a:chOff x="7160655" y="2178006"/>
              <a:chExt cx="379359" cy="386846"/>
            </a:xfrm>
            <a:solidFill>
              <a:schemeClr val="bg1"/>
            </a:solidFill>
          </p:grpSpPr>
          <p:sp>
            <p:nvSpPr>
              <p:cNvPr id="27"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9"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grpSp>
        <p:nvGrpSpPr>
          <p:cNvPr id="37" name="组合 36"/>
          <p:cNvGrpSpPr/>
          <p:nvPr/>
        </p:nvGrpSpPr>
        <p:grpSpPr>
          <a:xfrm>
            <a:off x="5786351" y="4316298"/>
            <a:ext cx="604724" cy="619860"/>
            <a:chOff x="5786351" y="4047589"/>
            <a:chExt cx="604724" cy="619860"/>
          </a:xfrm>
        </p:grpSpPr>
        <p:grpSp>
          <p:nvGrpSpPr>
            <p:cNvPr id="38" name="Group 30"/>
            <p:cNvGrpSpPr/>
            <p:nvPr/>
          </p:nvGrpSpPr>
          <p:grpSpPr>
            <a:xfrm rot="18970732">
              <a:off x="5786351" y="4047589"/>
              <a:ext cx="604724" cy="619860"/>
              <a:chOff x="2230996" y="2123275"/>
              <a:chExt cx="1883855" cy="1931012"/>
            </a:xfrm>
          </p:grpSpPr>
          <p:sp>
            <p:nvSpPr>
              <p:cNvPr id="43"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latin typeface="Arial"/>
                  <a:ea typeface="微软雅黑" panose="020B0503020204020204" pitchFamily="34" charset="-122"/>
                </a:endParaRPr>
              </a:p>
            </p:txBody>
          </p:sp>
          <p:sp>
            <p:nvSpPr>
              <p:cNvPr id="45" name="椭圆 80"/>
              <p:cNvSpPr/>
              <p:nvPr/>
            </p:nvSpPr>
            <p:spPr bwMode="auto">
              <a:xfrm rot="21529268">
                <a:off x="2454989" y="2391060"/>
                <a:ext cx="1392630" cy="1395452"/>
              </a:xfrm>
              <a:prstGeom prst="roundRect">
                <a:avLst/>
              </a:prstGeom>
              <a:solidFill>
                <a:srgbClr val="6CAE43"/>
              </a:solidFill>
              <a:ln w="9525" cap="flat" cmpd="sng" algn="ctr">
                <a:solidFill>
                  <a:srgbClr val="6CAE43"/>
                </a:soli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dirty="0" smtClean="0">
                  <a:solidFill>
                    <a:srgbClr val="FFFFFF"/>
                  </a:solidFill>
                  <a:ea typeface="微软雅黑" panose="020B0503020204020204" pitchFamily="34" charset="-122"/>
                </a:endParaRPr>
              </a:p>
            </p:txBody>
          </p:sp>
        </p:grpSp>
        <p:grpSp>
          <p:nvGrpSpPr>
            <p:cNvPr id="39" name="Group 31"/>
            <p:cNvGrpSpPr/>
            <p:nvPr/>
          </p:nvGrpSpPr>
          <p:grpSpPr>
            <a:xfrm>
              <a:off x="5960012" y="4264283"/>
              <a:ext cx="284677" cy="177285"/>
              <a:chOff x="2942785" y="3296116"/>
              <a:chExt cx="416796" cy="259561"/>
            </a:xfrm>
            <a:solidFill>
              <a:schemeClr val="bg1"/>
            </a:solidFill>
          </p:grpSpPr>
          <p:sp>
            <p:nvSpPr>
              <p:cNvPr id="40"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41" name="Rectangle 96"/>
              <p:cNvSpPr>
                <a:spLocks noChangeArrowheads="1"/>
              </p:cNvSpPr>
              <p:nvPr/>
            </p:nvSpPr>
            <p:spPr bwMode="auto">
              <a:xfrm>
                <a:off x="3000187" y="3351023"/>
                <a:ext cx="79865"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42" name="Rectangle 97"/>
              <p:cNvSpPr>
                <a:spLocks noChangeArrowheads="1"/>
              </p:cNvSpPr>
              <p:nvPr/>
            </p:nvSpPr>
            <p:spPr bwMode="auto">
              <a:xfrm>
                <a:off x="3092532" y="3351023"/>
                <a:ext cx="77370"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grpSp>
        <p:nvGrpSpPr>
          <p:cNvPr id="46" name="组合 45"/>
          <p:cNvGrpSpPr/>
          <p:nvPr/>
        </p:nvGrpSpPr>
        <p:grpSpPr>
          <a:xfrm>
            <a:off x="9035667" y="4316298"/>
            <a:ext cx="604724" cy="619860"/>
            <a:chOff x="9035666" y="4047589"/>
            <a:chExt cx="604724" cy="619860"/>
          </a:xfrm>
        </p:grpSpPr>
        <p:grpSp>
          <p:nvGrpSpPr>
            <p:cNvPr id="47" name="Group 30"/>
            <p:cNvGrpSpPr/>
            <p:nvPr/>
          </p:nvGrpSpPr>
          <p:grpSpPr>
            <a:xfrm rot="18970732">
              <a:off x="9035666" y="4047589"/>
              <a:ext cx="604724" cy="619860"/>
              <a:chOff x="2230996" y="2123275"/>
              <a:chExt cx="1883855" cy="1931012"/>
            </a:xfrm>
          </p:grpSpPr>
          <p:sp>
            <p:nvSpPr>
              <p:cNvPr id="60"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latin typeface="Arial"/>
                  <a:ea typeface="微软雅黑" panose="020B0503020204020204" pitchFamily="34" charset="-122"/>
                </a:endParaRPr>
              </a:p>
            </p:txBody>
          </p:sp>
          <p:sp>
            <p:nvSpPr>
              <p:cNvPr id="61" name="椭圆 80"/>
              <p:cNvSpPr/>
              <p:nvPr/>
            </p:nvSpPr>
            <p:spPr bwMode="auto">
              <a:xfrm rot="21529268">
                <a:off x="2454989" y="2391060"/>
                <a:ext cx="1392630" cy="1395452"/>
              </a:xfrm>
              <a:prstGeom prst="roundRect">
                <a:avLst/>
              </a:prstGeom>
              <a:solidFill>
                <a:srgbClr val="6CAE43"/>
              </a:solidFill>
              <a:ln w="9525" cap="flat" cmpd="sng" algn="ctr">
                <a:solidFill>
                  <a:srgbClr val="6CAE43"/>
                </a:soli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dirty="0" smtClean="0">
                  <a:solidFill>
                    <a:srgbClr val="FFFFFF"/>
                  </a:solidFill>
                  <a:ea typeface="微软雅黑" panose="020B0503020204020204" pitchFamily="34" charset="-122"/>
                </a:endParaRPr>
              </a:p>
            </p:txBody>
          </p:sp>
        </p:grpSp>
        <p:grpSp>
          <p:nvGrpSpPr>
            <p:cNvPr id="48" name="Group 23"/>
            <p:cNvGrpSpPr/>
            <p:nvPr/>
          </p:nvGrpSpPr>
          <p:grpSpPr>
            <a:xfrm>
              <a:off x="9228931" y="4230883"/>
              <a:ext cx="265925" cy="231832"/>
              <a:chOff x="7540014" y="4306907"/>
              <a:chExt cx="389342" cy="339426"/>
            </a:xfrm>
            <a:solidFill>
              <a:schemeClr val="bg1"/>
            </a:solidFill>
          </p:grpSpPr>
          <p:sp>
            <p:nvSpPr>
              <p:cNvPr id="49"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0"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1"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2"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3"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4"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5"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5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grpSp>
        <p:nvGrpSpPr>
          <p:cNvPr id="62" name="组合 61"/>
          <p:cNvGrpSpPr/>
          <p:nvPr/>
        </p:nvGrpSpPr>
        <p:grpSpPr>
          <a:xfrm>
            <a:off x="1893027" y="5111632"/>
            <a:ext cx="1784496" cy="947609"/>
            <a:chOff x="6870213" y="2850013"/>
            <a:chExt cx="1784496" cy="947609"/>
          </a:xfrm>
        </p:grpSpPr>
        <p:sp>
          <p:nvSpPr>
            <p:cNvPr id="63" name="文本框 68"/>
            <p:cNvSpPr txBox="1"/>
            <p:nvPr/>
          </p:nvSpPr>
          <p:spPr>
            <a:xfrm>
              <a:off x="6870214" y="2850013"/>
              <a:ext cx="1784495" cy="400110"/>
            </a:xfrm>
            <a:prstGeom prst="rect">
              <a:avLst/>
            </a:prstGeom>
            <a:noFill/>
          </p:spPr>
          <p:txBody>
            <a:bodyPr wrap="square" rtlCol="0">
              <a:spAutoFit/>
            </a:bodyPr>
            <a:lstStyle/>
            <a:p>
              <a:pPr algn="ctr"/>
              <a:r>
                <a:rPr lang="zh-CN" altLang="en-US" sz="2000" dirty="0" smtClean="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endParaRPr lang="zh-CN" altLang="en-US" sz="2000" dirty="0">
                <a:solidFill>
                  <a:prstClr val="black">
                    <a:lumMod val="65000"/>
                    <a:lumOff val="35000"/>
                  </a:prstClr>
                </a:solidFill>
                <a:latin typeface="时尚中黑简体" panose="01010104010101010101" pitchFamily="2" charset="-122"/>
                <a:ea typeface="时尚中黑简体" panose="01010104010101010101" pitchFamily="2" charset="-122"/>
              </a:endParaRPr>
            </a:p>
          </p:txBody>
        </p:sp>
        <p:sp>
          <p:nvSpPr>
            <p:cNvPr id="64" name="文本框 69"/>
            <p:cNvSpPr txBox="1"/>
            <p:nvPr/>
          </p:nvSpPr>
          <p:spPr>
            <a:xfrm>
              <a:off x="6870213" y="3151291"/>
              <a:ext cx="1784496" cy="646331"/>
            </a:xfrm>
            <a:prstGeom prst="rect">
              <a:avLst/>
            </a:prstGeom>
            <a:noFill/>
          </p:spPr>
          <p:txBody>
            <a:bodyPr wrap="square" rtlCol="0">
              <a:spAutoFit/>
            </a:bodyPr>
            <a:lstStyle/>
            <a:p>
              <a:pPr algn="ct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点击输入简要文字内容，文字内容任意编辑，图片可</a:t>
              </a:r>
              <a:r>
                <a:rPr lang="zh-CN" altLang="en-US" sz="1200" dirty="0" smtClean="0">
                  <a:solidFill>
                    <a:prstClr val="black">
                      <a:lumMod val="65000"/>
                      <a:lumOff val="35000"/>
                    </a:prstClr>
                  </a:solidFill>
                  <a:latin typeface="微软雅黑" panose="020B0503020204020204" pitchFamily="34" charset="-122"/>
                  <a:ea typeface="微软雅黑" panose="020B0503020204020204" pitchFamily="34" charset="-122"/>
                </a:rPr>
                <a:t>替换</a:t>
              </a:r>
              <a:endParaRPr lang="en-US" altLang="zh-CN" sz="1200" dirty="0" smtClean="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5210103" y="5111632"/>
            <a:ext cx="1784496" cy="947609"/>
            <a:chOff x="6870213" y="2850013"/>
            <a:chExt cx="1784496" cy="947609"/>
          </a:xfrm>
        </p:grpSpPr>
        <p:sp>
          <p:nvSpPr>
            <p:cNvPr id="66" name="文本框 71"/>
            <p:cNvSpPr txBox="1"/>
            <p:nvPr/>
          </p:nvSpPr>
          <p:spPr>
            <a:xfrm>
              <a:off x="6870214" y="2850013"/>
              <a:ext cx="1784495" cy="400110"/>
            </a:xfrm>
            <a:prstGeom prst="rect">
              <a:avLst/>
            </a:prstGeom>
            <a:noFill/>
          </p:spPr>
          <p:txBody>
            <a:bodyPr wrap="square" rtlCol="0">
              <a:spAutoFit/>
            </a:bodyPr>
            <a:lstStyle/>
            <a:p>
              <a:pPr algn="ctr"/>
              <a:r>
                <a:rPr lang="zh-CN" altLang="en-US" sz="2000" dirty="0" smtClean="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endParaRPr lang="zh-CN" altLang="en-US" sz="2000" dirty="0">
                <a:solidFill>
                  <a:prstClr val="black">
                    <a:lumMod val="65000"/>
                    <a:lumOff val="35000"/>
                  </a:prstClr>
                </a:solidFill>
                <a:latin typeface="时尚中黑简体" panose="01010104010101010101" pitchFamily="2" charset="-122"/>
                <a:ea typeface="时尚中黑简体" panose="01010104010101010101" pitchFamily="2" charset="-122"/>
              </a:endParaRPr>
            </a:p>
          </p:txBody>
        </p:sp>
        <p:sp>
          <p:nvSpPr>
            <p:cNvPr id="67" name="文本框 72"/>
            <p:cNvSpPr txBox="1"/>
            <p:nvPr/>
          </p:nvSpPr>
          <p:spPr>
            <a:xfrm>
              <a:off x="6870213" y="3151291"/>
              <a:ext cx="1784496" cy="646331"/>
            </a:xfrm>
            <a:prstGeom prst="rect">
              <a:avLst/>
            </a:prstGeom>
            <a:noFill/>
          </p:spPr>
          <p:txBody>
            <a:bodyPr wrap="square" rtlCol="0">
              <a:spAutoFit/>
            </a:bodyPr>
            <a:lstStyle/>
            <a:p>
              <a:pPr algn="ct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点击输入简要文字内容，文字内容任意编辑，图片可</a:t>
              </a:r>
              <a:r>
                <a:rPr lang="zh-CN" altLang="en-US" sz="1200" dirty="0" smtClean="0">
                  <a:solidFill>
                    <a:prstClr val="black">
                      <a:lumMod val="65000"/>
                      <a:lumOff val="35000"/>
                    </a:prstClr>
                  </a:solidFill>
                  <a:latin typeface="微软雅黑" panose="020B0503020204020204" pitchFamily="34" charset="-122"/>
                  <a:ea typeface="微软雅黑" panose="020B0503020204020204" pitchFamily="34" charset="-122"/>
                </a:rPr>
                <a:t>替换</a:t>
              </a:r>
              <a:endParaRPr lang="en-US" altLang="zh-CN" sz="1200" dirty="0" smtClean="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8544031" y="5111632"/>
            <a:ext cx="1784496" cy="947609"/>
            <a:chOff x="6870213" y="2850013"/>
            <a:chExt cx="1784496" cy="947609"/>
          </a:xfrm>
        </p:grpSpPr>
        <p:sp>
          <p:nvSpPr>
            <p:cNvPr id="69" name="文本框 74"/>
            <p:cNvSpPr txBox="1"/>
            <p:nvPr/>
          </p:nvSpPr>
          <p:spPr>
            <a:xfrm>
              <a:off x="6870214" y="2850013"/>
              <a:ext cx="1784495" cy="400110"/>
            </a:xfrm>
            <a:prstGeom prst="rect">
              <a:avLst/>
            </a:prstGeom>
            <a:noFill/>
          </p:spPr>
          <p:txBody>
            <a:bodyPr wrap="square" rtlCol="0">
              <a:spAutoFit/>
            </a:bodyPr>
            <a:lstStyle/>
            <a:p>
              <a:pPr algn="ctr"/>
              <a:r>
                <a:rPr lang="zh-CN" altLang="en-US" sz="2000" dirty="0" smtClean="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endParaRPr lang="zh-CN" altLang="en-US" sz="2000" dirty="0">
                <a:solidFill>
                  <a:prstClr val="black">
                    <a:lumMod val="65000"/>
                    <a:lumOff val="35000"/>
                  </a:prstClr>
                </a:solidFill>
                <a:latin typeface="时尚中黑简体" panose="01010104010101010101" pitchFamily="2" charset="-122"/>
                <a:ea typeface="时尚中黑简体" panose="01010104010101010101" pitchFamily="2" charset="-122"/>
              </a:endParaRPr>
            </a:p>
          </p:txBody>
        </p:sp>
        <p:sp>
          <p:nvSpPr>
            <p:cNvPr id="70" name="文本框 75"/>
            <p:cNvSpPr txBox="1"/>
            <p:nvPr/>
          </p:nvSpPr>
          <p:spPr>
            <a:xfrm>
              <a:off x="6870213" y="3151291"/>
              <a:ext cx="1784496" cy="646331"/>
            </a:xfrm>
            <a:prstGeom prst="rect">
              <a:avLst/>
            </a:prstGeom>
            <a:noFill/>
          </p:spPr>
          <p:txBody>
            <a:bodyPr wrap="square" rtlCol="0">
              <a:spAutoFit/>
            </a:bodyPr>
            <a:lstStyle/>
            <a:p>
              <a:pPr algn="ct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点击输入简要文字内容，文字内容任意编辑，图片可</a:t>
              </a:r>
              <a:r>
                <a:rPr lang="zh-CN" altLang="en-US" sz="1200" dirty="0" smtClean="0">
                  <a:solidFill>
                    <a:prstClr val="black">
                      <a:lumMod val="65000"/>
                      <a:lumOff val="35000"/>
                    </a:prstClr>
                  </a:solidFill>
                  <a:latin typeface="微软雅黑" panose="020B0503020204020204" pitchFamily="34" charset="-122"/>
                  <a:ea typeface="微软雅黑" panose="020B0503020204020204" pitchFamily="34" charset="-122"/>
                </a:rPr>
                <a:t>替换</a:t>
              </a:r>
              <a:endParaRPr lang="en-US" altLang="zh-CN" sz="1200" dirty="0" smtClean="0">
                <a:solidFill>
                  <a:prstClr val="black">
                    <a:lumMod val="65000"/>
                    <a:lumOff val="35000"/>
                  </a:prstClr>
                </a:solidFill>
                <a:latin typeface="微软雅黑" panose="020B0503020204020204" pitchFamily="34" charset="-122"/>
                <a:ea typeface="微软雅黑" panose="020B0503020204020204" pitchFamily="34" charset="-122"/>
              </a:endParaRPr>
            </a:p>
          </p:txBody>
        </p:sp>
      </p:grpSp>
      <p:sp>
        <p:nvSpPr>
          <p:cNvPr id="71" name="矩形 70"/>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2"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20771502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anim calcmode="lin" valueType="num">
                                      <p:cBhvr>
                                        <p:cTn id="8" dur="500" fill="hold"/>
                                        <p:tgtEl>
                                          <p:spTgt spid="21"/>
                                        </p:tgtEl>
                                        <p:attrNameLst>
                                          <p:attrName>ppt_x</p:attrName>
                                        </p:attrNameLst>
                                      </p:cBhvr>
                                      <p:tavLst>
                                        <p:tav tm="0">
                                          <p:val>
                                            <p:strVal val="#ppt_x"/>
                                          </p:val>
                                        </p:tav>
                                        <p:tav tm="100000">
                                          <p:val>
                                            <p:strVal val="#ppt_x"/>
                                          </p:val>
                                        </p:tav>
                                      </p:tavLst>
                                    </p:anim>
                                    <p:anim calcmode="lin" valueType="num">
                                      <p:cBhvr>
                                        <p:cTn id="9" dur="5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anim calcmode="lin" valueType="num">
                                      <p:cBhvr>
                                        <p:cTn id="14" dur="500" fill="hold"/>
                                        <p:tgtEl>
                                          <p:spTgt spid="22"/>
                                        </p:tgtEl>
                                        <p:attrNameLst>
                                          <p:attrName>ppt_x</p:attrName>
                                        </p:attrNameLst>
                                      </p:cBhvr>
                                      <p:tavLst>
                                        <p:tav tm="0">
                                          <p:val>
                                            <p:strVal val="#ppt_x"/>
                                          </p:val>
                                        </p:tav>
                                        <p:tav tm="100000">
                                          <p:val>
                                            <p:strVal val="#ppt_x"/>
                                          </p:val>
                                        </p:tav>
                                      </p:tavLst>
                                    </p:anim>
                                    <p:anim calcmode="lin" valueType="num">
                                      <p:cBhvr>
                                        <p:cTn id="15" dur="5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anim calcmode="lin" valueType="num">
                                      <p:cBhvr>
                                        <p:cTn id="20" dur="500" fill="hold"/>
                                        <p:tgtEl>
                                          <p:spTgt spid="23"/>
                                        </p:tgtEl>
                                        <p:attrNameLst>
                                          <p:attrName>ppt_x</p:attrName>
                                        </p:attrNameLst>
                                      </p:cBhvr>
                                      <p:tavLst>
                                        <p:tav tm="0">
                                          <p:val>
                                            <p:strVal val="#ppt_x"/>
                                          </p:val>
                                        </p:tav>
                                        <p:tav tm="100000">
                                          <p:val>
                                            <p:strVal val="#ppt_x"/>
                                          </p:val>
                                        </p:tav>
                                      </p:tavLst>
                                    </p:anim>
                                    <p:anim calcmode="lin" valueType="num">
                                      <p:cBhvr>
                                        <p:cTn id="21" dur="5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par>
                          <p:cTn id="28" fill="hold">
                            <p:stCondLst>
                              <p:cond delay="2000"/>
                            </p:stCondLst>
                            <p:childTnLst>
                              <p:par>
                                <p:cTn id="29" presetID="16" presetClass="entr" presetSubtype="37"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barn(outVertical)">
                                      <p:cBhvr>
                                        <p:cTn id="31" dur="500"/>
                                        <p:tgtEl>
                                          <p:spTgt spid="62"/>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animEffect transition="in" filter="fade">
                                      <p:cBhvr>
                                        <p:cTn id="37" dur="500"/>
                                        <p:tgtEl>
                                          <p:spTgt spid="37"/>
                                        </p:tgtEl>
                                      </p:cBhvr>
                                    </p:animEffect>
                                  </p:childTnLst>
                                </p:cTn>
                              </p:par>
                            </p:childTnLst>
                          </p:cTn>
                        </p:par>
                        <p:par>
                          <p:cTn id="38" fill="hold">
                            <p:stCondLst>
                              <p:cond delay="3000"/>
                            </p:stCondLst>
                            <p:childTnLst>
                              <p:par>
                                <p:cTn id="39" presetID="16" presetClass="entr" presetSubtype="37"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barn(outVertical)">
                                      <p:cBhvr>
                                        <p:cTn id="41" dur="500"/>
                                        <p:tgtEl>
                                          <p:spTgt spid="65"/>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4000"/>
                            </p:stCondLst>
                            <p:childTnLst>
                              <p:par>
                                <p:cTn id="49" presetID="16" presetClass="entr" presetSubtype="37" fill="hold"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barn(outVertical)">
                                      <p:cBhvr>
                                        <p:cTn id="5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8" name="组合 7"/>
          <p:cNvGrpSpPr/>
          <p:nvPr/>
        </p:nvGrpSpPr>
        <p:grpSpPr>
          <a:xfrm>
            <a:off x="5328299" y="4465364"/>
            <a:ext cx="1550596" cy="1550598"/>
            <a:chOff x="5328298" y="4465364"/>
            <a:chExt cx="1550596" cy="1550598"/>
          </a:xfrm>
        </p:grpSpPr>
        <p:sp>
          <p:nvSpPr>
            <p:cNvPr id="63" name="圆角矩形 62"/>
            <p:cNvSpPr/>
            <p:nvPr/>
          </p:nvSpPr>
          <p:spPr>
            <a:xfrm rot="18900000">
              <a:off x="5328298" y="4465364"/>
              <a:ext cx="1550596" cy="1550598"/>
            </a:xfrm>
            <a:prstGeom prst="roundRect">
              <a:avLst>
                <a:gd name="adj" fmla="val 12163"/>
              </a:avLst>
            </a:prstGeom>
            <a:gradFill>
              <a:gsLst>
                <a:gs pos="0">
                  <a:schemeClr val="bg1"/>
                </a:gs>
                <a:gs pos="100000">
                  <a:srgbClr val="E1E1E1"/>
                </a:gs>
              </a:gsLst>
              <a:lin ang="13200000" scaled="0"/>
            </a:gradFill>
            <a:ln>
              <a:noFill/>
            </a:ln>
            <a:effectLst>
              <a:outerShdw blurRad="127000" dist="63500" dir="18900000" algn="b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solidFill>
                  <a:schemeClr val="tx1"/>
                </a:solidFill>
                <a:ea typeface="微软雅黑" panose="020B0503020204020204" pitchFamily="34" charset="-122"/>
              </a:endParaRPr>
            </a:p>
          </p:txBody>
        </p:sp>
        <p:sp>
          <p:nvSpPr>
            <p:cNvPr id="64" name="圆角矩形 63"/>
            <p:cNvSpPr/>
            <p:nvPr/>
          </p:nvSpPr>
          <p:spPr>
            <a:xfrm rot="18900000">
              <a:off x="5499208" y="4636273"/>
              <a:ext cx="1208778" cy="1208780"/>
            </a:xfrm>
            <a:prstGeom prst="roundRect">
              <a:avLst>
                <a:gd name="adj" fmla="val 12163"/>
              </a:avLst>
            </a:prstGeom>
            <a:solidFill>
              <a:srgbClr val="6CAE43"/>
            </a:solidFill>
            <a:ln>
              <a:solidFill>
                <a:srgbClr val="6CAE43"/>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8" name="圆角矩形 67"/>
            <p:cNvSpPr/>
            <p:nvPr/>
          </p:nvSpPr>
          <p:spPr>
            <a:xfrm rot="18900000">
              <a:off x="5695217" y="4804017"/>
              <a:ext cx="813162" cy="813163"/>
            </a:xfrm>
            <a:prstGeom prst="roundRect">
              <a:avLst>
                <a:gd name="adj" fmla="val 6133"/>
              </a:avLst>
            </a:prstGeom>
            <a:solidFill>
              <a:srgbClr val="6CAE43"/>
            </a:solidFill>
            <a:ln>
              <a:noFill/>
            </a:ln>
            <a:effectLst>
              <a:outerShdw blurRad="635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69" name="组合 68"/>
            <p:cNvGrpSpPr>
              <a:grpSpLocks noChangeAspect="1"/>
            </p:cNvGrpSpPr>
            <p:nvPr/>
          </p:nvGrpSpPr>
          <p:grpSpPr>
            <a:xfrm>
              <a:off x="5944812" y="4988860"/>
              <a:ext cx="362138" cy="404990"/>
              <a:chOff x="5999255" y="3275006"/>
              <a:chExt cx="402656" cy="450303"/>
            </a:xfrm>
            <a:solidFill>
              <a:schemeClr val="bg1"/>
            </a:solidFill>
          </p:grpSpPr>
          <p:sp>
            <p:nvSpPr>
              <p:cNvPr id="70"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71"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72"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73"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74"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grpSp>
        <p:nvGrpSpPr>
          <p:cNvPr id="4" name="组合 3"/>
          <p:cNvGrpSpPr/>
          <p:nvPr/>
        </p:nvGrpSpPr>
        <p:grpSpPr>
          <a:xfrm>
            <a:off x="5336667" y="2046188"/>
            <a:ext cx="1550596" cy="1550598"/>
            <a:chOff x="5336667" y="2046188"/>
            <a:chExt cx="1550596" cy="1550598"/>
          </a:xfrm>
        </p:grpSpPr>
        <p:sp>
          <p:nvSpPr>
            <p:cNvPr id="54" name="圆角矩形 53"/>
            <p:cNvSpPr/>
            <p:nvPr/>
          </p:nvSpPr>
          <p:spPr>
            <a:xfrm rot="18900000">
              <a:off x="5336667" y="2046188"/>
              <a:ext cx="1550596" cy="1550598"/>
            </a:xfrm>
            <a:prstGeom prst="roundRect">
              <a:avLst>
                <a:gd name="adj" fmla="val 12163"/>
              </a:avLst>
            </a:prstGeom>
            <a:gradFill>
              <a:gsLst>
                <a:gs pos="0">
                  <a:schemeClr val="bg1"/>
                </a:gs>
                <a:gs pos="100000">
                  <a:srgbClr val="E1E1E1"/>
                </a:gs>
              </a:gsLst>
              <a:lin ang="13200000" scaled="0"/>
            </a:gradFill>
            <a:ln>
              <a:noFill/>
            </a:ln>
            <a:effectLst>
              <a:outerShdw blurRad="127000" dist="63500" dir="18900000" algn="b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solidFill>
                  <a:schemeClr val="tx1"/>
                </a:solidFill>
                <a:ea typeface="微软雅黑" panose="020B0503020204020204" pitchFamily="34" charset="-122"/>
              </a:endParaRPr>
            </a:p>
          </p:txBody>
        </p:sp>
        <p:sp>
          <p:nvSpPr>
            <p:cNvPr id="55" name="圆角矩形 54"/>
            <p:cNvSpPr/>
            <p:nvPr/>
          </p:nvSpPr>
          <p:spPr>
            <a:xfrm rot="18900000">
              <a:off x="5507576" y="2217097"/>
              <a:ext cx="1208778" cy="1208780"/>
            </a:xfrm>
            <a:prstGeom prst="roundRect">
              <a:avLst>
                <a:gd name="adj" fmla="val 12163"/>
              </a:avLst>
            </a:prstGeom>
            <a:solidFill>
              <a:srgbClr val="6CAE43"/>
            </a:solidFill>
            <a:ln>
              <a:solidFill>
                <a:srgbClr val="6CAE43"/>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5" name="圆角矩形 64"/>
            <p:cNvSpPr/>
            <p:nvPr/>
          </p:nvSpPr>
          <p:spPr>
            <a:xfrm rot="18900000">
              <a:off x="5703585" y="2384841"/>
              <a:ext cx="813162" cy="813163"/>
            </a:xfrm>
            <a:prstGeom prst="roundRect">
              <a:avLst>
                <a:gd name="adj" fmla="val 6133"/>
              </a:avLst>
            </a:prstGeom>
            <a:solidFill>
              <a:srgbClr val="6CAE43"/>
            </a:solidFill>
            <a:ln>
              <a:noFill/>
            </a:ln>
            <a:effectLst>
              <a:outerShdw blurRad="635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5" name="组合 74"/>
            <p:cNvGrpSpPr/>
            <p:nvPr/>
          </p:nvGrpSpPr>
          <p:grpSpPr>
            <a:xfrm>
              <a:off x="5941641" y="2606116"/>
              <a:ext cx="332142" cy="328716"/>
              <a:chOff x="6967126" y="4092464"/>
              <a:chExt cx="453105" cy="448433"/>
            </a:xfrm>
            <a:solidFill>
              <a:schemeClr val="bg1"/>
            </a:solidFill>
          </p:grpSpPr>
          <p:sp>
            <p:nvSpPr>
              <p:cNvPr id="76"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77"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grpSp>
        <p:nvGrpSpPr>
          <p:cNvPr id="7" name="组合 6"/>
          <p:cNvGrpSpPr/>
          <p:nvPr/>
        </p:nvGrpSpPr>
        <p:grpSpPr>
          <a:xfrm>
            <a:off x="6536518" y="3255972"/>
            <a:ext cx="1550596" cy="1550598"/>
            <a:chOff x="6536516" y="3255972"/>
            <a:chExt cx="1550596" cy="1550598"/>
          </a:xfrm>
        </p:grpSpPr>
        <p:sp>
          <p:nvSpPr>
            <p:cNvPr id="60" name="圆角矩形 59"/>
            <p:cNvSpPr/>
            <p:nvPr/>
          </p:nvSpPr>
          <p:spPr>
            <a:xfrm rot="18900000">
              <a:off x="6536516" y="3255972"/>
              <a:ext cx="1550596" cy="1550598"/>
            </a:xfrm>
            <a:prstGeom prst="roundRect">
              <a:avLst>
                <a:gd name="adj" fmla="val 12163"/>
              </a:avLst>
            </a:prstGeom>
            <a:gradFill>
              <a:gsLst>
                <a:gs pos="0">
                  <a:schemeClr val="bg1"/>
                </a:gs>
                <a:gs pos="100000">
                  <a:srgbClr val="E1E1E1"/>
                </a:gs>
              </a:gsLst>
              <a:lin ang="13200000" scaled="0"/>
            </a:gradFill>
            <a:ln>
              <a:noFill/>
            </a:ln>
            <a:effectLst>
              <a:outerShdw blurRad="127000" dist="63500" dir="18900000" algn="b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solidFill>
                  <a:schemeClr val="tx1"/>
                </a:solidFill>
                <a:ea typeface="微软雅黑" panose="020B0503020204020204" pitchFamily="34" charset="-122"/>
              </a:endParaRPr>
            </a:p>
          </p:txBody>
        </p:sp>
        <p:sp>
          <p:nvSpPr>
            <p:cNvPr id="61" name="圆角矩形 60"/>
            <p:cNvSpPr/>
            <p:nvPr/>
          </p:nvSpPr>
          <p:spPr>
            <a:xfrm rot="18900000">
              <a:off x="6707426" y="3426881"/>
              <a:ext cx="1208778" cy="1208780"/>
            </a:xfrm>
            <a:prstGeom prst="roundRect">
              <a:avLst>
                <a:gd name="adj" fmla="val 12163"/>
              </a:avLst>
            </a:prstGeom>
            <a:solidFill>
              <a:srgbClr val="6CAE43"/>
            </a:solidFill>
            <a:ln>
              <a:solidFill>
                <a:srgbClr val="6CAE43"/>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7" name="圆角矩形 66"/>
            <p:cNvSpPr/>
            <p:nvPr/>
          </p:nvSpPr>
          <p:spPr>
            <a:xfrm rot="18900000">
              <a:off x="6903434" y="3594625"/>
              <a:ext cx="813162" cy="813163"/>
            </a:xfrm>
            <a:prstGeom prst="roundRect">
              <a:avLst>
                <a:gd name="adj" fmla="val 6133"/>
              </a:avLst>
            </a:prstGeom>
            <a:solidFill>
              <a:srgbClr val="6CAE43"/>
            </a:solidFill>
            <a:ln>
              <a:noFill/>
            </a:ln>
            <a:effectLst>
              <a:outerShdw blurRad="635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8" name="组合 77"/>
            <p:cNvGrpSpPr/>
            <p:nvPr/>
          </p:nvGrpSpPr>
          <p:grpSpPr>
            <a:xfrm>
              <a:off x="7196117" y="3815056"/>
              <a:ext cx="345955" cy="372300"/>
              <a:chOff x="7005429" y="4859473"/>
              <a:chExt cx="466184" cy="501686"/>
            </a:xfrm>
            <a:solidFill>
              <a:schemeClr val="bg1"/>
            </a:solidFill>
          </p:grpSpPr>
          <p:sp>
            <p:nvSpPr>
              <p:cNvPr id="79" name="Freeform 154"/>
              <p:cNvSpPr>
                <a:spLocks/>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80"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81"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82"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83"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grpSp>
        <p:nvGrpSpPr>
          <p:cNvPr id="9" name="组合 8"/>
          <p:cNvGrpSpPr/>
          <p:nvPr/>
        </p:nvGrpSpPr>
        <p:grpSpPr>
          <a:xfrm>
            <a:off x="4102339" y="3280518"/>
            <a:ext cx="1550596" cy="1550598"/>
            <a:chOff x="4102338" y="3280518"/>
            <a:chExt cx="1550596" cy="1550598"/>
          </a:xfrm>
        </p:grpSpPr>
        <p:sp>
          <p:nvSpPr>
            <p:cNvPr id="57" name="圆角矩形 56"/>
            <p:cNvSpPr/>
            <p:nvPr/>
          </p:nvSpPr>
          <p:spPr>
            <a:xfrm rot="18900000">
              <a:off x="4102338" y="3280518"/>
              <a:ext cx="1550596" cy="1550598"/>
            </a:xfrm>
            <a:prstGeom prst="roundRect">
              <a:avLst>
                <a:gd name="adj" fmla="val 12163"/>
              </a:avLst>
            </a:prstGeom>
            <a:gradFill>
              <a:gsLst>
                <a:gs pos="0">
                  <a:schemeClr val="bg1"/>
                </a:gs>
                <a:gs pos="100000">
                  <a:srgbClr val="E1E1E1"/>
                </a:gs>
              </a:gsLst>
              <a:lin ang="13200000" scaled="0"/>
            </a:gradFill>
            <a:ln>
              <a:noFill/>
            </a:ln>
            <a:effectLst>
              <a:outerShdw blurRad="127000" dist="63500" dir="18900000" algn="b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solidFill>
                  <a:schemeClr val="tx1"/>
                </a:solidFill>
                <a:ea typeface="微软雅黑" panose="020B0503020204020204" pitchFamily="34" charset="-122"/>
              </a:endParaRPr>
            </a:p>
          </p:txBody>
        </p:sp>
        <p:sp>
          <p:nvSpPr>
            <p:cNvPr id="58" name="圆角矩形 57"/>
            <p:cNvSpPr/>
            <p:nvPr/>
          </p:nvSpPr>
          <p:spPr>
            <a:xfrm rot="18900000">
              <a:off x="4273247" y="3451427"/>
              <a:ext cx="1208778" cy="1208780"/>
            </a:xfrm>
            <a:prstGeom prst="roundRect">
              <a:avLst>
                <a:gd name="adj" fmla="val 12163"/>
              </a:avLst>
            </a:prstGeom>
            <a:solidFill>
              <a:srgbClr val="6CAE43"/>
            </a:solidFill>
            <a:ln>
              <a:solidFill>
                <a:srgbClr val="6CAE43"/>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圆角矩形 65"/>
            <p:cNvSpPr/>
            <p:nvPr/>
          </p:nvSpPr>
          <p:spPr>
            <a:xfrm rot="18900000">
              <a:off x="4469256" y="3619171"/>
              <a:ext cx="813162" cy="813163"/>
            </a:xfrm>
            <a:prstGeom prst="roundRect">
              <a:avLst>
                <a:gd name="adj" fmla="val 6133"/>
              </a:avLst>
            </a:prstGeom>
            <a:solidFill>
              <a:srgbClr val="6CAE43"/>
            </a:solidFill>
            <a:ln>
              <a:noFill/>
            </a:ln>
            <a:effectLst>
              <a:outerShdw blurRad="635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84" name="组合 83"/>
            <p:cNvGrpSpPr/>
            <p:nvPr/>
          </p:nvGrpSpPr>
          <p:grpSpPr>
            <a:xfrm>
              <a:off x="4718588" y="3802240"/>
              <a:ext cx="343620" cy="388647"/>
              <a:chOff x="4994016" y="4872552"/>
              <a:chExt cx="406393" cy="459645"/>
            </a:xfrm>
            <a:solidFill>
              <a:schemeClr val="bg1"/>
            </a:solidFill>
          </p:grpSpPr>
          <p:sp>
            <p:nvSpPr>
              <p:cNvPr id="85" name="Freeform 148"/>
              <p:cNvSpPr>
                <a:spLocks noEditPoints="1"/>
              </p:cNvSpPr>
              <p:nvPr/>
            </p:nvSpPr>
            <p:spPr bwMode="auto">
              <a:xfrm>
                <a:off x="5049136" y="4872552"/>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86" name="Freeform 149"/>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87" name="Oval 150"/>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sp>
        <p:nvSpPr>
          <p:cNvPr id="53" name="文本框 52"/>
          <p:cNvSpPr txBox="1"/>
          <p:nvPr/>
        </p:nvSpPr>
        <p:spPr>
          <a:xfrm>
            <a:off x="1076093" y="2267236"/>
            <a:ext cx="2308645" cy="1031051"/>
          </a:xfrm>
          <a:prstGeom prst="rect">
            <a:avLst/>
          </a:prstGeom>
          <a:noFill/>
          <a:effectLst/>
        </p:spPr>
        <p:txBody>
          <a:bodyPr wrap="none" rtlCol="0">
            <a:spAutoFit/>
          </a:bodyPr>
          <a:lstStyle/>
          <a:p>
            <a:r>
              <a:rPr lang="en-US" altLang="zh-CN" sz="16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of </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100" dirty="0" smtClean="0">
              <a:solidFill>
                <a:schemeClr val="tx1">
                  <a:lumMod val="95000"/>
                  <a:lumOff val="5000"/>
                </a:schemeClr>
              </a:solidFill>
              <a:ea typeface="微软雅黑" panose="020B0503020204020204" pitchFamily="34" charset="-122"/>
            </a:endParaRPr>
          </a:p>
          <a:p>
            <a:endParaRPr lang="en-US" altLang="zh-CN" sz="1200" dirty="0" smtClean="0">
              <a:solidFill>
                <a:srgbClr val="FCFCFC"/>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1059913" y="4741797"/>
            <a:ext cx="2308645" cy="1031051"/>
          </a:xfrm>
          <a:prstGeom prst="rect">
            <a:avLst/>
          </a:prstGeom>
          <a:noFill/>
          <a:effectLst/>
        </p:spPr>
        <p:txBody>
          <a:bodyPr wrap="none" rtlCol="0">
            <a:spAutoFit/>
          </a:bodyPr>
          <a:lstStyle/>
          <a:p>
            <a:r>
              <a:rPr lang="en-US" altLang="zh-CN" sz="16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of </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100" dirty="0" smtClean="0">
              <a:solidFill>
                <a:schemeClr val="tx1">
                  <a:lumMod val="95000"/>
                  <a:lumOff val="5000"/>
                </a:schemeClr>
              </a:solidFill>
              <a:ea typeface="微软雅黑" panose="020B0503020204020204" pitchFamily="34" charset="-122"/>
            </a:endParaRPr>
          </a:p>
          <a:p>
            <a:endParaRPr lang="en-US" altLang="zh-CN" sz="1200" dirty="0" smtClean="0">
              <a:solidFill>
                <a:srgbClr val="FCFCFC"/>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8897130" y="2233903"/>
            <a:ext cx="2308645" cy="1031051"/>
          </a:xfrm>
          <a:prstGeom prst="rect">
            <a:avLst/>
          </a:prstGeom>
          <a:noFill/>
          <a:effectLst/>
        </p:spPr>
        <p:txBody>
          <a:bodyPr wrap="none" rtlCol="0">
            <a:spAutoFit/>
          </a:bodyPr>
          <a:lstStyle/>
          <a:p>
            <a:r>
              <a:rPr lang="en-US" altLang="zh-CN" sz="16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of </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100" dirty="0" smtClean="0">
              <a:solidFill>
                <a:schemeClr val="tx1">
                  <a:lumMod val="95000"/>
                  <a:lumOff val="5000"/>
                </a:schemeClr>
              </a:solidFill>
              <a:ea typeface="微软雅黑" panose="020B0503020204020204" pitchFamily="34" charset="-122"/>
            </a:endParaRPr>
          </a:p>
          <a:p>
            <a:endParaRPr lang="en-US" altLang="zh-CN" sz="1200" dirty="0" smtClean="0">
              <a:solidFill>
                <a:srgbClr val="FCFCFC"/>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8880950" y="4708464"/>
            <a:ext cx="2308645" cy="1031051"/>
          </a:xfrm>
          <a:prstGeom prst="rect">
            <a:avLst/>
          </a:prstGeom>
          <a:noFill/>
          <a:effectLst/>
        </p:spPr>
        <p:txBody>
          <a:bodyPr wrap="none" rtlCol="0">
            <a:spAutoFit/>
          </a:bodyPr>
          <a:lstStyle/>
          <a:p>
            <a:r>
              <a:rPr lang="en-US" altLang="zh-CN" sz="16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  </a:t>
            </a:r>
            <a:r>
              <a:rPr lang="en-US" altLang="zh-CN" sz="14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Click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here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to </a:t>
            </a:r>
            <a:r>
              <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rPr>
              <a:t>add </a:t>
            </a:r>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 you to the Center of </a:t>
            </a:r>
          </a:p>
          <a:p>
            <a:r>
              <a:rPr lang="en-US" altLang="zh-CN" sz="1100" dirty="0" smtClean="0">
                <a:solidFill>
                  <a:schemeClr val="tx1">
                    <a:lumMod val="95000"/>
                    <a:lumOff val="5000"/>
                  </a:schemeClr>
                </a:solidFill>
                <a:latin typeface="方正姚体" panose="02010601030101010101" pitchFamily="2" charset="-122"/>
                <a:ea typeface="方正姚体" panose="02010601030101010101" pitchFamily="2" charset="-122"/>
              </a:rPr>
              <a:t>the  narrative thought</a:t>
            </a:r>
            <a:endParaRPr lang="en-US" altLang="zh-CN" sz="11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100" dirty="0" smtClean="0">
              <a:solidFill>
                <a:schemeClr val="tx1">
                  <a:lumMod val="95000"/>
                  <a:lumOff val="5000"/>
                </a:schemeClr>
              </a:solidFill>
              <a:ea typeface="微软雅黑" panose="020B0503020204020204" pitchFamily="34" charset="-122"/>
            </a:endParaRPr>
          </a:p>
          <a:p>
            <a:endParaRPr lang="en-US" altLang="zh-CN" sz="1200" dirty="0" smtClean="0">
              <a:solidFill>
                <a:srgbClr val="FCFCFC"/>
              </a:solidFill>
              <a:latin typeface="微软雅黑" panose="020B0503020204020204" pitchFamily="34" charset="-122"/>
              <a:ea typeface="微软雅黑" panose="020B0503020204020204" pitchFamily="34" charset="-122"/>
            </a:endParaRPr>
          </a:p>
        </p:txBody>
      </p:sp>
      <p:sp>
        <p:nvSpPr>
          <p:cNvPr id="52" name="矩形 51"/>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88"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22527217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6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14:presetBounceEnd="6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60000">
                                          <p:cBhvr additive="base">
                                            <p:cTn id="11" dur="1000" fill="hold"/>
                                            <p:tgtEl>
                                              <p:spTgt spid="9"/>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14:presetBounceEnd="60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60000">
                                          <p:cBhvr additive="base">
                                            <p:cTn id="15" dur="1000" fill="hold"/>
                                            <p:tgtEl>
                                              <p:spTgt spid="8"/>
                                            </p:tgtEl>
                                            <p:attrNameLst>
                                              <p:attrName>ppt_x</p:attrName>
                                            </p:attrNameLst>
                                          </p:cBhvr>
                                          <p:tavLst>
                                            <p:tav tm="0">
                                              <p:val>
                                                <p:strVal val="#ppt_x"/>
                                              </p:val>
                                            </p:tav>
                                            <p:tav tm="100000">
                                              <p:val>
                                                <p:strVal val="#ppt_x"/>
                                              </p:val>
                                            </p:tav>
                                          </p:tavLst>
                                        </p:anim>
                                        <p:anim calcmode="lin" valueType="num" p14:bounceEnd="60000">
                                          <p:cBhvr additive="base">
                                            <p:cTn id="16" dur="10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14:presetBounceEnd="60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60000">
                                          <p:cBhvr additive="base">
                                            <p:cTn id="19" dur="10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8" fill="hold" grpId="0" nodeType="afterEffect" p14:presetBounceEnd="60000">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14:bounceEnd="60000">
                                          <p:cBhvr additive="base">
                                            <p:cTn id="24" dur="1000" fill="hold"/>
                                            <p:tgtEl>
                                              <p:spTgt spid="53"/>
                                            </p:tgtEl>
                                            <p:attrNameLst>
                                              <p:attrName>ppt_x</p:attrName>
                                            </p:attrNameLst>
                                          </p:cBhvr>
                                          <p:tavLst>
                                            <p:tav tm="0">
                                              <p:val>
                                                <p:strVal val="0-#ppt_w/2"/>
                                              </p:val>
                                            </p:tav>
                                            <p:tav tm="100000">
                                              <p:val>
                                                <p:strVal val="#ppt_x"/>
                                              </p:val>
                                            </p:tav>
                                          </p:tavLst>
                                        </p:anim>
                                        <p:anim calcmode="lin" valueType="num" p14:bounceEnd="60000">
                                          <p:cBhvr additive="base">
                                            <p:cTn id="25" dur="1000" fill="hold"/>
                                            <p:tgtEl>
                                              <p:spTgt spid="5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14:presetBounceEnd="60000">
                                      <p:stCondLst>
                                        <p:cond delay="250"/>
                                      </p:stCondLst>
                                      <p:childTnLst>
                                        <p:set>
                                          <p:cBhvr>
                                            <p:cTn id="27" dur="1" fill="hold">
                                              <p:stCondLst>
                                                <p:cond delay="0"/>
                                              </p:stCondLst>
                                            </p:cTn>
                                            <p:tgtEl>
                                              <p:spTgt spid="56"/>
                                            </p:tgtEl>
                                            <p:attrNameLst>
                                              <p:attrName>style.visibility</p:attrName>
                                            </p:attrNameLst>
                                          </p:cBhvr>
                                          <p:to>
                                            <p:strVal val="visible"/>
                                          </p:to>
                                        </p:set>
                                        <p:anim calcmode="lin" valueType="num" p14:bounceEnd="60000">
                                          <p:cBhvr additive="base">
                                            <p:cTn id="28" dur="1000" fill="hold"/>
                                            <p:tgtEl>
                                              <p:spTgt spid="56"/>
                                            </p:tgtEl>
                                            <p:attrNameLst>
                                              <p:attrName>ppt_x</p:attrName>
                                            </p:attrNameLst>
                                          </p:cBhvr>
                                          <p:tavLst>
                                            <p:tav tm="0">
                                              <p:val>
                                                <p:strVal val="0-#ppt_w/2"/>
                                              </p:val>
                                            </p:tav>
                                            <p:tav tm="100000">
                                              <p:val>
                                                <p:strVal val="#ppt_x"/>
                                              </p:val>
                                            </p:tav>
                                          </p:tavLst>
                                        </p:anim>
                                        <p:anim calcmode="lin" valueType="num" p14:bounceEnd="60000">
                                          <p:cBhvr additive="base">
                                            <p:cTn id="29" dur="1000" fill="hold"/>
                                            <p:tgtEl>
                                              <p:spTgt spid="56"/>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14:presetBounceEnd="60000">
                                      <p:stCondLst>
                                        <p:cond delay="500"/>
                                      </p:stCondLst>
                                      <p:childTnLst>
                                        <p:set>
                                          <p:cBhvr>
                                            <p:cTn id="31" dur="1" fill="hold">
                                              <p:stCondLst>
                                                <p:cond delay="0"/>
                                              </p:stCondLst>
                                            </p:cTn>
                                            <p:tgtEl>
                                              <p:spTgt spid="59"/>
                                            </p:tgtEl>
                                            <p:attrNameLst>
                                              <p:attrName>style.visibility</p:attrName>
                                            </p:attrNameLst>
                                          </p:cBhvr>
                                          <p:to>
                                            <p:strVal val="visible"/>
                                          </p:to>
                                        </p:set>
                                        <p:anim calcmode="lin" valueType="num" p14:bounceEnd="60000">
                                          <p:cBhvr additive="base">
                                            <p:cTn id="32" dur="1000" fill="hold"/>
                                            <p:tgtEl>
                                              <p:spTgt spid="59"/>
                                            </p:tgtEl>
                                            <p:attrNameLst>
                                              <p:attrName>ppt_x</p:attrName>
                                            </p:attrNameLst>
                                          </p:cBhvr>
                                          <p:tavLst>
                                            <p:tav tm="0">
                                              <p:val>
                                                <p:strVal val="1+#ppt_w/2"/>
                                              </p:val>
                                            </p:tav>
                                            <p:tav tm="100000">
                                              <p:val>
                                                <p:strVal val="#ppt_x"/>
                                              </p:val>
                                            </p:tav>
                                          </p:tavLst>
                                        </p:anim>
                                        <p:anim calcmode="lin" valueType="num" p14:bounceEnd="60000">
                                          <p:cBhvr additive="base">
                                            <p:cTn id="33" dur="1000" fill="hold"/>
                                            <p:tgtEl>
                                              <p:spTgt spid="5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14:presetBounceEnd="60000">
                                      <p:stCondLst>
                                        <p:cond delay="750"/>
                                      </p:stCondLst>
                                      <p:childTnLst>
                                        <p:set>
                                          <p:cBhvr>
                                            <p:cTn id="35" dur="1" fill="hold">
                                              <p:stCondLst>
                                                <p:cond delay="0"/>
                                              </p:stCondLst>
                                            </p:cTn>
                                            <p:tgtEl>
                                              <p:spTgt spid="62"/>
                                            </p:tgtEl>
                                            <p:attrNameLst>
                                              <p:attrName>style.visibility</p:attrName>
                                            </p:attrNameLst>
                                          </p:cBhvr>
                                          <p:to>
                                            <p:strVal val="visible"/>
                                          </p:to>
                                        </p:set>
                                        <p:anim calcmode="lin" valueType="num" p14:bounceEnd="60000">
                                          <p:cBhvr additive="base">
                                            <p:cTn id="36" dur="1000" fill="hold"/>
                                            <p:tgtEl>
                                              <p:spTgt spid="62"/>
                                            </p:tgtEl>
                                            <p:attrNameLst>
                                              <p:attrName>ppt_x</p:attrName>
                                            </p:attrNameLst>
                                          </p:cBhvr>
                                          <p:tavLst>
                                            <p:tav tm="0">
                                              <p:val>
                                                <p:strVal val="1+#ppt_w/2"/>
                                              </p:val>
                                            </p:tav>
                                            <p:tav tm="100000">
                                              <p:val>
                                                <p:strVal val="#ppt_x"/>
                                              </p:val>
                                            </p:tav>
                                          </p:tavLst>
                                        </p:anim>
                                        <p:anim calcmode="lin" valueType="num" p14:bounceEnd="60000">
                                          <p:cBhvr additive="base">
                                            <p:cTn id="37" dur="10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6" grpId="0"/>
          <p:bldP spid="59"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ppt_x"/>
                                              </p:val>
                                            </p:tav>
                                            <p:tav tm="100000">
                                              <p:val>
                                                <p:strVal val="#ppt_x"/>
                                              </p:val>
                                            </p:tav>
                                          </p:tavLst>
                                        </p:anim>
                                        <p:anim calcmode="lin" valueType="num">
                                          <p:cBhvr additive="base">
                                            <p:cTn id="16" dur="10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1+#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1000" fill="hold"/>
                                            <p:tgtEl>
                                              <p:spTgt spid="53"/>
                                            </p:tgtEl>
                                            <p:attrNameLst>
                                              <p:attrName>ppt_x</p:attrName>
                                            </p:attrNameLst>
                                          </p:cBhvr>
                                          <p:tavLst>
                                            <p:tav tm="0">
                                              <p:val>
                                                <p:strVal val="0-#ppt_w/2"/>
                                              </p:val>
                                            </p:tav>
                                            <p:tav tm="100000">
                                              <p:val>
                                                <p:strVal val="#ppt_x"/>
                                              </p:val>
                                            </p:tav>
                                          </p:tavLst>
                                        </p:anim>
                                        <p:anim calcmode="lin" valueType="num">
                                          <p:cBhvr additive="base">
                                            <p:cTn id="25" dur="1000" fill="hold"/>
                                            <p:tgtEl>
                                              <p:spTgt spid="5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250"/>
                                      </p:stCondLst>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1000" fill="hold"/>
                                            <p:tgtEl>
                                              <p:spTgt spid="56"/>
                                            </p:tgtEl>
                                            <p:attrNameLst>
                                              <p:attrName>ppt_x</p:attrName>
                                            </p:attrNameLst>
                                          </p:cBhvr>
                                          <p:tavLst>
                                            <p:tav tm="0">
                                              <p:val>
                                                <p:strVal val="0-#ppt_w/2"/>
                                              </p:val>
                                            </p:tav>
                                            <p:tav tm="100000">
                                              <p:val>
                                                <p:strVal val="#ppt_x"/>
                                              </p:val>
                                            </p:tav>
                                          </p:tavLst>
                                        </p:anim>
                                        <p:anim calcmode="lin" valueType="num">
                                          <p:cBhvr additive="base">
                                            <p:cTn id="29" dur="1000" fill="hold"/>
                                            <p:tgtEl>
                                              <p:spTgt spid="56"/>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500"/>
                                      </p:stCondLst>
                                      <p:childTnLst>
                                        <p:set>
                                          <p:cBhvr>
                                            <p:cTn id="31" dur="1" fill="hold">
                                              <p:stCondLst>
                                                <p:cond delay="0"/>
                                              </p:stCondLst>
                                            </p:cTn>
                                            <p:tgtEl>
                                              <p:spTgt spid="59"/>
                                            </p:tgtEl>
                                            <p:attrNameLst>
                                              <p:attrName>style.visibility</p:attrName>
                                            </p:attrNameLst>
                                          </p:cBhvr>
                                          <p:to>
                                            <p:strVal val="visible"/>
                                          </p:to>
                                        </p:set>
                                        <p:anim calcmode="lin" valueType="num">
                                          <p:cBhvr additive="base">
                                            <p:cTn id="32" dur="1000" fill="hold"/>
                                            <p:tgtEl>
                                              <p:spTgt spid="59"/>
                                            </p:tgtEl>
                                            <p:attrNameLst>
                                              <p:attrName>ppt_x</p:attrName>
                                            </p:attrNameLst>
                                          </p:cBhvr>
                                          <p:tavLst>
                                            <p:tav tm="0">
                                              <p:val>
                                                <p:strVal val="1+#ppt_w/2"/>
                                              </p:val>
                                            </p:tav>
                                            <p:tav tm="100000">
                                              <p:val>
                                                <p:strVal val="#ppt_x"/>
                                              </p:val>
                                            </p:tav>
                                          </p:tavLst>
                                        </p:anim>
                                        <p:anim calcmode="lin" valueType="num">
                                          <p:cBhvr additive="base">
                                            <p:cTn id="33" dur="1000" fill="hold"/>
                                            <p:tgtEl>
                                              <p:spTgt spid="5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750"/>
                                      </p:stCondLst>
                                      <p:childTnLst>
                                        <p:set>
                                          <p:cBhvr>
                                            <p:cTn id="35" dur="1" fill="hold">
                                              <p:stCondLst>
                                                <p:cond delay="0"/>
                                              </p:stCondLst>
                                            </p:cTn>
                                            <p:tgtEl>
                                              <p:spTgt spid="62"/>
                                            </p:tgtEl>
                                            <p:attrNameLst>
                                              <p:attrName>style.visibility</p:attrName>
                                            </p:attrNameLst>
                                          </p:cBhvr>
                                          <p:to>
                                            <p:strVal val="visible"/>
                                          </p:to>
                                        </p:set>
                                        <p:anim calcmode="lin" valueType="num">
                                          <p:cBhvr additive="base">
                                            <p:cTn id="36" dur="1000" fill="hold"/>
                                            <p:tgtEl>
                                              <p:spTgt spid="62"/>
                                            </p:tgtEl>
                                            <p:attrNameLst>
                                              <p:attrName>ppt_x</p:attrName>
                                            </p:attrNameLst>
                                          </p:cBhvr>
                                          <p:tavLst>
                                            <p:tav tm="0">
                                              <p:val>
                                                <p:strVal val="1+#ppt_w/2"/>
                                              </p:val>
                                            </p:tav>
                                            <p:tav tm="100000">
                                              <p:val>
                                                <p:strVal val="#ppt_x"/>
                                              </p:val>
                                            </p:tav>
                                          </p:tavLst>
                                        </p:anim>
                                        <p:anim calcmode="lin" valueType="num">
                                          <p:cBhvr additive="base">
                                            <p:cTn id="37" dur="10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6" grpId="0"/>
          <p:bldP spid="59" grpId="0"/>
          <p:bldP spid="62"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6">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51" name="组合 50"/>
          <p:cNvGrpSpPr/>
          <p:nvPr/>
        </p:nvGrpSpPr>
        <p:grpSpPr>
          <a:xfrm>
            <a:off x="5589031" y="1674547"/>
            <a:ext cx="1586476" cy="1891505"/>
            <a:chOff x="5589029" y="1674543"/>
            <a:chExt cx="1586476" cy="1891505"/>
          </a:xfrm>
        </p:grpSpPr>
        <p:sp>
          <p:nvSpPr>
            <p:cNvPr id="52" name="MH_Other_8"/>
            <p:cNvSpPr>
              <a:spLocks/>
            </p:cNvSpPr>
            <p:nvPr>
              <p:custDataLst>
                <p:tags r:id="rId21"/>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lumMod val="95000"/>
                    <a:alpha val="0"/>
                  </a:sysClr>
                </a:gs>
                <a:gs pos="0">
                  <a:schemeClr val="tx1">
                    <a:lumMod val="50000"/>
                    <a:lumOff val="50000"/>
                  </a:schemeClr>
                </a:gs>
              </a:gsLst>
              <a:lin ang="0" scaled="0"/>
            </a:gra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53" name="MH_Other_9"/>
            <p:cNvSpPr>
              <a:spLocks/>
            </p:cNvSpPr>
            <p:nvPr>
              <p:custDataLst>
                <p:tags r:id="rId22"/>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6CAE43"/>
            </a:soli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54" name="MH_Other_10"/>
            <p:cNvSpPr>
              <a:spLocks/>
            </p:cNvSpPr>
            <p:nvPr>
              <p:custDataLst>
                <p:tags r:id="rId23"/>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6CAE43"/>
            </a:soli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55" name="MH_Other_13"/>
            <p:cNvSpPr txBox="1"/>
            <p:nvPr>
              <p:custDataLst>
                <p:tags r:id="rId24"/>
              </p:custDataLst>
            </p:nvPr>
          </p:nvSpPr>
          <p:spPr>
            <a:xfrm>
              <a:off x="5876607" y="2652030"/>
              <a:ext cx="612295" cy="59574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3200" dirty="0">
                  <a:solidFill>
                    <a:prstClr val="white"/>
                  </a:solidFill>
                  <a:latin typeface="Agency FB"/>
                  <a:ea typeface="微软雅黑" panose="020B0503020204020204" pitchFamily="34" charset="-122"/>
                </a:rPr>
                <a:t>01</a:t>
              </a:r>
              <a:endParaRPr lang="zh-CN" altLang="en-US" sz="3200" dirty="0">
                <a:solidFill>
                  <a:prstClr val="white"/>
                </a:solidFill>
                <a:latin typeface="Agency FB"/>
                <a:ea typeface="微软雅黑" panose="020B0503020204020204" pitchFamily="34" charset="-122"/>
              </a:endParaRPr>
            </a:p>
          </p:txBody>
        </p:sp>
      </p:grpSp>
      <p:grpSp>
        <p:nvGrpSpPr>
          <p:cNvPr id="56" name="组合 55"/>
          <p:cNvGrpSpPr/>
          <p:nvPr/>
        </p:nvGrpSpPr>
        <p:grpSpPr>
          <a:xfrm>
            <a:off x="5009335" y="3950154"/>
            <a:ext cx="1638116" cy="1922231"/>
            <a:chOff x="5009334" y="3950150"/>
            <a:chExt cx="1638116" cy="1922231"/>
          </a:xfrm>
        </p:grpSpPr>
        <p:sp>
          <p:nvSpPr>
            <p:cNvPr id="57" name="MH_Other_2"/>
            <p:cNvSpPr>
              <a:spLocks/>
            </p:cNvSpPr>
            <p:nvPr>
              <p:custDataLst>
                <p:tags r:id="rId17"/>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alpha val="0"/>
                    <a:lumMod val="100000"/>
                  </a:sysClr>
                </a:gs>
                <a:gs pos="19000">
                  <a:schemeClr val="tx1">
                    <a:lumMod val="50000"/>
                    <a:lumOff val="50000"/>
                  </a:schemeClr>
                </a:gs>
              </a:gsLst>
              <a:lin ang="21000000" scaled="0"/>
            </a:gra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58" name="MH_Other_11"/>
            <p:cNvSpPr>
              <a:spLocks/>
            </p:cNvSpPr>
            <p:nvPr>
              <p:custDataLst>
                <p:tags r:id="rId18"/>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6CAE43"/>
            </a:soli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59" name="MH_Other_12"/>
            <p:cNvSpPr>
              <a:spLocks/>
            </p:cNvSpPr>
            <p:nvPr>
              <p:custDataLst>
                <p:tags r:id="rId19"/>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6CAE43"/>
            </a:soli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60" name="MH_Other_14"/>
            <p:cNvSpPr txBox="1"/>
            <p:nvPr>
              <p:custDataLst>
                <p:tags r:id="rId20"/>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3200" dirty="0">
                  <a:solidFill>
                    <a:prstClr val="white"/>
                  </a:solidFill>
                  <a:latin typeface="Agency FB"/>
                  <a:ea typeface="微软雅黑" panose="020B0503020204020204" pitchFamily="34" charset="-122"/>
                </a:rPr>
                <a:t>03</a:t>
              </a:r>
              <a:endParaRPr lang="zh-CN" altLang="en-US" sz="3200" dirty="0">
                <a:solidFill>
                  <a:prstClr val="white"/>
                </a:solidFill>
                <a:latin typeface="Agency FB"/>
                <a:ea typeface="微软雅黑" panose="020B0503020204020204" pitchFamily="34" charset="-122"/>
              </a:endParaRPr>
            </a:p>
          </p:txBody>
        </p:sp>
      </p:grpSp>
      <p:grpSp>
        <p:nvGrpSpPr>
          <p:cNvPr id="61" name="组合 60"/>
          <p:cNvGrpSpPr/>
          <p:nvPr/>
        </p:nvGrpSpPr>
        <p:grpSpPr>
          <a:xfrm>
            <a:off x="4042434" y="2664376"/>
            <a:ext cx="1951188" cy="1616958"/>
            <a:chOff x="4042432" y="2664376"/>
            <a:chExt cx="1951188" cy="1616958"/>
          </a:xfrm>
        </p:grpSpPr>
        <p:sp>
          <p:nvSpPr>
            <p:cNvPr id="62" name="MH_Other_3"/>
            <p:cNvSpPr>
              <a:spLocks/>
            </p:cNvSpPr>
            <p:nvPr>
              <p:custDataLst>
                <p:tags r:id="rId13"/>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lumMod val="95000"/>
                    <a:alpha val="0"/>
                  </a:sysClr>
                </a:gs>
                <a:gs pos="0">
                  <a:schemeClr val="tx1">
                    <a:lumMod val="50000"/>
                    <a:lumOff val="50000"/>
                  </a:schemeClr>
                </a:gs>
              </a:gsLst>
              <a:lin ang="0" scaled="0"/>
            </a:gra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63" name="MH_Other_4"/>
            <p:cNvSpPr>
              <a:spLocks/>
            </p:cNvSpPr>
            <p:nvPr>
              <p:custDataLst>
                <p:tags r:id="rId14"/>
              </p:custDataLst>
            </p:nvPr>
          </p:nvSpPr>
          <p:spPr bwMode="auto">
            <a:xfrm flipV="1">
              <a:off x="4076512" y="3026593"/>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6CAE43"/>
            </a:soli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64" name="MH_Other_5"/>
            <p:cNvSpPr>
              <a:spLocks/>
            </p:cNvSpPr>
            <p:nvPr>
              <p:custDataLst>
                <p:tags r:id="rId15"/>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6CAE43"/>
            </a:soli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65" name="MH_Other_15"/>
            <p:cNvSpPr txBox="1"/>
            <p:nvPr>
              <p:custDataLst>
                <p:tags r:id="rId16"/>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3200" dirty="0">
                  <a:solidFill>
                    <a:prstClr val="white"/>
                  </a:solidFill>
                  <a:latin typeface="Agency FB"/>
                  <a:ea typeface="微软雅黑" panose="020B0503020204020204" pitchFamily="34" charset="-122"/>
                </a:rPr>
                <a:t>04</a:t>
              </a:r>
              <a:endParaRPr lang="zh-CN" altLang="en-US" sz="3200" dirty="0">
                <a:solidFill>
                  <a:prstClr val="white"/>
                </a:solidFill>
                <a:latin typeface="Agency FB"/>
                <a:ea typeface="微软雅黑" panose="020B0503020204020204" pitchFamily="34" charset="-122"/>
              </a:endParaRPr>
            </a:p>
          </p:txBody>
        </p:sp>
      </p:grpSp>
      <p:grpSp>
        <p:nvGrpSpPr>
          <p:cNvPr id="66" name="组合 65"/>
          <p:cNvGrpSpPr/>
          <p:nvPr/>
        </p:nvGrpSpPr>
        <p:grpSpPr>
          <a:xfrm>
            <a:off x="6181403" y="3224621"/>
            <a:ext cx="1917111" cy="1628342"/>
            <a:chOff x="6181402" y="3224621"/>
            <a:chExt cx="1917110" cy="1628342"/>
          </a:xfrm>
        </p:grpSpPr>
        <p:sp>
          <p:nvSpPr>
            <p:cNvPr id="67" name="MH_Other_1"/>
            <p:cNvSpPr>
              <a:spLocks/>
            </p:cNvSpPr>
            <p:nvPr>
              <p:custDataLst>
                <p:tags r:id="rId9"/>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2000">
                  <a:sysClr val="window" lastClr="FFFFFF">
                    <a:lumMod val="95000"/>
                    <a:alpha val="0"/>
                  </a:sysClr>
                </a:gs>
                <a:gs pos="76000">
                  <a:schemeClr val="tx1">
                    <a:lumMod val="50000"/>
                    <a:lumOff val="50000"/>
                  </a:schemeClr>
                </a:gs>
              </a:gsLst>
              <a:lin ang="10200000" scaled="0"/>
            </a:gra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68" name="MH_Other_6"/>
            <p:cNvSpPr>
              <a:spLocks/>
            </p:cNvSpPr>
            <p:nvPr>
              <p:custDataLst>
                <p:tags r:id="rId10"/>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6CAE43"/>
            </a:soli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69" name="MH_Other_7"/>
            <p:cNvSpPr>
              <a:spLocks/>
            </p:cNvSpPr>
            <p:nvPr>
              <p:custDataLst>
                <p:tags r:id="rId11"/>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6CAE43"/>
            </a:solidFill>
            <a:ln>
              <a:noFill/>
            </a:ln>
          </p:spPr>
          <p:txBody>
            <a:bodyPr lIns="68580" tIns="34290" rIns="68580" bIns="34290" anchor="ctr">
              <a:normAutofit/>
            </a:bodyPr>
            <a:lstStyle/>
            <a:p>
              <a:pPr>
                <a:defRPr/>
              </a:pPr>
              <a:endParaRPr lang="zh-CN" altLang="en-US" kern="0" dirty="0">
                <a:solidFill>
                  <a:prstClr val="black"/>
                </a:solidFill>
                <a:ea typeface="微软雅黑" panose="020B0503020204020204" pitchFamily="34" charset="-122"/>
              </a:endParaRPr>
            </a:p>
          </p:txBody>
        </p:sp>
        <p:sp>
          <p:nvSpPr>
            <p:cNvPr id="70" name="MH_Other_16"/>
            <p:cNvSpPr txBox="1"/>
            <p:nvPr>
              <p:custDataLst>
                <p:tags r:id="rId12"/>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3200" dirty="0">
                  <a:solidFill>
                    <a:prstClr val="white"/>
                  </a:solidFill>
                  <a:latin typeface="Agency FB"/>
                  <a:ea typeface="微软雅黑" panose="020B0503020204020204" pitchFamily="34" charset="-122"/>
                </a:rPr>
                <a:t>02</a:t>
              </a:r>
              <a:endParaRPr lang="zh-CN" altLang="en-US" sz="3200" dirty="0">
                <a:solidFill>
                  <a:prstClr val="white"/>
                </a:solidFill>
                <a:latin typeface="Agency FB"/>
                <a:ea typeface="微软雅黑" panose="020B0503020204020204" pitchFamily="34" charset="-122"/>
              </a:endParaRPr>
            </a:p>
          </p:txBody>
        </p:sp>
      </p:grpSp>
      <p:grpSp>
        <p:nvGrpSpPr>
          <p:cNvPr id="71" name="组合 70"/>
          <p:cNvGrpSpPr/>
          <p:nvPr/>
        </p:nvGrpSpPr>
        <p:grpSpPr>
          <a:xfrm>
            <a:off x="1865717" y="1486765"/>
            <a:ext cx="3137527" cy="1412803"/>
            <a:chOff x="1865715" y="1486761"/>
            <a:chExt cx="3137526" cy="1412803"/>
          </a:xfrm>
        </p:grpSpPr>
        <p:sp>
          <p:nvSpPr>
            <p:cNvPr id="72" name="MH_SubTitle_4"/>
            <p:cNvSpPr txBox="1">
              <a:spLocks noChangeArrowheads="1"/>
            </p:cNvSpPr>
            <p:nvPr>
              <p:custDataLst>
                <p:tags r:id="rId7"/>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2000" dirty="0" smtClean="0">
                  <a:solidFill>
                    <a:srgbClr val="203E6B"/>
                  </a:solidFill>
                  <a:latin typeface="Agency FB"/>
                </a:rPr>
                <a:t>单击此处添加</a:t>
              </a:r>
              <a:r>
                <a:rPr lang="zh-CN" altLang="en-US" sz="2000" dirty="0">
                  <a:solidFill>
                    <a:srgbClr val="203E6B"/>
                  </a:solidFill>
                  <a:latin typeface="Agency FB"/>
                </a:rPr>
                <a:t>标题</a:t>
              </a:r>
            </a:p>
          </p:txBody>
        </p:sp>
        <p:sp>
          <p:nvSpPr>
            <p:cNvPr id="73" name="MH_SubTitle_1"/>
            <p:cNvSpPr txBox="1">
              <a:spLocks noChangeArrowheads="1"/>
            </p:cNvSpPr>
            <p:nvPr>
              <p:custDataLst>
                <p:tags r:id="rId8"/>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1600" dirty="0">
                  <a:latin typeface="Agency FB"/>
                </a:rPr>
                <a:t>此处添加详细文本描述，建议与标题相关并符合整体语言</a:t>
              </a:r>
              <a:r>
                <a:rPr lang="zh-CN" altLang="en-US" sz="1600" dirty="0" smtClean="0">
                  <a:latin typeface="Agency FB"/>
                </a:rPr>
                <a:t>风格。</a:t>
              </a:r>
              <a:endParaRPr lang="en-US" altLang="zh-CN" sz="1600" dirty="0">
                <a:latin typeface="Agency FB"/>
              </a:endParaRPr>
            </a:p>
          </p:txBody>
        </p:sp>
      </p:grpSp>
      <p:grpSp>
        <p:nvGrpSpPr>
          <p:cNvPr id="74" name="组合 73"/>
          <p:cNvGrpSpPr/>
          <p:nvPr/>
        </p:nvGrpSpPr>
        <p:grpSpPr>
          <a:xfrm>
            <a:off x="1961069" y="4310326"/>
            <a:ext cx="3169839" cy="1524162"/>
            <a:chOff x="1961067" y="4310326"/>
            <a:chExt cx="3169838" cy="1524162"/>
          </a:xfrm>
        </p:grpSpPr>
        <p:sp>
          <p:nvSpPr>
            <p:cNvPr id="75" name="MH_SubTitle_3"/>
            <p:cNvSpPr txBox="1">
              <a:spLocks noChangeArrowheads="1"/>
            </p:cNvSpPr>
            <p:nvPr>
              <p:custDataLst>
                <p:tags r:id="rId5"/>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2000" dirty="0">
                  <a:solidFill>
                    <a:srgbClr val="203E6B"/>
                  </a:solidFill>
                  <a:latin typeface="Agency FB"/>
                </a:rPr>
                <a:t>单击此处添加标题</a:t>
              </a:r>
            </a:p>
          </p:txBody>
        </p:sp>
        <p:sp>
          <p:nvSpPr>
            <p:cNvPr id="76" name="MH_SubTitle_1"/>
            <p:cNvSpPr txBox="1">
              <a:spLocks noChangeArrowheads="1"/>
            </p:cNvSpPr>
            <p:nvPr>
              <p:custDataLst>
                <p:tags r:id="rId6"/>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1600" dirty="0">
                  <a:latin typeface="Agency FB"/>
                </a:rPr>
                <a:t>此处添加详细文本描述，建议与标题相关并符合整体语言</a:t>
              </a:r>
              <a:r>
                <a:rPr lang="zh-CN" altLang="en-US" sz="1600" dirty="0" smtClean="0">
                  <a:latin typeface="Agency FB"/>
                </a:rPr>
                <a:t>风格。</a:t>
              </a:r>
              <a:endParaRPr lang="en-US" altLang="zh-CN" sz="1600" dirty="0">
                <a:latin typeface="Agency FB"/>
              </a:endParaRPr>
            </a:p>
          </p:txBody>
        </p:sp>
      </p:grpSp>
      <p:grpSp>
        <p:nvGrpSpPr>
          <p:cNvPr id="77" name="组合 76"/>
          <p:cNvGrpSpPr/>
          <p:nvPr/>
        </p:nvGrpSpPr>
        <p:grpSpPr>
          <a:xfrm>
            <a:off x="7175507" y="1663950"/>
            <a:ext cx="3146359" cy="1398689"/>
            <a:chOff x="7175505" y="1663946"/>
            <a:chExt cx="3146359" cy="1398689"/>
          </a:xfrm>
        </p:grpSpPr>
        <p:sp>
          <p:nvSpPr>
            <p:cNvPr id="78" name="MH_SubTitle_1"/>
            <p:cNvSpPr txBox="1">
              <a:spLocks noChangeArrowheads="1"/>
            </p:cNvSpPr>
            <p:nvPr>
              <p:custDataLst>
                <p:tags r:id="rId3"/>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2000" dirty="0">
                  <a:solidFill>
                    <a:srgbClr val="203E6B"/>
                  </a:solidFill>
                  <a:latin typeface="Agency FB"/>
                </a:rPr>
                <a:t>单击此处添加标题</a:t>
              </a:r>
            </a:p>
          </p:txBody>
        </p:sp>
        <p:sp>
          <p:nvSpPr>
            <p:cNvPr id="79" name="MH_SubTitle_1"/>
            <p:cNvSpPr txBox="1">
              <a:spLocks noChangeArrowheads="1"/>
            </p:cNvSpPr>
            <p:nvPr>
              <p:custDataLst>
                <p:tags r:id="rId4"/>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1600" dirty="0">
                  <a:latin typeface="Agency FB"/>
                </a:rPr>
                <a:t>此处添加详细文本描述，建议与标题相关并符合整体语言</a:t>
              </a:r>
              <a:r>
                <a:rPr lang="zh-CN" altLang="en-US" sz="1600" dirty="0" smtClean="0">
                  <a:latin typeface="Agency FB"/>
                </a:rPr>
                <a:t>风格。</a:t>
              </a:r>
              <a:endParaRPr lang="en-US" altLang="zh-CN" sz="1600" dirty="0">
                <a:latin typeface="Agency FB"/>
              </a:endParaRPr>
            </a:p>
          </p:txBody>
        </p:sp>
      </p:grpSp>
      <p:grpSp>
        <p:nvGrpSpPr>
          <p:cNvPr id="80" name="组合 79"/>
          <p:cNvGrpSpPr/>
          <p:nvPr/>
        </p:nvGrpSpPr>
        <p:grpSpPr>
          <a:xfrm>
            <a:off x="7063256" y="4514972"/>
            <a:ext cx="3145437" cy="1486609"/>
            <a:chOff x="7063256" y="4514968"/>
            <a:chExt cx="3145437" cy="1486609"/>
          </a:xfrm>
        </p:grpSpPr>
        <p:sp>
          <p:nvSpPr>
            <p:cNvPr id="81" name="MH_SubTitle_2"/>
            <p:cNvSpPr txBox="1">
              <a:spLocks noChangeArrowheads="1"/>
            </p:cNvSpPr>
            <p:nvPr>
              <p:custDataLst>
                <p:tags r:id="rId1"/>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2000" dirty="0">
                  <a:solidFill>
                    <a:srgbClr val="203E6B"/>
                  </a:solidFill>
                  <a:latin typeface="Agency FB"/>
                </a:rPr>
                <a:t>单击此处添加标题</a:t>
              </a:r>
            </a:p>
          </p:txBody>
        </p:sp>
        <p:sp>
          <p:nvSpPr>
            <p:cNvPr id="82" name="MH_SubTitle_1"/>
            <p:cNvSpPr txBox="1">
              <a:spLocks noChangeArrowheads="1"/>
            </p:cNvSpPr>
            <p:nvPr>
              <p:custDataLst>
                <p:tags r:id="rId2"/>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1600" dirty="0">
                  <a:latin typeface="Agency FB"/>
                </a:rPr>
                <a:t>此处添加详细文本描述，建议与标题相关并符合整体语言</a:t>
              </a:r>
              <a:r>
                <a:rPr lang="zh-CN" altLang="en-US" sz="1600" dirty="0" smtClean="0">
                  <a:latin typeface="Agency FB"/>
                </a:rPr>
                <a:t>风格。</a:t>
              </a:r>
              <a:endParaRPr lang="en-US" altLang="zh-CN" sz="1600" dirty="0">
                <a:latin typeface="Agency FB"/>
              </a:endParaRPr>
            </a:p>
          </p:txBody>
        </p:sp>
      </p:grpSp>
      <p:sp>
        <p:nvSpPr>
          <p:cNvPr id="45" name="矩形 4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24509114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p:tgtEl>
                                          <p:spTgt spid="51"/>
                                        </p:tgtEl>
                                        <p:attrNameLst>
                                          <p:attrName>ppt_y</p:attrName>
                                        </p:attrNameLst>
                                      </p:cBhvr>
                                      <p:tavLst>
                                        <p:tav tm="0">
                                          <p:val>
                                            <p:strVal val="#ppt_y-#ppt_h*1.125000"/>
                                          </p:val>
                                        </p:tav>
                                        <p:tav tm="100000">
                                          <p:val>
                                            <p:strVal val="#ppt_y"/>
                                          </p:val>
                                        </p:tav>
                                      </p:tavLst>
                                    </p:anim>
                                    <p:animEffect transition="in" filter="wipe(down)">
                                      <p:cBhvr>
                                        <p:cTn id="8" dur="500"/>
                                        <p:tgtEl>
                                          <p:spTgt spid="51"/>
                                        </p:tgtEl>
                                      </p:cBhvr>
                                    </p:animEffect>
                                  </p:childTnLst>
                                </p:cTn>
                              </p:par>
                              <p:par>
                                <p:cTn id="9" presetID="12" presetClass="entr" presetSubtype="8"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p:tgtEl>
                                          <p:spTgt spid="61"/>
                                        </p:tgtEl>
                                        <p:attrNameLst>
                                          <p:attrName>ppt_x</p:attrName>
                                        </p:attrNameLst>
                                      </p:cBhvr>
                                      <p:tavLst>
                                        <p:tav tm="0">
                                          <p:val>
                                            <p:strVal val="#ppt_x-#ppt_w*1.125000"/>
                                          </p:val>
                                        </p:tav>
                                        <p:tav tm="100000">
                                          <p:val>
                                            <p:strVal val="#ppt_x"/>
                                          </p:val>
                                        </p:tav>
                                      </p:tavLst>
                                    </p:anim>
                                    <p:animEffect transition="in" filter="wipe(right)">
                                      <p:cBhvr>
                                        <p:cTn id="12" dur="500"/>
                                        <p:tgtEl>
                                          <p:spTgt spid="61"/>
                                        </p:tgtEl>
                                      </p:cBhvr>
                                    </p:animEffect>
                                  </p:childTnLst>
                                </p:cTn>
                              </p:par>
                              <p:par>
                                <p:cTn id="13" presetID="12" presetClass="entr" presetSubtype="2" fill="hold" nodeType="with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additive="base">
                                        <p:cTn id="15" dur="500"/>
                                        <p:tgtEl>
                                          <p:spTgt spid="66"/>
                                        </p:tgtEl>
                                        <p:attrNameLst>
                                          <p:attrName>ppt_x</p:attrName>
                                        </p:attrNameLst>
                                      </p:cBhvr>
                                      <p:tavLst>
                                        <p:tav tm="0">
                                          <p:val>
                                            <p:strVal val="#ppt_x+#ppt_w*1.125000"/>
                                          </p:val>
                                        </p:tav>
                                        <p:tav tm="100000">
                                          <p:val>
                                            <p:strVal val="#ppt_x"/>
                                          </p:val>
                                        </p:tav>
                                      </p:tavLst>
                                    </p:anim>
                                    <p:animEffect transition="in" filter="wipe(left)">
                                      <p:cBhvr>
                                        <p:cTn id="16" dur="500"/>
                                        <p:tgtEl>
                                          <p:spTgt spid="66"/>
                                        </p:tgtEl>
                                      </p:cBhvr>
                                    </p:animEffect>
                                  </p:childTnLst>
                                </p:cTn>
                              </p:par>
                              <p:par>
                                <p:cTn id="17" presetID="12" presetClass="entr" presetSubtype="4"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p:tgtEl>
                                          <p:spTgt spid="56"/>
                                        </p:tgtEl>
                                        <p:attrNameLst>
                                          <p:attrName>ppt_y</p:attrName>
                                        </p:attrNameLst>
                                      </p:cBhvr>
                                      <p:tavLst>
                                        <p:tav tm="0">
                                          <p:val>
                                            <p:strVal val="#ppt_y+#ppt_h*1.125000"/>
                                          </p:val>
                                        </p:tav>
                                        <p:tav tm="100000">
                                          <p:val>
                                            <p:strVal val="#ppt_y"/>
                                          </p:val>
                                        </p:tav>
                                      </p:tavLst>
                                    </p:anim>
                                    <p:animEffect transition="in" filter="wipe(up)">
                                      <p:cBhvr>
                                        <p:cTn id="20" dur="500"/>
                                        <p:tgtEl>
                                          <p:spTgt spid="56"/>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par>
                                <p:cTn id="25" presetID="22" presetClass="entr" presetSubtype="2"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wipe(right)">
                                      <p:cBhvr>
                                        <p:cTn id="27" dur="500"/>
                                        <p:tgtEl>
                                          <p:spTgt spid="71"/>
                                        </p:tgtEl>
                                      </p:cBhvr>
                                    </p:animEffect>
                                  </p:childTnLst>
                                </p:cTn>
                              </p:par>
                              <p:par>
                                <p:cTn id="28" presetID="22" presetClass="entr" presetSubtype="2" fill="hold" nodeType="with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wipe(right)">
                                      <p:cBhvr>
                                        <p:cTn id="30" dur="500"/>
                                        <p:tgtEl>
                                          <p:spTgt spid="74"/>
                                        </p:tgtEl>
                                      </p:cBhvr>
                                    </p:animEffect>
                                  </p:childTnLst>
                                </p:cTn>
                              </p:par>
                              <p:par>
                                <p:cTn id="31" presetID="22" presetClass="entr" presetSubtype="8"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animEffect transition="in" filter="wipe(left)">
                                      <p:cBhvr>
                                        <p:cTn id="33"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58" name="直接连接符 57"/>
          <p:cNvCxnSpPr/>
          <p:nvPr/>
        </p:nvCxnSpPr>
        <p:spPr bwMode="auto">
          <a:xfrm>
            <a:off x="3009900" y="1717675"/>
            <a:ext cx="0" cy="407035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bwMode="auto">
          <a:xfrm>
            <a:off x="3009901" y="5788025"/>
            <a:ext cx="6191251"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bwMode="auto">
          <a:xfrm>
            <a:off x="9201151" y="1717675"/>
            <a:ext cx="0" cy="407035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bwMode="auto">
          <a:xfrm>
            <a:off x="3009902" y="1717675"/>
            <a:ext cx="477839"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bwMode="auto">
          <a:xfrm>
            <a:off x="8723315" y="1717675"/>
            <a:ext cx="477837"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sp>
        <p:nvSpPr>
          <p:cNvPr id="63" name="文本框 15"/>
          <p:cNvSpPr txBox="1">
            <a:spLocks noChangeArrowheads="1"/>
          </p:cNvSpPr>
          <p:nvPr/>
        </p:nvSpPr>
        <p:spPr bwMode="auto">
          <a:xfrm>
            <a:off x="4176715" y="1296990"/>
            <a:ext cx="38592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4400" b="1" dirty="0">
                <a:solidFill>
                  <a:srgbClr val="224982"/>
                </a:solidFill>
                <a:latin typeface="Arial" panose="020B0604020202020204" pitchFamily="34" charset="0"/>
                <a:ea typeface="黑体" panose="02010609060101010101" pitchFamily="49" charset="-122"/>
              </a:rPr>
              <a:t>目录  </a:t>
            </a:r>
            <a:r>
              <a:rPr lang="en-US" altLang="zh-CN" sz="4400" b="1" dirty="0">
                <a:solidFill>
                  <a:srgbClr val="224982"/>
                </a:solidFill>
                <a:latin typeface="Arial" panose="020B0604020202020204" pitchFamily="34" charset="0"/>
                <a:ea typeface="黑体" panose="02010609060101010101" pitchFamily="49" charset="-122"/>
              </a:rPr>
              <a:t>content</a:t>
            </a:r>
            <a:endParaRPr lang="zh-CN" altLang="en-US" sz="4400" b="1" dirty="0">
              <a:solidFill>
                <a:srgbClr val="224982"/>
              </a:solidFill>
              <a:latin typeface="Arial" panose="020B0604020202020204" pitchFamily="34" charset="0"/>
              <a:ea typeface="黑体" panose="02010609060101010101" pitchFamily="49" charset="-122"/>
            </a:endParaRPr>
          </a:p>
        </p:txBody>
      </p:sp>
      <p:sp>
        <p:nvSpPr>
          <p:cNvPr id="64" name="矩形 63"/>
          <p:cNvSpPr/>
          <p:nvPr/>
        </p:nvSpPr>
        <p:spPr bwMode="auto">
          <a:xfrm>
            <a:off x="4405315" y="2355850"/>
            <a:ext cx="793751"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01</a:t>
            </a:r>
            <a:endParaRPr lang="zh-CN" altLang="en-US" sz="2800" b="1" dirty="0">
              <a:solidFill>
                <a:srgbClr val="FFFFFF"/>
              </a:solidFill>
              <a:ea typeface="微软雅黑" panose="020B0503020204020204" pitchFamily="34" charset="-122"/>
            </a:endParaRPr>
          </a:p>
        </p:txBody>
      </p:sp>
      <p:sp>
        <p:nvSpPr>
          <p:cNvPr id="65" name="矩形 2"/>
          <p:cNvSpPr>
            <a:spLocks noChangeArrowheads="1"/>
          </p:cNvSpPr>
          <p:nvPr/>
        </p:nvSpPr>
        <p:spPr bwMode="auto">
          <a:xfrm>
            <a:off x="5653090" y="2384429"/>
            <a:ext cx="43608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选题目的与意义</a:t>
            </a:r>
            <a:endParaRPr lang="en-US" altLang="zh-CN"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sp>
        <p:nvSpPr>
          <p:cNvPr id="66" name="矩形 65"/>
          <p:cNvSpPr/>
          <p:nvPr/>
        </p:nvSpPr>
        <p:spPr bwMode="auto">
          <a:xfrm>
            <a:off x="4405315" y="3022600"/>
            <a:ext cx="793751"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02</a:t>
            </a:r>
            <a:endParaRPr lang="zh-CN" altLang="en-US" sz="2800" b="1" dirty="0">
              <a:solidFill>
                <a:srgbClr val="FFFFFF"/>
              </a:solidFill>
              <a:ea typeface="微软雅黑" panose="020B0503020204020204" pitchFamily="34" charset="-122"/>
            </a:endParaRPr>
          </a:p>
        </p:txBody>
      </p:sp>
      <p:sp>
        <p:nvSpPr>
          <p:cNvPr id="67" name="矩形 28"/>
          <p:cNvSpPr>
            <a:spLocks noChangeArrowheads="1"/>
          </p:cNvSpPr>
          <p:nvPr/>
        </p:nvSpPr>
        <p:spPr bwMode="auto">
          <a:xfrm>
            <a:off x="5653090" y="2997204"/>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论文框架与内容</a:t>
            </a:r>
            <a:endParaRPr lang="da-DK" altLang="zh-CN"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sp>
        <p:nvSpPr>
          <p:cNvPr id="68" name="矩形 67"/>
          <p:cNvSpPr/>
          <p:nvPr/>
        </p:nvSpPr>
        <p:spPr bwMode="auto">
          <a:xfrm>
            <a:off x="4405315" y="3690938"/>
            <a:ext cx="793751"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03</a:t>
            </a:r>
            <a:endParaRPr lang="zh-CN" altLang="en-US" sz="2800" b="1" dirty="0">
              <a:solidFill>
                <a:srgbClr val="FFFFFF"/>
              </a:solidFill>
              <a:ea typeface="微软雅黑" panose="020B0503020204020204" pitchFamily="34" charset="-122"/>
            </a:endParaRPr>
          </a:p>
        </p:txBody>
      </p:sp>
      <p:sp>
        <p:nvSpPr>
          <p:cNvPr id="69" name="矩形 26"/>
          <p:cNvSpPr>
            <a:spLocks noChangeArrowheads="1"/>
          </p:cNvSpPr>
          <p:nvPr/>
        </p:nvSpPr>
        <p:spPr bwMode="auto">
          <a:xfrm>
            <a:off x="5653090" y="3667129"/>
            <a:ext cx="41227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研究思路与方法</a:t>
            </a:r>
            <a:endParaRPr lang="da-DK" altLang="zh-CN"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sp>
        <p:nvSpPr>
          <p:cNvPr id="70" name="矩形 69"/>
          <p:cNvSpPr/>
          <p:nvPr/>
        </p:nvSpPr>
        <p:spPr bwMode="auto">
          <a:xfrm>
            <a:off x="4405315" y="4359275"/>
            <a:ext cx="793751"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04</a:t>
            </a:r>
            <a:endParaRPr lang="zh-CN" altLang="en-US" sz="2800" b="1" dirty="0">
              <a:solidFill>
                <a:srgbClr val="FFFFFF"/>
              </a:solidFill>
              <a:ea typeface="微软雅黑" panose="020B0503020204020204" pitchFamily="34" charset="-122"/>
            </a:endParaRPr>
          </a:p>
        </p:txBody>
      </p:sp>
      <p:sp>
        <p:nvSpPr>
          <p:cNvPr id="71" name="矩形 32"/>
          <p:cNvSpPr>
            <a:spLocks noChangeArrowheads="1"/>
          </p:cNvSpPr>
          <p:nvPr/>
        </p:nvSpPr>
        <p:spPr bwMode="auto">
          <a:xfrm>
            <a:off x="5653090" y="4333879"/>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研究成果与应用</a:t>
            </a:r>
            <a:endParaRPr lang="da-DK" altLang="zh-CN"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sp>
        <p:nvSpPr>
          <p:cNvPr id="72" name="矩形 71"/>
          <p:cNvSpPr/>
          <p:nvPr/>
        </p:nvSpPr>
        <p:spPr bwMode="auto">
          <a:xfrm>
            <a:off x="4397377" y="5019675"/>
            <a:ext cx="793751"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05</a:t>
            </a:r>
            <a:endParaRPr lang="zh-CN" altLang="en-US" sz="2800" b="1" dirty="0">
              <a:solidFill>
                <a:srgbClr val="FFFFFF"/>
              </a:solidFill>
              <a:ea typeface="微软雅黑" panose="020B0503020204020204" pitchFamily="34" charset="-122"/>
            </a:endParaRPr>
          </a:p>
        </p:txBody>
      </p:sp>
      <p:sp>
        <p:nvSpPr>
          <p:cNvPr id="73" name="矩形 32"/>
          <p:cNvSpPr>
            <a:spLocks noChangeArrowheads="1"/>
          </p:cNvSpPr>
          <p:nvPr/>
        </p:nvSpPr>
        <p:spPr bwMode="auto">
          <a:xfrm>
            <a:off x="5653090" y="5000629"/>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建议与结论</a:t>
            </a:r>
            <a:endParaRPr lang="da-DK" altLang="zh-CN"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299659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10" dur="1000" fill="hold"/>
                                        <p:tgtEl>
                                          <p:spTgt spid="5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8"/>
                                        </p:tgtEl>
                                      </p:cBhvr>
                                    </p:animEffect>
                                  </p:childTnLst>
                                </p:cTn>
                              </p:par>
                              <p:par>
                                <p:cTn id="15" presetID="25" presetClass="entr" presetSubtype="0"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decel="50000" fill="hold">
                                          <p:stCondLst>
                                            <p:cond delay="0"/>
                                          </p:stCondLst>
                                        </p:cTn>
                                        <p:tgtEl>
                                          <p:spTgt spid="59"/>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59"/>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59"/>
                                        </p:tgtEl>
                                        <p:attrNameLst>
                                          <p:attrName>ppt_w</p:attrName>
                                        </p:attrNameLst>
                                      </p:cBhvr>
                                      <p:tavLst>
                                        <p:tav tm="0">
                                          <p:val>
                                            <p:strVal val="#ppt_w*.05"/>
                                          </p:val>
                                        </p:tav>
                                        <p:tav tm="100000">
                                          <p:val>
                                            <p:strVal val="#ppt_w"/>
                                          </p:val>
                                        </p:tav>
                                      </p:tavLst>
                                    </p:anim>
                                    <p:anim calcmode="lin" valueType="num">
                                      <p:cBhvr>
                                        <p:cTn id="20" dur="1000" fill="hold"/>
                                        <p:tgtEl>
                                          <p:spTgt spid="59"/>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59"/>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59"/>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59"/>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59"/>
                                        </p:tgtEl>
                                      </p:cBhvr>
                                    </p:animEffect>
                                  </p:childTnLst>
                                </p:cTn>
                              </p:par>
                              <p:par>
                                <p:cTn id="25" presetID="25"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decel="50000" fill="hold">
                                          <p:stCondLst>
                                            <p:cond delay="0"/>
                                          </p:stCondLst>
                                        </p:cTn>
                                        <p:tgtEl>
                                          <p:spTgt spid="6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6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60"/>
                                        </p:tgtEl>
                                        <p:attrNameLst>
                                          <p:attrName>ppt_w</p:attrName>
                                        </p:attrNameLst>
                                      </p:cBhvr>
                                      <p:tavLst>
                                        <p:tav tm="0">
                                          <p:val>
                                            <p:strVal val="#ppt_w*.05"/>
                                          </p:val>
                                        </p:tav>
                                        <p:tav tm="100000">
                                          <p:val>
                                            <p:strVal val="#ppt_w"/>
                                          </p:val>
                                        </p:tav>
                                      </p:tavLst>
                                    </p:anim>
                                    <p:anim calcmode="lin" valueType="num">
                                      <p:cBhvr>
                                        <p:cTn id="30" dur="1000" fill="hold"/>
                                        <p:tgtEl>
                                          <p:spTgt spid="6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6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6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6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60"/>
                                        </p:tgtEl>
                                      </p:cBhvr>
                                    </p:animEffect>
                                  </p:childTnLst>
                                </p:cTn>
                              </p:par>
                              <p:par>
                                <p:cTn id="35" presetID="25"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decel="50000" fill="hold">
                                          <p:stCondLst>
                                            <p:cond delay="0"/>
                                          </p:stCondLst>
                                        </p:cTn>
                                        <p:tgtEl>
                                          <p:spTgt spid="61"/>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61"/>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61"/>
                                        </p:tgtEl>
                                        <p:attrNameLst>
                                          <p:attrName>ppt_w</p:attrName>
                                        </p:attrNameLst>
                                      </p:cBhvr>
                                      <p:tavLst>
                                        <p:tav tm="0">
                                          <p:val>
                                            <p:strVal val="#ppt_w*.05"/>
                                          </p:val>
                                        </p:tav>
                                        <p:tav tm="100000">
                                          <p:val>
                                            <p:strVal val="#ppt_w"/>
                                          </p:val>
                                        </p:tav>
                                      </p:tavLst>
                                    </p:anim>
                                    <p:anim calcmode="lin" valueType="num">
                                      <p:cBhvr>
                                        <p:cTn id="40" dur="1000" fill="hold"/>
                                        <p:tgtEl>
                                          <p:spTgt spid="61"/>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61"/>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61"/>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61"/>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61"/>
                                        </p:tgtEl>
                                      </p:cBhvr>
                                    </p:animEffect>
                                  </p:childTnLst>
                                </p:cTn>
                              </p:par>
                              <p:par>
                                <p:cTn id="45" presetID="25"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decel="50000" fill="hold">
                                          <p:stCondLst>
                                            <p:cond delay="0"/>
                                          </p:stCondLst>
                                        </p:cTn>
                                        <p:tgtEl>
                                          <p:spTgt spid="62"/>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62"/>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62"/>
                                        </p:tgtEl>
                                        <p:attrNameLst>
                                          <p:attrName>ppt_w</p:attrName>
                                        </p:attrNameLst>
                                      </p:cBhvr>
                                      <p:tavLst>
                                        <p:tav tm="0">
                                          <p:val>
                                            <p:strVal val="#ppt_w*.05"/>
                                          </p:val>
                                        </p:tav>
                                        <p:tav tm="100000">
                                          <p:val>
                                            <p:strVal val="#ppt_w"/>
                                          </p:val>
                                        </p:tav>
                                      </p:tavLst>
                                    </p:anim>
                                    <p:anim calcmode="lin" valueType="num">
                                      <p:cBhvr>
                                        <p:cTn id="50" dur="1000" fill="hold"/>
                                        <p:tgtEl>
                                          <p:spTgt spid="62"/>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62"/>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62"/>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62"/>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62"/>
                                        </p:tgtEl>
                                      </p:cBhvr>
                                    </p:animEffect>
                                  </p:childTnLst>
                                </p:cTn>
                              </p:par>
                              <p:par>
                                <p:cTn id="55" presetID="25" presetClass="entr" presetSubtype="0" fill="hold" grpId="0" nodeType="withEffect">
                                  <p:stCondLst>
                                    <p:cond delay="0"/>
                                  </p:stCondLst>
                                  <p:childTnLst>
                                    <p:set>
                                      <p:cBhvr>
                                        <p:cTn id="56" dur="1" fill="hold">
                                          <p:stCondLst>
                                            <p:cond delay="0"/>
                                          </p:stCondLst>
                                        </p:cTn>
                                        <p:tgtEl>
                                          <p:spTgt spid="63"/>
                                        </p:tgtEl>
                                        <p:attrNameLst>
                                          <p:attrName>style.visibility</p:attrName>
                                        </p:attrNameLst>
                                      </p:cBhvr>
                                      <p:to>
                                        <p:strVal val="visible"/>
                                      </p:to>
                                    </p:set>
                                    <p:anim calcmode="lin" valueType="num">
                                      <p:cBhvr>
                                        <p:cTn id="5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60" dur="1000" fill="hold"/>
                                        <p:tgtEl>
                                          <p:spTgt spid="63"/>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63"/>
                                        </p:tgtEl>
                                      </p:cBhvr>
                                    </p:animEffect>
                                  </p:childTnLst>
                                </p:cTn>
                              </p:par>
                              <p:par>
                                <p:cTn id="65" presetID="25" presetClass="entr" presetSubtype="0"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p:cTn id="67"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70" dur="1000" fill="hold"/>
                                        <p:tgtEl>
                                          <p:spTgt spid="64"/>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64"/>
                                        </p:tgtEl>
                                      </p:cBhvr>
                                    </p:animEffect>
                                  </p:childTnLst>
                                </p:cTn>
                              </p:par>
                              <p:par>
                                <p:cTn id="75" presetID="25" presetClass="entr" presetSubtype="0"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decel="50000" fill="hold">
                                          <p:stCondLst>
                                            <p:cond delay="0"/>
                                          </p:stCondLst>
                                        </p:cTn>
                                        <p:tgtEl>
                                          <p:spTgt spid="65"/>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65"/>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65"/>
                                        </p:tgtEl>
                                        <p:attrNameLst>
                                          <p:attrName>ppt_w</p:attrName>
                                        </p:attrNameLst>
                                      </p:cBhvr>
                                      <p:tavLst>
                                        <p:tav tm="0">
                                          <p:val>
                                            <p:strVal val="#ppt_w*.05"/>
                                          </p:val>
                                        </p:tav>
                                        <p:tav tm="100000">
                                          <p:val>
                                            <p:strVal val="#ppt_w"/>
                                          </p:val>
                                        </p:tav>
                                      </p:tavLst>
                                    </p:anim>
                                    <p:anim calcmode="lin" valueType="num">
                                      <p:cBhvr>
                                        <p:cTn id="80" dur="1000" fill="hold"/>
                                        <p:tgtEl>
                                          <p:spTgt spid="65"/>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65"/>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65"/>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65"/>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65"/>
                                        </p:tgtEl>
                                      </p:cBhvr>
                                    </p:animEffect>
                                  </p:childTnLst>
                                </p:cTn>
                              </p:par>
                              <p:par>
                                <p:cTn id="85" presetID="25" presetClass="entr" presetSubtype="0"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decel="50000" fill="hold">
                                          <p:stCondLst>
                                            <p:cond delay="0"/>
                                          </p:stCondLst>
                                        </p:cTn>
                                        <p:tgtEl>
                                          <p:spTgt spid="66"/>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66"/>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66"/>
                                        </p:tgtEl>
                                        <p:attrNameLst>
                                          <p:attrName>ppt_w</p:attrName>
                                        </p:attrNameLst>
                                      </p:cBhvr>
                                      <p:tavLst>
                                        <p:tav tm="0">
                                          <p:val>
                                            <p:strVal val="#ppt_w*.05"/>
                                          </p:val>
                                        </p:tav>
                                        <p:tav tm="100000">
                                          <p:val>
                                            <p:strVal val="#ppt_w"/>
                                          </p:val>
                                        </p:tav>
                                      </p:tavLst>
                                    </p:anim>
                                    <p:anim calcmode="lin" valueType="num">
                                      <p:cBhvr>
                                        <p:cTn id="90" dur="1000" fill="hold"/>
                                        <p:tgtEl>
                                          <p:spTgt spid="66"/>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66"/>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66"/>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66"/>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66"/>
                                        </p:tgtEl>
                                      </p:cBhvr>
                                    </p:animEffect>
                                  </p:childTnLst>
                                </p:cTn>
                              </p:par>
                              <p:par>
                                <p:cTn id="95" presetID="25" presetClass="entr" presetSubtype="0"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decel="50000" fill="hold">
                                          <p:stCondLst>
                                            <p:cond delay="0"/>
                                          </p:stCondLst>
                                        </p:cTn>
                                        <p:tgtEl>
                                          <p:spTgt spid="67"/>
                                        </p:tgtEl>
                                        <p:attrNameLst>
                                          <p:attrName>style.rotation</p:attrName>
                                        </p:attrNameLst>
                                      </p:cBhvr>
                                      <p:tavLst>
                                        <p:tav tm="0">
                                          <p:val>
                                            <p:fltVal val="-90"/>
                                          </p:val>
                                        </p:tav>
                                        <p:tav tm="100000">
                                          <p:val>
                                            <p:fltVal val="0"/>
                                          </p:val>
                                        </p:tav>
                                      </p:tavLst>
                                    </p:anim>
                                    <p:anim calcmode="lin" valueType="num">
                                      <p:cBhvr>
                                        <p:cTn id="98" dur="500" decel="50000" fill="hold">
                                          <p:stCondLst>
                                            <p:cond delay="0"/>
                                          </p:stCondLst>
                                        </p:cTn>
                                        <p:tgtEl>
                                          <p:spTgt spid="67"/>
                                        </p:tgtEl>
                                        <p:attrNameLst>
                                          <p:attrName>ppt_w</p:attrName>
                                        </p:attrNameLst>
                                      </p:cBhvr>
                                      <p:tavLst>
                                        <p:tav tm="0">
                                          <p:val>
                                            <p:strVal val="#ppt_w"/>
                                          </p:val>
                                        </p:tav>
                                        <p:tav tm="100000">
                                          <p:val>
                                            <p:strVal val="#ppt_w*.05"/>
                                          </p:val>
                                        </p:tav>
                                      </p:tavLst>
                                    </p:anim>
                                    <p:anim calcmode="lin" valueType="num">
                                      <p:cBhvr>
                                        <p:cTn id="99" dur="500" accel="50000" fill="hold">
                                          <p:stCondLst>
                                            <p:cond delay="500"/>
                                          </p:stCondLst>
                                        </p:cTn>
                                        <p:tgtEl>
                                          <p:spTgt spid="67"/>
                                        </p:tgtEl>
                                        <p:attrNameLst>
                                          <p:attrName>ppt_w</p:attrName>
                                        </p:attrNameLst>
                                      </p:cBhvr>
                                      <p:tavLst>
                                        <p:tav tm="0">
                                          <p:val>
                                            <p:strVal val="#ppt_w*.05"/>
                                          </p:val>
                                        </p:tav>
                                        <p:tav tm="100000">
                                          <p:val>
                                            <p:strVal val="#ppt_w"/>
                                          </p:val>
                                        </p:tav>
                                      </p:tavLst>
                                    </p:anim>
                                    <p:anim calcmode="lin" valueType="num">
                                      <p:cBhvr>
                                        <p:cTn id="100" dur="1000" fill="hold"/>
                                        <p:tgtEl>
                                          <p:spTgt spid="67"/>
                                        </p:tgtEl>
                                        <p:attrNameLst>
                                          <p:attrName>ppt_h</p:attrName>
                                        </p:attrNameLst>
                                      </p:cBhvr>
                                      <p:tavLst>
                                        <p:tav tm="0">
                                          <p:val>
                                            <p:strVal val="#ppt_h"/>
                                          </p:val>
                                        </p:tav>
                                        <p:tav tm="100000">
                                          <p:val>
                                            <p:strVal val="#ppt_h"/>
                                          </p:val>
                                        </p:tav>
                                      </p:tavLst>
                                    </p:anim>
                                    <p:anim calcmode="lin" valueType="num">
                                      <p:cBhvr>
                                        <p:cTn id="101" dur="500" decel="50000" fill="hold">
                                          <p:stCondLst>
                                            <p:cond delay="0"/>
                                          </p:stCondLst>
                                        </p:cTn>
                                        <p:tgtEl>
                                          <p:spTgt spid="67"/>
                                        </p:tgtEl>
                                        <p:attrNameLst>
                                          <p:attrName>ppt_x</p:attrName>
                                        </p:attrNameLst>
                                      </p:cBhvr>
                                      <p:tavLst>
                                        <p:tav tm="0">
                                          <p:val>
                                            <p:strVal val="#ppt_x+.4"/>
                                          </p:val>
                                        </p:tav>
                                        <p:tav tm="100000">
                                          <p:val>
                                            <p:strVal val="#ppt_x"/>
                                          </p:val>
                                        </p:tav>
                                      </p:tavLst>
                                    </p:anim>
                                    <p:anim calcmode="lin" valueType="num">
                                      <p:cBhvr>
                                        <p:cTn id="102" dur="500" decel="50000" fill="hold">
                                          <p:stCondLst>
                                            <p:cond delay="0"/>
                                          </p:stCondLst>
                                        </p:cTn>
                                        <p:tgtEl>
                                          <p:spTgt spid="67"/>
                                        </p:tgtEl>
                                        <p:attrNameLst>
                                          <p:attrName>ppt_y</p:attrName>
                                        </p:attrNameLst>
                                      </p:cBhvr>
                                      <p:tavLst>
                                        <p:tav tm="0">
                                          <p:val>
                                            <p:strVal val="#ppt_y-.2"/>
                                          </p:val>
                                        </p:tav>
                                        <p:tav tm="100000">
                                          <p:val>
                                            <p:strVal val="#ppt_y+.1"/>
                                          </p:val>
                                        </p:tav>
                                      </p:tavLst>
                                    </p:anim>
                                    <p:anim calcmode="lin" valueType="num">
                                      <p:cBhvr>
                                        <p:cTn id="103" dur="500" accel="50000" fill="hold">
                                          <p:stCondLst>
                                            <p:cond delay="500"/>
                                          </p:stCondLst>
                                        </p:cTn>
                                        <p:tgtEl>
                                          <p:spTgt spid="67"/>
                                        </p:tgtEl>
                                        <p:attrNameLst>
                                          <p:attrName>ppt_y</p:attrName>
                                        </p:attrNameLst>
                                      </p:cBhvr>
                                      <p:tavLst>
                                        <p:tav tm="0">
                                          <p:val>
                                            <p:strVal val="#ppt_y+.1"/>
                                          </p:val>
                                        </p:tav>
                                        <p:tav tm="100000">
                                          <p:val>
                                            <p:strVal val="#ppt_y"/>
                                          </p:val>
                                        </p:tav>
                                      </p:tavLst>
                                    </p:anim>
                                    <p:animEffect transition="in" filter="fade">
                                      <p:cBhvr>
                                        <p:cTn id="104" dur="1000" decel="50000">
                                          <p:stCondLst>
                                            <p:cond delay="0"/>
                                          </p:stCondLst>
                                        </p:cTn>
                                        <p:tgtEl>
                                          <p:spTgt spid="67"/>
                                        </p:tgtEl>
                                      </p:cBhvr>
                                    </p:animEffect>
                                  </p:childTnLst>
                                </p:cTn>
                              </p:par>
                              <p:par>
                                <p:cTn id="105" presetID="25" presetClass="entr" presetSubtype="0" fill="hold" grpId="0" nodeType="withEffect">
                                  <p:stCondLst>
                                    <p:cond delay="0"/>
                                  </p:stCondLst>
                                  <p:childTnLst>
                                    <p:set>
                                      <p:cBhvr>
                                        <p:cTn id="106" dur="1" fill="hold">
                                          <p:stCondLst>
                                            <p:cond delay="0"/>
                                          </p:stCondLst>
                                        </p:cTn>
                                        <p:tgtEl>
                                          <p:spTgt spid="68"/>
                                        </p:tgtEl>
                                        <p:attrNameLst>
                                          <p:attrName>style.visibility</p:attrName>
                                        </p:attrNameLst>
                                      </p:cBhvr>
                                      <p:to>
                                        <p:strVal val="visible"/>
                                      </p:to>
                                    </p:set>
                                    <p:anim calcmode="lin" valueType="num">
                                      <p:cBhvr>
                                        <p:cTn id="107" dur="500" decel="50000" fill="hold">
                                          <p:stCondLst>
                                            <p:cond delay="0"/>
                                          </p:stCondLst>
                                        </p:cTn>
                                        <p:tgtEl>
                                          <p:spTgt spid="68"/>
                                        </p:tgtEl>
                                        <p:attrNameLst>
                                          <p:attrName>style.rotation</p:attrName>
                                        </p:attrNameLst>
                                      </p:cBhvr>
                                      <p:tavLst>
                                        <p:tav tm="0">
                                          <p:val>
                                            <p:fltVal val="-90"/>
                                          </p:val>
                                        </p:tav>
                                        <p:tav tm="100000">
                                          <p:val>
                                            <p:fltVal val="0"/>
                                          </p:val>
                                        </p:tav>
                                      </p:tavLst>
                                    </p:anim>
                                    <p:anim calcmode="lin" valueType="num">
                                      <p:cBhvr>
                                        <p:cTn id="108" dur="500" decel="50000" fill="hold">
                                          <p:stCondLst>
                                            <p:cond delay="0"/>
                                          </p:stCondLst>
                                        </p:cTn>
                                        <p:tgtEl>
                                          <p:spTgt spid="68"/>
                                        </p:tgtEl>
                                        <p:attrNameLst>
                                          <p:attrName>ppt_w</p:attrName>
                                        </p:attrNameLst>
                                      </p:cBhvr>
                                      <p:tavLst>
                                        <p:tav tm="0">
                                          <p:val>
                                            <p:strVal val="#ppt_w"/>
                                          </p:val>
                                        </p:tav>
                                        <p:tav tm="100000">
                                          <p:val>
                                            <p:strVal val="#ppt_w*.05"/>
                                          </p:val>
                                        </p:tav>
                                      </p:tavLst>
                                    </p:anim>
                                    <p:anim calcmode="lin" valueType="num">
                                      <p:cBhvr>
                                        <p:cTn id="109" dur="500" accel="50000" fill="hold">
                                          <p:stCondLst>
                                            <p:cond delay="500"/>
                                          </p:stCondLst>
                                        </p:cTn>
                                        <p:tgtEl>
                                          <p:spTgt spid="68"/>
                                        </p:tgtEl>
                                        <p:attrNameLst>
                                          <p:attrName>ppt_w</p:attrName>
                                        </p:attrNameLst>
                                      </p:cBhvr>
                                      <p:tavLst>
                                        <p:tav tm="0">
                                          <p:val>
                                            <p:strVal val="#ppt_w*.05"/>
                                          </p:val>
                                        </p:tav>
                                        <p:tav tm="100000">
                                          <p:val>
                                            <p:strVal val="#ppt_w"/>
                                          </p:val>
                                        </p:tav>
                                      </p:tavLst>
                                    </p:anim>
                                    <p:anim calcmode="lin" valueType="num">
                                      <p:cBhvr>
                                        <p:cTn id="110" dur="1000" fill="hold"/>
                                        <p:tgtEl>
                                          <p:spTgt spid="68"/>
                                        </p:tgtEl>
                                        <p:attrNameLst>
                                          <p:attrName>ppt_h</p:attrName>
                                        </p:attrNameLst>
                                      </p:cBhvr>
                                      <p:tavLst>
                                        <p:tav tm="0">
                                          <p:val>
                                            <p:strVal val="#ppt_h"/>
                                          </p:val>
                                        </p:tav>
                                        <p:tav tm="100000">
                                          <p:val>
                                            <p:strVal val="#ppt_h"/>
                                          </p:val>
                                        </p:tav>
                                      </p:tavLst>
                                    </p:anim>
                                    <p:anim calcmode="lin" valueType="num">
                                      <p:cBhvr>
                                        <p:cTn id="111" dur="500" decel="50000" fill="hold">
                                          <p:stCondLst>
                                            <p:cond delay="0"/>
                                          </p:stCondLst>
                                        </p:cTn>
                                        <p:tgtEl>
                                          <p:spTgt spid="68"/>
                                        </p:tgtEl>
                                        <p:attrNameLst>
                                          <p:attrName>ppt_x</p:attrName>
                                        </p:attrNameLst>
                                      </p:cBhvr>
                                      <p:tavLst>
                                        <p:tav tm="0">
                                          <p:val>
                                            <p:strVal val="#ppt_x+.4"/>
                                          </p:val>
                                        </p:tav>
                                        <p:tav tm="100000">
                                          <p:val>
                                            <p:strVal val="#ppt_x"/>
                                          </p:val>
                                        </p:tav>
                                      </p:tavLst>
                                    </p:anim>
                                    <p:anim calcmode="lin" valueType="num">
                                      <p:cBhvr>
                                        <p:cTn id="112" dur="500" decel="50000" fill="hold">
                                          <p:stCondLst>
                                            <p:cond delay="0"/>
                                          </p:stCondLst>
                                        </p:cTn>
                                        <p:tgtEl>
                                          <p:spTgt spid="68"/>
                                        </p:tgtEl>
                                        <p:attrNameLst>
                                          <p:attrName>ppt_y</p:attrName>
                                        </p:attrNameLst>
                                      </p:cBhvr>
                                      <p:tavLst>
                                        <p:tav tm="0">
                                          <p:val>
                                            <p:strVal val="#ppt_y-.2"/>
                                          </p:val>
                                        </p:tav>
                                        <p:tav tm="100000">
                                          <p:val>
                                            <p:strVal val="#ppt_y+.1"/>
                                          </p:val>
                                        </p:tav>
                                      </p:tavLst>
                                    </p:anim>
                                    <p:anim calcmode="lin" valueType="num">
                                      <p:cBhvr>
                                        <p:cTn id="113" dur="500" accel="50000" fill="hold">
                                          <p:stCondLst>
                                            <p:cond delay="500"/>
                                          </p:stCondLst>
                                        </p:cTn>
                                        <p:tgtEl>
                                          <p:spTgt spid="68"/>
                                        </p:tgtEl>
                                        <p:attrNameLst>
                                          <p:attrName>ppt_y</p:attrName>
                                        </p:attrNameLst>
                                      </p:cBhvr>
                                      <p:tavLst>
                                        <p:tav tm="0">
                                          <p:val>
                                            <p:strVal val="#ppt_y+.1"/>
                                          </p:val>
                                        </p:tav>
                                        <p:tav tm="100000">
                                          <p:val>
                                            <p:strVal val="#ppt_y"/>
                                          </p:val>
                                        </p:tav>
                                      </p:tavLst>
                                    </p:anim>
                                    <p:animEffect transition="in" filter="fade">
                                      <p:cBhvr>
                                        <p:cTn id="114" dur="1000" decel="50000">
                                          <p:stCondLst>
                                            <p:cond delay="0"/>
                                          </p:stCondLst>
                                        </p:cTn>
                                        <p:tgtEl>
                                          <p:spTgt spid="68"/>
                                        </p:tgtEl>
                                      </p:cBhvr>
                                    </p:animEffect>
                                  </p:childTnLst>
                                </p:cTn>
                              </p:par>
                              <p:par>
                                <p:cTn id="115" presetID="25" presetClass="entr" presetSubtype="0" fill="hold" grpId="0" nodeType="withEffect">
                                  <p:stCondLst>
                                    <p:cond delay="0"/>
                                  </p:stCondLst>
                                  <p:childTnLst>
                                    <p:set>
                                      <p:cBhvr>
                                        <p:cTn id="116" dur="1" fill="hold">
                                          <p:stCondLst>
                                            <p:cond delay="0"/>
                                          </p:stCondLst>
                                        </p:cTn>
                                        <p:tgtEl>
                                          <p:spTgt spid="69"/>
                                        </p:tgtEl>
                                        <p:attrNameLst>
                                          <p:attrName>style.visibility</p:attrName>
                                        </p:attrNameLst>
                                      </p:cBhvr>
                                      <p:to>
                                        <p:strVal val="visible"/>
                                      </p:to>
                                    </p:set>
                                    <p:anim calcmode="lin" valueType="num">
                                      <p:cBhvr>
                                        <p:cTn id="117" dur="500" decel="50000" fill="hold">
                                          <p:stCondLst>
                                            <p:cond delay="0"/>
                                          </p:stCondLst>
                                        </p:cTn>
                                        <p:tgtEl>
                                          <p:spTgt spid="69"/>
                                        </p:tgtEl>
                                        <p:attrNameLst>
                                          <p:attrName>style.rotation</p:attrName>
                                        </p:attrNameLst>
                                      </p:cBhvr>
                                      <p:tavLst>
                                        <p:tav tm="0">
                                          <p:val>
                                            <p:fltVal val="-90"/>
                                          </p:val>
                                        </p:tav>
                                        <p:tav tm="100000">
                                          <p:val>
                                            <p:fltVal val="0"/>
                                          </p:val>
                                        </p:tav>
                                      </p:tavLst>
                                    </p:anim>
                                    <p:anim calcmode="lin" valueType="num">
                                      <p:cBhvr>
                                        <p:cTn id="118" dur="500" decel="50000" fill="hold">
                                          <p:stCondLst>
                                            <p:cond delay="0"/>
                                          </p:stCondLst>
                                        </p:cTn>
                                        <p:tgtEl>
                                          <p:spTgt spid="69"/>
                                        </p:tgtEl>
                                        <p:attrNameLst>
                                          <p:attrName>ppt_w</p:attrName>
                                        </p:attrNameLst>
                                      </p:cBhvr>
                                      <p:tavLst>
                                        <p:tav tm="0">
                                          <p:val>
                                            <p:strVal val="#ppt_w"/>
                                          </p:val>
                                        </p:tav>
                                        <p:tav tm="100000">
                                          <p:val>
                                            <p:strVal val="#ppt_w*.05"/>
                                          </p:val>
                                        </p:tav>
                                      </p:tavLst>
                                    </p:anim>
                                    <p:anim calcmode="lin" valueType="num">
                                      <p:cBhvr>
                                        <p:cTn id="119" dur="500" accel="50000" fill="hold">
                                          <p:stCondLst>
                                            <p:cond delay="500"/>
                                          </p:stCondLst>
                                        </p:cTn>
                                        <p:tgtEl>
                                          <p:spTgt spid="69"/>
                                        </p:tgtEl>
                                        <p:attrNameLst>
                                          <p:attrName>ppt_w</p:attrName>
                                        </p:attrNameLst>
                                      </p:cBhvr>
                                      <p:tavLst>
                                        <p:tav tm="0">
                                          <p:val>
                                            <p:strVal val="#ppt_w*.05"/>
                                          </p:val>
                                        </p:tav>
                                        <p:tav tm="100000">
                                          <p:val>
                                            <p:strVal val="#ppt_w"/>
                                          </p:val>
                                        </p:tav>
                                      </p:tavLst>
                                    </p:anim>
                                    <p:anim calcmode="lin" valueType="num">
                                      <p:cBhvr>
                                        <p:cTn id="120" dur="1000" fill="hold"/>
                                        <p:tgtEl>
                                          <p:spTgt spid="69"/>
                                        </p:tgtEl>
                                        <p:attrNameLst>
                                          <p:attrName>ppt_h</p:attrName>
                                        </p:attrNameLst>
                                      </p:cBhvr>
                                      <p:tavLst>
                                        <p:tav tm="0">
                                          <p:val>
                                            <p:strVal val="#ppt_h"/>
                                          </p:val>
                                        </p:tav>
                                        <p:tav tm="100000">
                                          <p:val>
                                            <p:strVal val="#ppt_h"/>
                                          </p:val>
                                        </p:tav>
                                      </p:tavLst>
                                    </p:anim>
                                    <p:anim calcmode="lin" valueType="num">
                                      <p:cBhvr>
                                        <p:cTn id="121" dur="500" decel="50000" fill="hold">
                                          <p:stCondLst>
                                            <p:cond delay="0"/>
                                          </p:stCondLst>
                                        </p:cTn>
                                        <p:tgtEl>
                                          <p:spTgt spid="69"/>
                                        </p:tgtEl>
                                        <p:attrNameLst>
                                          <p:attrName>ppt_x</p:attrName>
                                        </p:attrNameLst>
                                      </p:cBhvr>
                                      <p:tavLst>
                                        <p:tav tm="0">
                                          <p:val>
                                            <p:strVal val="#ppt_x+.4"/>
                                          </p:val>
                                        </p:tav>
                                        <p:tav tm="100000">
                                          <p:val>
                                            <p:strVal val="#ppt_x"/>
                                          </p:val>
                                        </p:tav>
                                      </p:tavLst>
                                    </p:anim>
                                    <p:anim calcmode="lin" valueType="num">
                                      <p:cBhvr>
                                        <p:cTn id="122" dur="500" decel="50000" fill="hold">
                                          <p:stCondLst>
                                            <p:cond delay="0"/>
                                          </p:stCondLst>
                                        </p:cTn>
                                        <p:tgtEl>
                                          <p:spTgt spid="69"/>
                                        </p:tgtEl>
                                        <p:attrNameLst>
                                          <p:attrName>ppt_y</p:attrName>
                                        </p:attrNameLst>
                                      </p:cBhvr>
                                      <p:tavLst>
                                        <p:tav tm="0">
                                          <p:val>
                                            <p:strVal val="#ppt_y-.2"/>
                                          </p:val>
                                        </p:tav>
                                        <p:tav tm="100000">
                                          <p:val>
                                            <p:strVal val="#ppt_y+.1"/>
                                          </p:val>
                                        </p:tav>
                                      </p:tavLst>
                                    </p:anim>
                                    <p:anim calcmode="lin" valueType="num">
                                      <p:cBhvr>
                                        <p:cTn id="123" dur="500" accel="50000" fill="hold">
                                          <p:stCondLst>
                                            <p:cond delay="500"/>
                                          </p:stCondLst>
                                        </p:cTn>
                                        <p:tgtEl>
                                          <p:spTgt spid="69"/>
                                        </p:tgtEl>
                                        <p:attrNameLst>
                                          <p:attrName>ppt_y</p:attrName>
                                        </p:attrNameLst>
                                      </p:cBhvr>
                                      <p:tavLst>
                                        <p:tav tm="0">
                                          <p:val>
                                            <p:strVal val="#ppt_y+.1"/>
                                          </p:val>
                                        </p:tav>
                                        <p:tav tm="100000">
                                          <p:val>
                                            <p:strVal val="#ppt_y"/>
                                          </p:val>
                                        </p:tav>
                                      </p:tavLst>
                                    </p:anim>
                                    <p:animEffect transition="in" filter="fade">
                                      <p:cBhvr>
                                        <p:cTn id="124" dur="1000" decel="50000">
                                          <p:stCondLst>
                                            <p:cond delay="0"/>
                                          </p:stCondLst>
                                        </p:cTn>
                                        <p:tgtEl>
                                          <p:spTgt spid="69"/>
                                        </p:tgtEl>
                                      </p:cBhvr>
                                    </p:animEffect>
                                  </p:childTnLst>
                                </p:cTn>
                              </p:par>
                              <p:par>
                                <p:cTn id="125" presetID="25" presetClass="entr" presetSubtype="0" fill="hold" grpId="0" nodeType="withEffect">
                                  <p:stCondLst>
                                    <p:cond delay="0"/>
                                  </p:stCondLst>
                                  <p:childTnLst>
                                    <p:set>
                                      <p:cBhvr>
                                        <p:cTn id="126" dur="1" fill="hold">
                                          <p:stCondLst>
                                            <p:cond delay="0"/>
                                          </p:stCondLst>
                                        </p:cTn>
                                        <p:tgtEl>
                                          <p:spTgt spid="70"/>
                                        </p:tgtEl>
                                        <p:attrNameLst>
                                          <p:attrName>style.visibility</p:attrName>
                                        </p:attrNameLst>
                                      </p:cBhvr>
                                      <p:to>
                                        <p:strVal val="visible"/>
                                      </p:to>
                                    </p:set>
                                    <p:anim calcmode="lin" valueType="num">
                                      <p:cBhvr>
                                        <p:cTn id="127" dur="500" decel="50000" fill="hold">
                                          <p:stCondLst>
                                            <p:cond delay="0"/>
                                          </p:stCondLst>
                                        </p:cTn>
                                        <p:tgtEl>
                                          <p:spTgt spid="70"/>
                                        </p:tgtEl>
                                        <p:attrNameLst>
                                          <p:attrName>style.rotation</p:attrName>
                                        </p:attrNameLst>
                                      </p:cBhvr>
                                      <p:tavLst>
                                        <p:tav tm="0">
                                          <p:val>
                                            <p:fltVal val="-90"/>
                                          </p:val>
                                        </p:tav>
                                        <p:tav tm="100000">
                                          <p:val>
                                            <p:fltVal val="0"/>
                                          </p:val>
                                        </p:tav>
                                      </p:tavLst>
                                    </p:anim>
                                    <p:anim calcmode="lin" valueType="num">
                                      <p:cBhvr>
                                        <p:cTn id="128" dur="500" decel="50000" fill="hold">
                                          <p:stCondLst>
                                            <p:cond delay="0"/>
                                          </p:stCondLst>
                                        </p:cTn>
                                        <p:tgtEl>
                                          <p:spTgt spid="70"/>
                                        </p:tgtEl>
                                        <p:attrNameLst>
                                          <p:attrName>ppt_w</p:attrName>
                                        </p:attrNameLst>
                                      </p:cBhvr>
                                      <p:tavLst>
                                        <p:tav tm="0">
                                          <p:val>
                                            <p:strVal val="#ppt_w"/>
                                          </p:val>
                                        </p:tav>
                                        <p:tav tm="100000">
                                          <p:val>
                                            <p:strVal val="#ppt_w*.05"/>
                                          </p:val>
                                        </p:tav>
                                      </p:tavLst>
                                    </p:anim>
                                    <p:anim calcmode="lin" valueType="num">
                                      <p:cBhvr>
                                        <p:cTn id="129" dur="500" accel="50000" fill="hold">
                                          <p:stCondLst>
                                            <p:cond delay="500"/>
                                          </p:stCondLst>
                                        </p:cTn>
                                        <p:tgtEl>
                                          <p:spTgt spid="70"/>
                                        </p:tgtEl>
                                        <p:attrNameLst>
                                          <p:attrName>ppt_w</p:attrName>
                                        </p:attrNameLst>
                                      </p:cBhvr>
                                      <p:tavLst>
                                        <p:tav tm="0">
                                          <p:val>
                                            <p:strVal val="#ppt_w*.05"/>
                                          </p:val>
                                        </p:tav>
                                        <p:tav tm="100000">
                                          <p:val>
                                            <p:strVal val="#ppt_w"/>
                                          </p:val>
                                        </p:tav>
                                      </p:tavLst>
                                    </p:anim>
                                    <p:anim calcmode="lin" valueType="num">
                                      <p:cBhvr>
                                        <p:cTn id="130" dur="1000" fill="hold"/>
                                        <p:tgtEl>
                                          <p:spTgt spid="70"/>
                                        </p:tgtEl>
                                        <p:attrNameLst>
                                          <p:attrName>ppt_h</p:attrName>
                                        </p:attrNameLst>
                                      </p:cBhvr>
                                      <p:tavLst>
                                        <p:tav tm="0">
                                          <p:val>
                                            <p:strVal val="#ppt_h"/>
                                          </p:val>
                                        </p:tav>
                                        <p:tav tm="100000">
                                          <p:val>
                                            <p:strVal val="#ppt_h"/>
                                          </p:val>
                                        </p:tav>
                                      </p:tavLst>
                                    </p:anim>
                                    <p:anim calcmode="lin" valueType="num">
                                      <p:cBhvr>
                                        <p:cTn id="131" dur="500" decel="50000" fill="hold">
                                          <p:stCondLst>
                                            <p:cond delay="0"/>
                                          </p:stCondLst>
                                        </p:cTn>
                                        <p:tgtEl>
                                          <p:spTgt spid="70"/>
                                        </p:tgtEl>
                                        <p:attrNameLst>
                                          <p:attrName>ppt_x</p:attrName>
                                        </p:attrNameLst>
                                      </p:cBhvr>
                                      <p:tavLst>
                                        <p:tav tm="0">
                                          <p:val>
                                            <p:strVal val="#ppt_x+.4"/>
                                          </p:val>
                                        </p:tav>
                                        <p:tav tm="100000">
                                          <p:val>
                                            <p:strVal val="#ppt_x"/>
                                          </p:val>
                                        </p:tav>
                                      </p:tavLst>
                                    </p:anim>
                                    <p:anim calcmode="lin" valueType="num">
                                      <p:cBhvr>
                                        <p:cTn id="132" dur="500" decel="50000" fill="hold">
                                          <p:stCondLst>
                                            <p:cond delay="0"/>
                                          </p:stCondLst>
                                        </p:cTn>
                                        <p:tgtEl>
                                          <p:spTgt spid="70"/>
                                        </p:tgtEl>
                                        <p:attrNameLst>
                                          <p:attrName>ppt_y</p:attrName>
                                        </p:attrNameLst>
                                      </p:cBhvr>
                                      <p:tavLst>
                                        <p:tav tm="0">
                                          <p:val>
                                            <p:strVal val="#ppt_y-.2"/>
                                          </p:val>
                                        </p:tav>
                                        <p:tav tm="100000">
                                          <p:val>
                                            <p:strVal val="#ppt_y+.1"/>
                                          </p:val>
                                        </p:tav>
                                      </p:tavLst>
                                    </p:anim>
                                    <p:anim calcmode="lin" valueType="num">
                                      <p:cBhvr>
                                        <p:cTn id="133" dur="500" accel="50000" fill="hold">
                                          <p:stCondLst>
                                            <p:cond delay="500"/>
                                          </p:stCondLst>
                                        </p:cTn>
                                        <p:tgtEl>
                                          <p:spTgt spid="70"/>
                                        </p:tgtEl>
                                        <p:attrNameLst>
                                          <p:attrName>ppt_y</p:attrName>
                                        </p:attrNameLst>
                                      </p:cBhvr>
                                      <p:tavLst>
                                        <p:tav tm="0">
                                          <p:val>
                                            <p:strVal val="#ppt_y+.1"/>
                                          </p:val>
                                        </p:tav>
                                        <p:tav tm="100000">
                                          <p:val>
                                            <p:strVal val="#ppt_y"/>
                                          </p:val>
                                        </p:tav>
                                      </p:tavLst>
                                    </p:anim>
                                    <p:animEffect transition="in" filter="fade">
                                      <p:cBhvr>
                                        <p:cTn id="134" dur="1000" decel="50000">
                                          <p:stCondLst>
                                            <p:cond delay="0"/>
                                          </p:stCondLst>
                                        </p:cTn>
                                        <p:tgtEl>
                                          <p:spTgt spid="70"/>
                                        </p:tgtEl>
                                      </p:cBhvr>
                                    </p:animEffect>
                                  </p:childTnLst>
                                </p:cTn>
                              </p:par>
                              <p:par>
                                <p:cTn id="135" presetID="25" presetClass="entr" presetSubtype="0" fill="hold" grpId="0" nodeType="withEffect">
                                  <p:stCondLst>
                                    <p:cond delay="0"/>
                                  </p:stCondLst>
                                  <p:childTnLst>
                                    <p:set>
                                      <p:cBhvr>
                                        <p:cTn id="136" dur="1" fill="hold">
                                          <p:stCondLst>
                                            <p:cond delay="0"/>
                                          </p:stCondLst>
                                        </p:cTn>
                                        <p:tgtEl>
                                          <p:spTgt spid="71"/>
                                        </p:tgtEl>
                                        <p:attrNameLst>
                                          <p:attrName>style.visibility</p:attrName>
                                        </p:attrNameLst>
                                      </p:cBhvr>
                                      <p:to>
                                        <p:strVal val="visible"/>
                                      </p:to>
                                    </p:set>
                                    <p:anim calcmode="lin" valueType="num">
                                      <p:cBhvr>
                                        <p:cTn id="137" dur="500" decel="50000" fill="hold">
                                          <p:stCondLst>
                                            <p:cond delay="0"/>
                                          </p:stCondLst>
                                        </p:cTn>
                                        <p:tgtEl>
                                          <p:spTgt spid="71"/>
                                        </p:tgtEl>
                                        <p:attrNameLst>
                                          <p:attrName>style.rotation</p:attrName>
                                        </p:attrNameLst>
                                      </p:cBhvr>
                                      <p:tavLst>
                                        <p:tav tm="0">
                                          <p:val>
                                            <p:fltVal val="-90"/>
                                          </p:val>
                                        </p:tav>
                                        <p:tav tm="100000">
                                          <p:val>
                                            <p:fltVal val="0"/>
                                          </p:val>
                                        </p:tav>
                                      </p:tavLst>
                                    </p:anim>
                                    <p:anim calcmode="lin" valueType="num">
                                      <p:cBhvr>
                                        <p:cTn id="138" dur="500" decel="50000" fill="hold">
                                          <p:stCondLst>
                                            <p:cond delay="0"/>
                                          </p:stCondLst>
                                        </p:cTn>
                                        <p:tgtEl>
                                          <p:spTgt spid="71"/>
                                        </p:tgtEl>
                                        <p:attrNameLst>
                                          <p:attrName>ppt_w</p:attrName>
                                        </p:attrNameLst>
                                      </p:cBhvr>
                                      <p:tavLst>
                                        <p:tav tm="0">
                                          <p:val>
                                            <p:strVal val="#ppt_w"/>
                                          </p:val>
                                        </p:tav>
                                        <p:tav tm="100000">
                                          <p:val>
                                            <p:strVal val="#ppt_w*.05"/>
                                          </p:val>
                                        </p:tav>
                                      </p:tavLst>
                                    </p:anim>
                                    <p:anim calcmode="lin" valueType="num">
                                      <p:cBhvr>
                                        <p:cTn id="139" dur="500" accel="50000" fill="hold">
                                          <p:stCondLst>
                                            <p:cond delay="500"/>
                                          </p:stCondLst>
                                        </p:cTn>
                                        <p:tgtEl>
                                          <p:spTgt spid="71"/>
                                        </p:tgtEl>
                                        <p:attrNameLst>
                                          <p:attrName>ppt_w</p:attrName>
                                        </p:attrNameLst>
                                      </p:cBhvr>
                                      <p:tavLst>
                                        <p:tav tm="0">
                                          <p:val>
                                            <p:strVal val="#ppt_w*.05"/>
                                          </p:val>
                                        </p:tav>
                                        <p:tav tm="100000">
                                          <p:val>
                                            <p:strVal val="#ppt_w"/>
                                          </p:val>
                                        </p:tav>
                                      </p:tavLst>
                                    </p:anim>
                                    <p:anim calcmode="lin" valueType="num">
                                      <p:cBhvr>
                                        <p:cTn id="140" dur="1000" fill="hold"/>
                                        <p:tgtEl>
                                          <p:spTgt spid="71"/>
                                        </p:tgtEl>
                                        <p:attrNameLst>
                                          <p:attrName>ppt_h</p:attrName>
                                        </p:attrNameLst>
                                      </p:cBhvr>
                                      <p:tavLst>
                                        <p:tav tm="0">
                                          <p:val>
                                            <p:strVal val="#ppt_h"/>
                                          </p:val>
                                        </p:tav>
                                        <p:tav tm="100000">
                                          <p:val>
                                            <p:strVal val="#ppt_h"/>
                                          </p:val>
                                        </p:tav>
                                      </p:tavLst>
                                    </p:anim>
                                    <p:anim calcmode="lin" valueType="num">
                                      <p:cBhvr>
                                        <p:cTn id="141" dur="500" decel="50000" fill="hold">
                                          <p:stCondLst>
                                            <p:cond delay="0"/>
                                          </p:stCondLst>
                                        </p:cTn>
                                        <p:tgtEl>
                                          <p:spTgt spid="71"/>
                                        </p:tgtEl>
                                        <p:attrNameLst>
                                          <p:attrName>ppt_x</p:attrName>
                                        </p:attrNameLst>
                                      </p:cBhvr>
                                      <p:tavLst>
                                        <p:tav tm="0">
                                          <p:val>
                                            <p:strVal val="#ppt_x+.4"/>
                                          </p:val>
                                        </p:tav>
                                        <p:tav tm="100000">
                                          <p:val>
                                            <p:strVal val="#ppt_x"/>
                                          </p:val>
                                        </p:tav>
                                      </p:tavLst>
                                    </p:anim>
                                    <p:anim calcmode="lin" valueType="num">
                                      <p:cBhvr>
                                        <p:cTn id="142" dur="500" decel="50000" fill="hold">
                                          <p:stCondLst>
                                            <p:cond delay="0"/>
                                          </p:stCondLst>
                                        </p:cTn>
                                        <p:tgtEl>
                                          <p:spTgt spid="71"/>
                                        </p:tgtEl>
                                        <p:attrNameLst>
                                          <p:attrName>ppt_y</p:attrName>
                                        </p:attrNameLst>
                                      </p:cBhvr>
                                      <p:tavLst>
                                        <p:tav tm="0">
                                          <p:val>
                                            <p:strVal val="#ppt_y-.2"/>
                                          </p:val>
                                        </p:tav>
                                        <p:tav tm="100000">
                                          <p:val>
                                            <p:strVal val="#ppt_y+.1"/>
                                          </p:val>
                                        </p:tav>
                                      </p:tavLst>
                                    </p:anim>
                                    <p:anim calcmode="lin" valueType="num">
                                      <p:cBhvr>
                                        <p:cTn id="143" dur="500" accel="50000" fill="hold">
                                          <p:stCondLst>
                                            <p:cond delay="500"/>
                                          </p:stCondLst>
                                        </p:cTn>
                                        <p:tgtEl>
                                          <p:spTgt spid="71"/>
                                        </p:tgtEl>
                                        <p:attrNameLst>
                                          <p:attrName>ppt_y</p:attrName>
                                        </p:attrNameLst>
                                      </p:cBhvr>
                                      <p:tavLst>
                                        <p:tav tm="0">
                                          <p:val>
                                            <p:strVal val="#ppt_y+.1"/>
                                          </p:val>
                                        </p:tav>
                                        <p:tav tm="100000">
                                          <p:val>
                                            <p:strVal val="#ppt_y"/>
                                          </p:val>
                                        </p:tav>
                                      </p:tavLst>
                                    </p:anim>
                                    <p:animEffect transition="in" filter="fade">
                                      <p:cBhvr>
                                        <p:cTn id="144" dur="1000" decel="50000">
                                          <p:stCondLst>
                                            <p:cond delay="0"/>
                                          </p:stCondLst>
                                        </p:cTn>
                                        <p:tgtEl>
                                          <p:spTgt spid="71"/>
                                        </p:tgtEl>
                                      </p:cBhvr>
                                    </p:animEffect>
                                  </p:childTnLst>
                                </p:cTn>
                              </p:par>
                              <p:par>
                                <p:cTn id="145" presetID="25" presetClass="entr" presetSubtype="0" fill="hold" grpId="0" nodeType="withEffect">
                                  <p:stCondLst>
                                    <p:cond delay="0"/>
                                  </p:stCondLst>
                                  <p:childTnLst>
                                    <p:set>
                                      <p:cBhvr>
                                        <p:cTn id="146" dur="1" fill="hold">
                                          <p:stCondLst>
                                            <p:cond delay="0"/>
                                          </p:stCondLst>
                                        </p:cTn>
                                        <p:tgtEl>
                                          <p:spTgt spid="72"/>
                                        </p:tgtEl>
                                        <p:attrNameLst>
                                          <p:attrName>style.visibility</p:attrName>
                                        </p:attrNameLst>
                                      </p:cBhvr>
                                      <p:to>
                                        <p:strVal val="visible"/>
                                      </p:to>
                                    </p:set>
                                    <p:anim calcmode="lin" valueType="num">
                                      <p:cBhvr>
                                        <p:cTn id="147" dur="500" decel="50000" fill="hold">
                                          <p:stCondLst>
                                            <p:cond delay="0"/>
                                          </p:stCondLst>
                                        </p:cTn>
                                        <p:tgtEl>
                                          <p:spTgt spid="72"/>
                                        </p:tgtEl>
                                        <p:attrNameLst>
                                          <p:attrName>style.rotation</p:attrName>
                                        </p:attrNameLst>
                                      </p:cBhvr>
                                      <p:tavLst>
                                        <p:tav tm="0">
                                          <p:val>
                                            <p:fltVal val="-90"/>
                                          </p:val>
                                        </p:tav>
                                        <p:tav tm="100000">
                                          <p:val>
                                            <p:fltVal val="0"/>
                                          </p:val>
                                        </p:tav>
                                      </p:tavLst>
                                    </p:anim>
                                    <p:anim calcmode="lin" valueType="num">
                                      <p:cBhvr>
                                        <p:cTn id="148" dur="500" decel="50000" fill="hold">
                                          <p:stCondLst>
                                            <p:cond delay="0"/>
                                          </p:stCondLst>
                                        </p:cTn>
                                        <p:tgtEl>
                                          <p:spTgt spid="72"/>
                                        </p:tgtEl>
                                        <p:attrNameLst>
                                          <p:attrName>ppt_w</p:attrName>
                                        </p:attrNameLst>
                                      </p:cBhvr>
                                      <p:tavLst>
                                        <p:tav tm="0">
                                          <p:val>
                                            <p:strVal val="#ppt_w"/>
                                          </p:val>
                                        </p:tav>
                                        <p:tav tm="100000">
                                          <p:val>
                                            <p:strVal val="#ppt_w*.05"/>
                                          </p:val>
                                        </p:tav>
                                      </p:tavLst>
                                    </p:anim>
                                    <p:anim calcmode="lin" valueType="num">
                                      <p:cBhvr>
                                        <p:cTn id="149" dur="500" accel="50000" fill="hold">
                                          <p:stCondLst>
                                            <p:cond delay="500"/>
                                          </p:stCondLst>
                                        </p:cTn>
                                        <p:tgtEl>
                                          <p:spTgt spid="72"/>
                                        </p:tgtEl>
                                        <p:attrNameLst>
                                          <p:attrName>ppt_w</p:attrName>
                                        </p:attrNameLst>
                                      </p:cBhvr>
                                      <p:tavLst>
                                        <p:tav tm="0">
                                          <p:val>
                                            <p:strVal val="#ppt_w*.05"/>
                                          </p:val>
                                        </p:tav>
                                        <p:tav tm="100000">
                                          <p:val>
                                            <p:strVal val="#ppt_w"/>
                                          </p:val>
                                        </p:tav>
                                      </p:tavLst>
                                    </p:anim>
                                    <p:anim calcmode="lin" valueType="num">
                                      <p:cBhvr>
                                        <p:cTn id="150" dur="1000" fill="hold"/>
                                        <p:tgtEl>
                                          <p:spTgt spid="72"/>
                                        </p:tgtEl>
                                        <p:attrNameLst>
                                          <p:attrName>ppt_h</p:attrName>
                                        </p:attrNameLst>
                                      </p:cBhvr>
                                      <p:tavLst>
                                        <p:tav tm="0">
                                          <p:val>
                                            <p:strVal val="#ppt_h"/>
                                          </p:val>
                                        </p:tav>
                                        <p:tav tm="100000">
                                          <p:val>
                                            <p:strVal val="#ppt_h"/>
                                          </p:val>
                                        </p:tav>
                                      </p:tavLst>
                                    </p:anim>
                                    <p:anim calcmode="lin" valueType="num">
                                      <p:cBhvr>
                                        <p:cTn id="151" dur="500" decel="50000" fill="hold">
                                          <p:stCondLst>
                                            <p:cond delay="0"/>
                                          </p:stCondLst>
                                        </p:cTn>
                                        <p:tgtEl>
                                          <p:spTgt spid="72"/>
                                        </p:tgtEl>
                                        <p:attrNameLst>
                                          <p:attrName>ppt_x</p:attrName>
                                        </p:attrNameLst>
                                      </p:cBhvr>
                                      <p:tavLst>
                                        <p:tav tm="0">
                                          <p:val>
                                            <p:strVal val="#ppt_x+.4"/>
                                          </p:val>
                                        </p:tav>
                                        <p:tav tm="100000">
                                          <p:val>
                                            <p:strVal val="#ppt_x"/>
                                          </p:val>
                                        </p:tav>
                                      </p:tavLst>
                                    </p:anim>
                                    <p:anim calcmode="lin" valueType="num">
                                      <p:cBhvr>
                                        <p:cTn id="152" dur="500" decel="50000" fill="hold">
                                          <p:stCondLst>
                                            <p:cond delay="0"/>
                                          </p:stCondLst>
                                        </p:cTn>
                                        <p:tgtEl>
                                          <p:spTgt spid="72"/>
                                        </p:tgtEl>
                                        <p:attrNameLst>
                                          <p:attrName>ppt_y</p:attrName>
                                        </p:attrNameLst>
                                      </p:cBhvr>
                                      <p:tavLst>
                                        <p:tav tm="0">
                                          <p:val>
                                            <p:strVal val="#ppt_y-.2"/>
                                          </p:val>
                                        </p:tav>
                                        <p:tav tm="100000">
                                          <p:val>
                                            <p:strVal val="#ppt_y+.1"/>
                                          </p:val>
                                        </p:tav>
                                      </p:tavLst>
                                    </p:anim>
                                    <p:anim calcmode="lin" valueType="num">
                                      <p:cBhvr>
                                        <p:cTn id="153" dur="500" accel="50000" fill="hold">
                                          <p:stCondLst>
                                            <p:cond delay="500"/>
                                          </p:stCondLst>
                                        </p:cTn>
                                        <p:tgtEl>
                                          <p:spTgt spid="72"/>
                                        </p:tgtEl>
                                        <p:attrNameLst>
                                          <p:attrName>ppt_y</p:attrName>
                                        </p:attrNameLst>
                                      </p:cBhvr>
                                      <p:tavLst>
                                        <p:tav tm="0">
                                          <p:val>
                                            <p:strVal val="#ppt_y+.1"/>
                                          </p:val>
                                        </p:tav>
                                        <p:tav tm="100000">
                                          <p:val>
                                            <p:strVal val="#ppt_y"/>
                                          </p:val>
                                        </p:tav>
                                      </p:tavLst>
                                    </p:anim>
                                    <p:animEffect transition="in" filter="fade">
                                      <p:cBhvr>
                                        <p:cTn id="154" dur="1000" decel="50000">
                                          <p:stCondLst>
                                            <p:cond delay="0"/>
                                          </p:stCondLst>
                                        </p:cTn>
                                        <p:tgtEl>
                                          <p:spTgt spid="72"/>
                                        </p:tgtEl>
                                      </p:cBhvr>
                                    </p:animEffect>
                                  </p:childTnLst>
                                </p:cTn>
                              </p:par>
                              <p:par>
                                <p:cTn id="155" presetID="25" presetClass="entr" presetSubtype="0" fill="hold" grpId="0" nodeType="withEffect">
                                  <p:stCondLst>
                                    <p:cond delay="0"/>
                                  </p:stCondLst>
                                  <p:childTnLst>
                                    <p:set>
                                      <p:cBhvr>
                                        <p:cTn id="156" dur="1" fill="hold">
                                          <p:stCondLst>
                                            <p:cond delay="0"/>
                                          </p:stCondLst>
                                        </p:cTn>
                                        <p:tgtEl>
                                          <p:spTgt spid="73"/>
                                        </p:tgtEl>
                                        <p:attrNameLst>
                                          <p:attrName>style.visibility</p:attrName>
                                        </p:attrNameLst>
                                      </p:cBhvr>
                                      <p:to>
                                        <p:strVal val="visible"/>
                                      </p:to>
                                    </p:set>
                                    <p:anim calcmode="lin" valueType="num">
                                      <p:cBhvr>
                                        <p:cTn id="157" dur="500" decel="50000" fill="hold">
                                          <p:stCondLst>
                                            <p:cond delay="0"/>
                                          </p:stCondLst>
                                        </p:cTn>
                                        <p:tgtEl>
                                          <p:spTgt spid="73"/>
                                        </p:tgtEl>
                                        <p:attrNameLst>
                                          <p:attrName>style.rotation</p:attrName>
                                        </p:attrNameLst>
                                      </p:cBhvr>
                                      <p:tavLst>
                                        <p:tav tm="0">
                                          <p:val>
                                            <p:fltVal val="-90"/>
                                          </p:val>
                                        </p:tav>
                                        <p:tav tm="100000">
                                          <p:val>
                                            <p:fltVal val="0"/>
                                          </p:val>
                                        </p:tav>
                                      </p:tavLst>
                                    </p:anim>
                                    <p:anim calcmode="lin" valueType="num">
                                      <p:cBhvr>
                                        <p:cTn id="158" dur="500" decel="50000" fill="hold">
                                          <p:stCondLst>
                                            <p:cond delay="0"/>
                                          </p:stCondLst>
                                        </p:cTn>
                                        <p:tgtEl>
                                          <p:spTgt spid="73"/>
                                        </p:tgtEl>
                                        <p:attrNameLst>
                                          <p:attrName>ppt_w</p:attrName>
                                        </p:attrNameLst>
                                      </p:cBhvr>
                                      <p:tavLst>
                                        <p:tav tm="0">
                                          <p:val>
                                            <p:strVal val="#ppt_w"/>
                                          </p:val>
                                        </p:tav>
                                        <p:tav tm="100000">
                                          <p:val>
                                            <p:strVal val="#ppt_w*.05"/>
                                          </p:val>
                                        </p:tav>
                                      </p:tavLst>
                                    </p:anim>
                                    <p:anim calcmode="lin" valueType="num">
                                      <p:cBhvr>
                                        <p:cTn id="159" dur="500" accel="50000" fill="hold">
                                          <p:stCondLst>
                                            <p:cond delay="500"/>
                                          </p:stCondLst>
                                        </p:cTn>
                                        <p:tgtEl>
                                          <p:spTgt spid="73"/>
                                        </p:tgtEl>
                                        <p:attrNameLst>
                                          <p:attrName>ppt_w</p:attrName>
                                        </p:attrNameLst>
                                      </p:cBhvr>
                                      <p:tavLst>
                                        <p:tav tm="0">
                                          <p:val>
                                            <p:strVal val="#ppt_w*.05"/>
                                          </p:val>
                                        </p:tav>
                                        <p:tav tm="100000">
                                          <p:val>
                                            <p:strVal val="#ppt_w"/>
                                          </p:val>
                                        </p:tav>
                                      </p:tavLst>
                                    </p:anim>
                                    <p:anim calcmode="lin" valueType="num">
                                      <p:cBhvr>
                                        <p:cTn id="160" dur="1000" fill="hold"/>
                                        <p:tgtEl>
                                          <p:spTgt spid="73"/>
                                        </p:tgtEl>
                                        <p:attrNameLst>
                                          <p:attrName>ppt_h</p:attrName>
                                        </p:attrNameLst>
                                      </p:cBhvr>
                                      <p:tavLst>
                                        <p:tav tm="0">
                                          <p:val>
                                            <p:strVal val="#ppt_h"/>
                                          </p:val>
                                        </p:tav>
                                        <p:tav tm="100000">
                                          <p:val>
                                            <p:strVal val="#ppt_h"/>
                                          </p:val>
                                        </p:tav>
                                      </p:tavLst>
                                    </p:anim>
                                    <p:anim calcmode="lin" valueType="num">
                                      <p:cBhvr>
                                        <p:cTn id="161" dur="500" decel="50000" fill="hold">
                                          <p:stCondLst>
                                            <p:cond delay="0"/>
                                          </p:stCondLst>
                                        </p:cTn>
                                        <p:tgtEl>
                                          <p:spTgt spid="73"/>
                                        </p:tgtEl>
                                        <p:attrNameLst>
                                          <p:attrName>ppt_x</p:attrName>
                                        </p:attrNameLst>
                                      </p:cBhvr>
                                      <p:tavLst>
                                        <p:tav tm="0">
                                          <p:val>
                                            <p:strVal val="#ppt_x+.4"/>
                                          </p:val>
                                        </p:tav>
                                        <p:tav tm="100000">
                                          <p:val>
                                            <p:strVal val="#ppt_x"/>
                                          </p:val>
                                        </p:tav>
                                      </p:tavLst>
                                    </p:anim>
                                    <p:anim calcmode="lin" valueType="num">
                                      <p:cBhvr>
                                        <p:cTn id="162" dur="500" decel="50000" fill="hold">
                                          <p:stCondLst>
                                            <p:cond delay="0"/>
                                          </p:stCondLst>
                                        </p:cTn>
                                        <p:tgtEl>
                                          <p:spTgt spid="73"/>
                                        </p:tgtEl>
                                        <p:attrNameLst>
                                          <p:attrName>ppt_y</p:attrName>
                                        </p:attrNameLst>
                                      </p:cBhvr>
                                      <p:tavLst>
                                        <p:tav tm="0">
                                          <p:val>
                                            <p:strVal val="#ppt_y-.2"/>
                                          </p:val>
                                        </p:tav>
                                        <p:tav tm="100000">
                                          <p:val>
                                            <p:strVal val="#ppt_y+.1"/>
                                          </p:val>
                                        </p:tav>
                                      </p:tavLst>
                                    </p:anim>
                                    <p:anim calcmode="lin" valueType="num">
                                      <p:cBhvr>
                                        <p:cTn id="163" dur="500" accel="50000" fill="hold">
                                          <p:stCondLst>
                                            <p:cond delay="500"/>
                                          </p:stCondLst>
                                        </p:cTn>
                                        <p:tgtEl>
                                          <p:spTgt spid="73"/>
                                        </p:tgtEl>
                                        <p:attrNameLst>
                                          <p:attrName>ppt_y</p:attrName>
                                        </p:attrNameLst>
                                      </p:cBhvr>
                                      <p:tavLst>
                                        <p:tav tm="0">
                                          <p:val>
                                            <p:strVal val="#ppt_y+.1"/>
                                          </p:val>
                                        </p:tav>
                                        <p:tav tm="100000">
                                          <p:val>
                                            <p:strVal val="#ppt_y"/>
                                          </p:val>
                                        </p:tav>
                                      </p:tavLst>
                                    </p:anim>
                                    <p:animEffect transition="in" filter="fade">
                                      <p:cBhvr>
                                        <p:cTn id="164" dur="1000" decel="50000">
                                          <p:stCondLst>
                                            <p:cond delay="0"/>
                                          </p:stCondLst>
                                        </p:cTn>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animBg="1"/>
      <p:bldP spid="65" grpId="0"/>
      <p:bldP spid="66" grpId="0" animBg="1"/>
      <p:bldP spid="67" grpId="0"/>
      <p:bldP spid="68" grpId="0" animBg="1"/>
      <p:bldP spid="69" grpId="0"/>
      <p:bldP spid="70" grpId="0" animBg="1"/>
      <p:bldP spid="71" grpId="0"/>
      <p:bldP spid="72" grpId="0" animBg="1"/>
      <p:bldP spid="7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3" name="组合 2"/>
          <p:cNvGrpSpPr/>
          <p:nvPr/>
        </p:nvGrpSpPr>
        <p:grpSpPr>
          <a:xfrm>
            <a:off x="2824405" y="1999143"/>
            <a:ext cx="6473831" cy="4333396"/>
            <a:chOff x="2824402" y="1999143"/>
            <a:chExt cx="6473831" cy="4333396"/>
          </a:xfrm>
        </p:grpSpPr>
        <p:sp>
          <p:nvSpPr>
            <p:cNvPr id="13" name="圆角矩形 12"/>
            <p:cNvSpPr/>
            <p:nvPr/>
          </p:nvSpPr>
          <p:spPr>
            <a:xfrm rot="16200000">
              <a:off x="3939554" y="973859"/>
              <a:ext cx="4333396" cy="6383963"/>
            </a:xfrm>
            <a:prstGeom prst="roundRect">
              <a:avLst>
                <a:gd name="adj" fmla="val 4670"/>
              </a:avLst>
            </a:prstGeom>
            <a:gradFill flip="none" rotWithShape="1">
              <a:gsLst>
                <a:gs pos="0">
                  <a:schemeClr val="bg1">
                    <a:lumMod val="50000"/>
                  </a:schemeClr>
                </a:gs>
                <a:gs pos="100000">
                  <a:schemeClr val="tx1">
                    <a:lumMod val="75000"/>
                    <a:lumOff val="25000"/>
                  </a:schemeClr>
                </a:gs>
              </a:gsLst>
              <a:lin ang="8100000" scaled="0"/>
              <a:tileRect/>
            </a:gradFill>
            <a:ln w="22225">
              <a:gradFill flip="none" rotWithShape="1">
                <a:gsLst>
                  <a:gs pos="0">
                    <a:schemeClr val="bg1">
                      <a:lumMod val="65000"/>
                    </a:schemeClr>
                  </a:gs>
                  <a:gs pos="100000">
                    <a:schemeClr val="tx1">
                      <a:lumMod val="85000"/>
                      <a:lumOff val="15000"/>
                    </a:schemeClr>
                  </a:gs>
                </a:gsLst>
                <a:lin ang="8100000" scaled="0"/>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圆角矩形 13"/>
            <p:cNvSpPr/>
            <p:nvPr/>
          </p:nvSpPr>
          <p:spPr>
            <a:xfrm rot="16200000">
              <a:off x="4120032" y="1167887"/>
              <a:ext cx="3992388" cy="5995911"/>
            </a:xfrm>
            <a:prstGeom prst="roundRect">
              <a:avLst>
                <a:gd name="adj" fmla="val 0"/>
              </a:avLst>
            </a:prstGeom>
            <a:gradFill>
              <a:gsLst>
                <a:gs pos="0">
                  <a:schemeClr val="bg1"/>
                </a:gs>
                <a:gs pos="100000">
                  <a:srgbClr val="E1E1E1"/>
                </a:gs>
              </a:gsLst>
              <a:lin ang="2700000" scaled="1"/>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5" name="组合 14"/>
            <p:cNvGrpSpPr/>
            <p:nvPr/>
          </p:nvGrpSpPr>
          <p:grpSpPr>
            <a:xfrm rot="16200000">
              <a:off x="1445622" y="4038021"/>
              <a:ext cx="3797974" cy="255642"/>
              <a:chOff x="2149635" y="1165383"/>
              <a:chExt cx="3485831" cy="234634"/>
            </a:xfrm>
          </p:grpSpPr>
          <p:grpSp>
            <p:nvGrpSpPr>
              <p:cNvPr id="16" name="组合 15"/>
              <p:cNvGrpSpPr/>
              <p:nvPr/>
            </p:nvGrpSpPr>
            <p:grpSpPr>
              <a:xfrm>
                <a:off x="2149635" y="1165385"/>
                <a:ext cx="234632" cy="234632"/>
                <a:chOff x="2483014" y="1114427"/>
                <a:chExt cx="209550" cy="209550"/>
              </a:xfrm>
            </p:grpSpPr>
            <p:sp>
              <p:nvSpPr>
                <p:cNvPr id="52" name="椭圆 51"/>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组合 16"/>
              <p:cNvGrpSpPr/>
              <p:nvPr/>
            </p:nvGrpSpPr>
            <p:grpSpPr>
              <a:xfrm>
                <a:off x="2510880" y="1165385"/>
                <a:ext cx="234632" cy="234632"/>
                <a:chOff x="2483014" y="1114427"/>
                <a:chExt cx="209550" cy="209550"/>
              </a:xfrm>
            </p:grpSpPr>
            <p:sp>
              <p:nvSpPr>
                <p:cNvPr id="50" name="椭圆 49"/>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椭圆 50"/>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组合 17"/>
              <p:cNvGrpSpPr/>
              <p:nvPr/>
            </p:nvGrpSpPr>
            <p:grpSpPr>
              <a:xfrm>
                <a:off x="2872124" y="1165385"/>
                <a:ext cx="234632" cy="234632"/>
                <a:chOff x="2483014" y="1114427"/>
                <a:chExt cx="209550" cy="209550"/>
              </a:xfrm>
            </p:grpSpPr>
            <p:sp>
              <p:nvSpPr>
                <p:cNvPr id="48" name="椭圆 47"/>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椭圆 48"/>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组合 20"/>
              <p:cNvGrpSpPr/>
              <p:nvPr/>
            </p:nvGrpSpPr>
            <p:grpSpPr>
              <a:xfrm>
                <a:off x="3233369" y="1165385"/>
                <a:ext cx="234632" cy="234632"/>
                <a:chOff x="2483014" y="1114427"/>
                <a:chExt cx="209550" cy="209550"/>
              </a:xfrm>
            </p:grpSpPr>
            <p:sp>
              <p:nvSpPr>
                <p:cNvPr id="46" name="椭圆 45"/>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椭圆 46"/>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组合 21"/>
              <p:cNvGrpSpPr/>
              <p:nvPr/>
            </p:nvGrpSpPr>
            <p:grpSpPr>
              <a:xfrm>
                <a:off x="3594615" y="1165383"/>
                <a:ext cx="234632" cy="234632"/>
                <a:chOff x="2483014" y="1114427"/>
                <a:chExt cx="209550" cy="209550"/>
              </a:xfrm>
            </p:grpSpPr>
            <p:sp>
              <p:nvSpPr>
                <p:cNvPr id="43" name="椭圆 4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22"/>
              <p:cNvGrpSpPr/>
              <p:nvPr/>
            </p:nvGrpSpPr>
            <p:grpSpPr>
              <a:xfrm>
                <a:off x="3955858" y="1165384"/>
                <a:ext cx="234632" cy="234632"/>
                <a:chOff x="2483014" y="1114427"/>
                <a:chExt cx="209550" cy="209550"/>
              </a:xfrm>
            </p:grpSpPr>
            <p:sp>
              <p:nvSpPr>
                <p:cNvPr id="41" name="椭圆 4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组合 23"/>
              <p:cNvGrpSpPr/>
              <p:nvPr/>
            </p:nvGrpSpPr>
            <p:grpSpPr>
              <a:xfrm>
                <a:off x="4317103" y="1165384"/>
                <a:ext cx="234632" cy="234632"/>
                <a:chOff x="2483014" y="1114427"/>
                <a:chExt cx="209550" cy="209550"/>
              </a:xfrm>
            </p:grpSpPr>
            <p:sp>
              <p:nvSpPr>
                <p:cNvPr id="39" name="椭圆 3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椭圆 3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a:off x="4678347" y="1165384"/>
                <a:ext cx="234632" cy="234632"/>
                <a:chOff x="2483014" y="1114427"/>
                <a:chExt cx="209550" cy="209550"/>
              </a:xfrm>
            </p:grpSpPr>
            <p:sp>
              <p:nvSpPr>
                <p:cNvPr id="37" name="椭圆 3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5039590" y="1165384"/>
                <a:ext cx="234632" cy="234632"/>
                <a:chOff x="2483014" y="1114427"/>
                <a:chExt cx="209550" cy="209550"/>
              </a:xfrm>
            </p:grpSpPr>
            <p:sp>
              <p:nvSpPr>
                <p:cNvPr id="35" name="椭圆 3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6"/>
              <p:cNvGrpSpPr/>
              <p:nvPr/>
            </p:nvGrpSpPr>
            <p:grpSpPr>
              <a:xfrm>
                <a:off x="5400834" y="1165384"/>
                <a:ext cx="234632" cy="234632"/>
                <a:chOff x="2483014" y="1114427"/>
                <a:chExt cx="209550" cy="209550"/>
              </a:xfrm>
            </p:grpSpPr>
            <p:sp>
              <p:nvSpPr>
                <p:cNvPr id="28" name="椭圆 27"/>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4" name="组合 53"/>
            <p:cNvGrpSpPr/>
            <p:nvPr/>
          </p:nvGrpSpPr>
          <p:grpSpPr>
            <a:xfrm rot="16200000">
              <a:off x="3037045" y="5683170"/>
              <a:ext cx="103148" cy="528432"/>
              <a:chOff x="2244455" y="772894"/>
              <a:chExt cx="94658" cy="485003"/>
            </a:xfrm>
          </p:grpSpPr>
          <p:sp>
            <p:nvSpPr>
              <p:cNvPr id="55" name="圆角矩形 5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圆角矩形 5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7" name="组合 56"/>
            <p:cNvGrpSpPr/>
            <p:nvPr/>
          </p:nvGrpSpPr>
          <p:grpSpPr>
            <a:xfrm rot="16200000">
              <a:off x="3037045" y="5288040"/>
              <a:ext cx="103148" cy="528432"/>
              <a:chOff x="2244455" y="772894"/>
              <a:chExt cx="94658" cy="485003"/>
            </a:xfrm>
          </p:grpSpPr>
          <p:sp>
            <p:nvSpPr>
              <p:cNvPr id="58" name="圆角矩形 57"/>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圆角矩形 5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组合 59"/>
            <p:cNvGrpSpPr/>
            <p:nvPr/>
          </p:nvGrpSpPr>
          <p:grpSpPr>
            <a:xfrm rot="16200000">
              <a:off x="3037045" y="4892909"/>
              <a:ext cx="103148" cy="528432"/>
              <a:chOff x="2244455" y="772894"/>
              <a:chExt cx="94658" cy="485003"/>
            </a:xfrm>
          </p:grpSpPr>
          <p:sp>
            <p:nvSpPr>
              <p:cNvPr id="61" name="圆角矩形 6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圆角矩形 6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rot="16200000">
              <a:off x="3037045" y="4497780"/>
              <a:ext cx="103148" cy="528432"/>
              <a:chOff x="2244455" y="772894"/>
              <a:chExt cx="94658" cy="485003"/>
            </a:xfrm>
          </p:grpSpPr>
          <p:sp>
            <p:nvSpPr>
              <p:cNvPr id="64" name="圆角矩形 63"/>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圆角矩形 6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6" name="组合 65"/>
            <p:cNvGrpSpPr/>
            <p:nvPr/>
          </p:nvGrpSpPr>
          <p:grpSpPr>
            <a:xfrm rot="16200000">
              <a:off x="3037045" y="4102651"/>
              <a:ext cx="103148" cy="528432"/>
              <a:chOff x="2244455" y="772894"/>
              <a:chExt cx="94658" cy="485003"/>
            </a:xfrm>
          </p:grpSpPr>
          <p:sp>
            <p:nvSpPr>
              <p:cNvPr id="67" name="圆角矩形 6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圆角矩形 6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9" name="组合 68"/>
            <p:cNvGrpSpPr/>
            <p:nvPr/>
          </p:nvGrpSpPr>
          <p:grpSpPr>
            <a:xfrm rot="16200000">
              <a:off x="3037045" y="3707519"/>
              <a:ext cx="103148" cy="528432"/>
              <a:chOff x="2244455" y="772894"/>
              <a:chExt cx="94658" cy="485003"/>
            </a:xfrm>
          </p:grpSpPr>
          <p:sp>
            <p:nvSpPr>
              <p:cNvPr id="70" name="圆角矩形 69"/>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圆角矩形 7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2" name="组合 71"/>
            <p:cNvGrpSpPr/>
            <p:nvPr/>
          </p:nvGrpSpPr>
          <p:grpSpPr>
            <a:xfrm rot="16200000">
              <a:off x="3037044" y="3312388"/>
              <a:ext cx="103148" cy="528432"/>
              <a:chOff x="2244455" y="772894"/>
              <a:chExt cx="94658" cy="485003"/>
            </a:xfrm>
          </p:grpSpPr>
          <p:sp>
            <p:nvSpPr>
              <p:cNvPr id="73" name="圆角矩形 7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圆角矩形 7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5" name="组合 74"/>
            <p:cNvGrpSpPr/>
            <p:nvPr/>
          </p:nvGrpSpPr>
          <p:grpSpPr>
            <a:xfrm rot="16200000">
              <a:off x="3037045" y="2917260"/>
              <a:ext cx="103148" cy="528432"/>
              <a:chOff x="2244455" y="772894"/>
              <a:chExt cx="94658" cy="485003"/>
            </a:xfrm>
          </p:grpSpPr>
          <p:sp>
            <p:nvSpPr>
              <p:cNvPr id="76" name="圆角矩形 75"/>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圆角矩形 7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8" name="组合 77"/>
            <p:cNvGrpSpPr/>
            <p:nvPr/>
          </p:nvGrpSpPr>
          <p:grpSpPr>
            <a:xfrm rot="16200000">
              <a:off x="3037045" y="2522132"/>
              <a:ext cx="103148" cy="528432"/>
              <a:chOff x="2244455" y="772894"/>
              <a:chExt cx="94658" cy="485003"/>
            </a:xfrm>
          </p:grpSpPr>
          <p:sp>
            <p:nvSpPr>
              <p:cNvPr id="79" name="圆角矩形 7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圆角矩形 7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 name="组合 80"/>
            <p:cNvGrpSpPr/>
            <p:nvPr/>
          </p:nvGrpSpPr>
          <p:grpSpPr>
            <a:xfrm rot="16200000">
              <a:off x="3037045" y="2127004"/>
              <a:ext cx="103148" cy="528432"/>
              <a:chOff x="2244455" y="772894"/>
              <a:chExt cx="94658" cy="485003"/>
            </a:xfrm>
          </p:grpSpPr>
          <p:sp>
            <p:nvSpPr>
              <p:cNvPr id="82" name="圆角矩形 81"/>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圆角矩形 8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84" name="椭圆 83"/>
          <p:cNvSpPr/>
          <p:nvPr/>
        </p:nvSpPr>
        <p:spPr>
          <a:xfrm rot="1860000">
            <a:off x="4660613" y="3503611"/>
            <a:ext cx="22171" cy="2217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圆角矩形 93"/>
          <p:cNvSpPr/>
          <p:nvPr/>
        </p:nvSpPr>
        <p:spPr>
          <a:xfrm>
            <a:off x="4130963" y="2373373"/>
            <a:ext cx="442647" cy="2295337"/>
          </a:xfrm>
          <a:prstGeom prst="roundRect">
            <a:avLst>
              <a:gd name="adj" fmla="val 50000"/>
            </a:avLst>
          </a:prstGeom>
          <a:solidFill>
            <a:srgbClr val="6CAE43"/>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95" name="圆角矩形 94"/>
          <p:cNvSpPr/>
          <p:nvPr/>
        </p:nvSpPr>
        <p:spPr>
          <a:xfrm>
            <a:off x="5438301" y="2827125"/>
            <a:ext cx="442647" cy="1841587"/>
          </a:xfrm>
          <a:prstGeom prst="roundRect">
            <a:avLst>
              <a:gd name="adj" fmla="val 50000"/>
            </a:avLst>
          </a:prstGeom>
          <a:solidFill>
            <a:srgbClr val="6CAE43"/>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96" name="圆角矩形 95"/>
          <p:cNvSpPr/>
          <p:nvPr/>
        </p:nvSpPr>
        <p:spPr>
          <a:xfrm>
            <a:off x="6745639" y="3220712"/>
            <a:ext cx="442647" cy="1447996"/>
          </a:xfrm>
          <a:prstGeom prst="roundRect">
            <a:avLst>
              <a:gd name="adj" fmla="val 50000"/>
            </a:avLst>
          </a:prstGeom>
          <a:solidFill>
            <a:srgbClr val="6CAE43"/>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97" name="圆角矩形 96"/>
          <p:cNvSpPr/>
          <p:nvPr/>
        </p:nvSpPr>
        <p:spPr>
          <a:xfrm>
            <a:off x="8052975" y="3637541"/>
            <a:ext cx="442647" cy="1031169"/>
          </a:xfrm>
          <a:prstGeom prst="roundRect">
            <a:avLst>
              <a:gd name="adj" fmla="val 50000"/>
            </a:avLst>
          </a:prstGeom>
          <a:solidFill>
            <a:srgbClr val="6CAE43"/>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pic>
        <p:nvPicPr>
          <p:cNvPr id="98" name="图片 97"/>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flipH="1" flipV="1">
            <a:off x="3429918" y="4140077"/>
            <a:ext cx="5660505" cy="90996"/>
          </a:xfrm>
          <a:prstGeom prst="rect">
            <a:avLst/>
          </a:prstGeom>
        </p:spPr>
      </p:pic>
      <p:sp>
        <p:nvSpPr>
          <p:cNvPr id="99" name="文本框 98"/>
          <p:cNvSpPr txBox="1"/>
          <p:nvPr/>
        </p:nvSpPr>
        <p:spPr>
          <a:xfrm>
            <a:off x="4008590" y="4700676"/>
            <a:ext cx="748923" cy="461665"/>
          </a:xfrm>
          <a:prstGeom prst="rect">
            <a:avLst/>
          </a:prstGeom>
          <a:noFill/>
        </p:spPr>
        <p:txBody>
          <a:bodyPr wrap="none" rtlCol="0">
            <a:spAutoFit/>
          </a:bodyPr>
          <a:lstStyle/>
          <a:p>
            <a:r>
              <a:rPr lang="en-US" altLang="zh-CN" sz="2400" dirty="0" smtClean="0">
                <a:latin typeface="方正姚体" panose="02010601030101010101" pitchFamily="2" charset="-122"/>
                <a:ea typeface="方正姚体" panose="02010601030101010101" pitchFamily="2" charset="-122"/>
              </a:rPr>
              <a:t>90%</a:t>
            </a:r>
            <a:endParaRPr lang="en-US" altLang="zh-CN" sz="2000" dirty="0" smtClean="0">
              <a:latin typeface="方正姚体" panose="02010601030101010101" pitchFamily="2" charset="-122"/>
              <a:ea typeface="方正姚体" panose="02010601030101010101" pitchFamily="2" charset="-122"/>
            </a:endParaRPr>
          </a:p>
        </p:txBody>
      </p:sp>
      <p:sp>
        <p:nvSpPr>
          <p:cNvPr id="100" name="文本框 99"/>
          <p:cNvSpPr txBox="1"/>
          <p:nvPr/>
        </p:nvSpPr>
        <p:spPr>
          <a:xfrm>
            <a:off x="5314365" y="4723662"/>
            <a:ext cx="748923" cy="461665"/>
          </a:xfrm>
          <a:prstGeom prst="rect">
            <a:avLst/>
          </a:prstGeom>
          <a:noFill/>
        </p:spPr>
        <p:txBody>
          <a:bodyPr wrap="none" rtlCol="0">
            <a:spAutoFit/>
          </a:bodyPr>
          <a:lstStyle/>
          <a:p>
            <a:r>
              <a:rPr lang="en-US" altLang="zh-CN" sz="2400" dirty="0" smtClean="0">
                <a:latin typeface="方正姚体" panose="02010601030101010101" pitchFamily="2" charset="-122"/>
                <a:ea typeface="方正姚体" panose="02010601030101010101" pitchFamily="2" charset="-122"/>
              </a:rPr>
              <a:t>85%</a:t>
            </a:r>
            <a:endParaRPr lang="en-US" altLang="zh-CN" sz="2000" dirty="0" smtClean="0">
              <a:latin typeface="方正姚体" panose="02010601030101010101" pitchFamily="2" charset="-122"/>
              <a:ea typeface="方正姚体" panose="02010601030101010101" pitchFamily="2" charset="-122"/>
            </a:endParaRPr>
          </a:p>
        </p:txBody>
      </p:sp>
      <p:sp>
        <p:nvSpPr>
          <p:cNvPr id="101" name="文本框 100"/>
          <p:cNvSpPr txBox="1"/>
          <p:nvPr/>
        </p:nvSpPr>
        <p:spPr>
          <a:xfrm>
            <a:off x="6620139" y="4725498"/>
            <a:ext cx="748923" cy="461665"/>
          </a:xfrm>
          <a:prstGeom prst="rect">
            <a:avLst/>
          </a:prstGeom>
          <a:noFill/>
        </p:spPr>
        <p:txBody>
          <a:bodyPr wrap="none" rtlCol="0">
            <a:spAutoFit/>
          </a:bodyPr>
          <a:lstStyle/>
          <a:p>
            <a:r>
              <a:rPr lang="en-US" altLang="zh-CN" sz="2400" dirty="0" smtClean="0">
                <a:latin typeface="方正姚体" panose="02010601030101010101" pitchFamily="2" charset="-122"/>
                <a:ea typeface="方正姚体" panose="02010601030101010101" pitchFamily="2" charset="-122"/>
              </a:rPr>
              <a:t>70%</a:t>
            </a:r>
            <a:endParaRPr lang="en-US" altLang="zh-CN" sz="2000" dirty="0" smtClean="0">
              <a:latin typeface="方正姚体" panose="02010601030101010101" pitchFamily="2" charset="-122"/>
              <a:ea typeface="方正姚体" panose="02010601030101010101" pitchFamily="2" charset="-122"/>
            </a:endParaRPr>
          </a:p>
        </p:txBody>
      </p:sp>
      <p:sp>
        <p:nvSpPr>
          <p:cNvPr id="102" name="文本框 101"/>
          <p:cNvSpPr txBox="1"/>
          <p:nvPr/>
        </p:nvSpPr>
        <p:spPr>
          <a:xfrm>
            <a:off x="7899837" y="4733032"/>
            <a:ext cx="748923" cy="461665"/>
          </a:xfrm>
          <a:prstGeom prst="rect">
            <a:avLst/>
          </a:prstGeom>
          <a:noFill/>
        </p:spPr>
        <p:txBody>
          <a:bodyPr wrap="none" rtlCol="0">
            <a:spAutoFit/>
          </a:bodyPr>
          <a:lstStyle/>
          <a:p>
            <a:r>
              <a:rPr lang="en-US" altLang="zh-CN" sz="2400" dirty="0" smtClean="0">
                <a:latin typeface="方正姚体" panose="02010601030101010101" pitchFamily="2" charset="-122"/>
                <a:ea typeface="方正姚体" panose="02010601030101010101" pitchFamily="2" charset="-122"/>
              </a:rPr>
              <a:t>60%</a:t>
            </a:r>
            <a:endParaRPr lang="en-US" altLang="zh-CN" sz="2000" dirty="0" smtClean="0">
              <a:latin typeface="方正姚体" panose="02010601030101010101" pitchFamily="2" charset="-122"/>
              <a:ea typeface="方正姚体" panose="02010601030101010101" pitchFamily="2" charset="-122"/>
            </a:endParaRPr>
          </a:p>
        </p:txBody>
      </p:sp>
      <p:sp>
        <p:nvSpPr>
          <p:cNvPr id="103" name="文本框 102"/>
          <p:cNvSpPr txBox="1"/>
          <p:nvPr/>
        </p:nvSpPr>
        <p:spPr>
          <a:xfrm>
            <a:off x="3758103" y="5508988"/>
            <a:ext cx="1210588" cy="338554"/>
          </a:xfrm>
          <a:prstGeom prst="rect">
            <a:avLst/>
          </a:prstGeom>
          <a:noFill/>
          <a:effectLst/>
        </p:spPr>
        <p:txBody>
          <a:bodyPr wrap="none" rtlCol="0">
            <a:spAutoFit/>
          </a:bodyPr>
          <a:lstStyle/>
          <a:p>
            <a:r>
              <a:rPr lang="en-US" altLang="zh-CN" sz="1600" dirty="0" smtClean="0">
                <a:latin typeface="方正姚体" panose="02010601030101010101" pitchFamily="2" charset="-122"/>
                <a:ea typeface="微软雅黑" panose="020B0503020204020204" pitchFamily="34" charset="-122"/>
              </a:rPr>
              <a:t>TITLE  HERE</a:t>
            </a:r>
            <a:endParaRPr lang="en-US" altLang="zh-CN" sz="1200" dirty="0" smtClean="0">
              <a:latin typeface="方正姚体" panose="02010601030101010101" pitchFamily="2" charset="-122"/>
              <a:ea typeface="微软雅黑" panose="020B0503020204020204" pitchFamily="34" charset="-122"/>
            </a:endParaRPr>
          </a:p>
        </p:txBody>
      </p:sp>
      <p:sp>
        <p:nvSpPr>
          <p:cNvPr id="104" name="文本框 103"/>
          <p:cNvSpPr txBox="1"/>
          <p:nvPr/>
        </p:nvSpPr>
        <p:spPr>
          <a:xfrm>
            <a:off x="5066135" y="5508988"/>
            <a:ext cx="1210588" cy="338554"/>
          </a:xfrm>
          <a:prstGeom prst="rect">
            <a:avLst/>
          </a:prstGeom>
          <a:noFill/>
          <a:effectLst/>
        </p:spPr>
        <p:txBody>
          <a:bodyPr wrap="none" rtlCol="0">
            <a:spAutoFit/>
          </a:bodyPr>
          <a:lstStyle/>
          <a:p>
            <a:r>
              <a:rPr lang="en-US" altLang="zh-CN" sz="1600" dirty="0" smtClean="0">
                <a:latin typeface="方正姚体" panose="02010601030101010101" pitchFamily="2" charset="-122"/>
                <a:ea typeface="微软雅黑" panose="020B0503020204020204" pitchFamily="34" charset="-122"/>
              </a:rPr>
              <a:t>TITLE  HERE</a:t>
            </a:r>
            <a:endParaRPr lang="en-US" altLang="zh-CN" sz="1200" dirty="0" smtClean="0">
              <a:latin typeface="方正姚体" panose="02010601030101010101" pitchFamily="2" charset="-122"/>
              <a:ea typeface="微软雅黑" panose="020B0503020204020204" pitchFamily="34" charset="-122"/>
            </a:endParaRPr>
          </a:p>
        </p:txBody>
      </p:sp>
      <p:sp>
        <p:nvSpPr>
          <p:cNvPr id="105" name="文本框 104"/>
          <p:cNvSpPr txBox="1"/>
          <p:nvPr/>
        </p:nvSpPr>
        <p:spPr>
          <a:xfrm>
            <a:off x="6348355" y="5512592"/>
            <a:ext cx="1210588" cy="338554"/>
          </a:xfrm>
          <a:prstGeom prst="rect">
            <a:avLst/>
          </a:prstGeom>
          <a:noFill/>
          <a:effectLst/>
        </p:spPr>
        <p:txBody>
          <a:bodyPr wrap="none" rtlCol="0">
            <a:spAutoFit/>
          </a:bodyPr>
          <a:lstStyle/>
          <a:p>
            <a:r>
              <a:rPr lang="en-US" altLang="zh-CN" sz="1600" dirty="0" smtClean="0">
                <a:latin typeface="方正姚体" panose="02010601030101010101" pitchFamily="2" charset="-122"/>
                <a:ea typeface="微软雅黑" panose="020B0503020204020204" pitchFamily="34" charset="-122"/>
              </a:rPr>
              <a:t>TITLE  HERE</a:t>
            </a:r>
            <a:endParaRPr lang="en-US" altLang="zh-CN" sz="1200" dirty="0" smtClean="0">
              <a:latin typeface="方正姚体" panose="02010601030101010101" pitchFamily="2" charset="-122"/>
              <a:ea typeface="微软雅黑" panose="020B0503020204020204" pitchFamily="34" charset="-122"/>
            </a:endParaRPr>
          </a:p>
        </p:txBody>
      </p:sp>
      <p:sp>
        <p:nvSpPr>
          <p:cNvPr id="106" name="文本框 105"/>
          <p:cNvSpPr txBox="1"/>
          <p:nvPr/>
        </p:nvSpPr>
        <p:spPr>
          <a:xfrm>
            <a:off x="7644543" y="5534420"/>
            <a:ext cx="1210588" cy="338554"/>
          </a:xfrm>
          <a:prstGeom prst="rect">
            <a:avLst/>
          </a:prstGeom>
          <a:noFill/>
          <a:effectLst/>
        </p:spPr>
        <p:txBody>
          <a:bodyPr wrap="none" rtlCol="0">
            <a:spAutoFit/>
          </a:bodyPr>
          <a:lstStyle/>
          <a:p>
            <a:r>
              <a:rPr lang="en-US" altLang="zh-CN" sz="1600" dirty="0" smtClean="0">
                <a:latin typeface="方正姚体" panose="02010601030101010101" pitchFamily="2" charset="-122"/>
                <a:ea typeface="微软雅黑" panose="020B0503020204020204" pitchFamily="34" charset="-122"/>
              </a:rPr>
              <a:t>TITLE  HERE</a:t>
            </a:r>
            <a:endParaRPr lang="en-US" altLang="zh-CN" sz="1200" dirty="0" smtClean="0">
              <a:latin typeface="方正姚体" panose="02010601030101010101" pitchFamily="2" charset="-122"/>
              <a:ea typeface="微软雅黑" panose="020B0503020204020204" pitchFamily="34" charset="-122"/>
            </a:endParaRPr>
          </a:p>
        </p:txBody>
      </p:sp>
      <p:grpSp>
        <p:nvGrpSpPr>
          <p:cNvPr id="4" name="组合 3"/>
          <p:cNvGrpSpPr/>
          <p:nvPr/>
        </p:nvGrpSpPr>
        <p:grpSpPr>
          <a:xfrm>
            <a:off x="3640720" y="5119034"/>
            <a:ext cx="5272005" cy="1059208"/>
            <a:chOff x="3622511" y="5133563"/>
            <a:chExt cx="5272005" cy="1059208"/>
          </a:xfrm>
        </p:grpSpPr>
        <p:pic>
          <p:nvPicPr>
            <p:cNvPr id="85" name="图片 8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a:off x="3154406" y="5601670"/>
              <a:ext cx="1059206" cy="122996"/>
            </a:xfrm>
            <a:prstGeom prst="rect">
              <a:avLst/>
            </a:prstGeom>
          </p:spPr>
        </p:pic>
        <p:pic>
          <p:nvPicPr>
            <p:cNvPr id="88" name="图片 8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a:off x="4441658" y="5601669"/>
              <a:ext cx="1059207" cy="122996"/>
            </a:xfrm>
            <a:prstGeom prst="rect">
              <a:avLst/>
            </a:prstGeom>
          </p:spPr>
        </p:pic>
        <p:pic>
          <p:nvPicPr>
            <p:cNvPr id="90" name="图片 8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a:off x="5728911" y="5601670"/>
              <a:ext cx="1059206" cy="122996"/>
            </a:xfrm>
            <a:prstGeom prst="rect">
              <a:avLst/>
            </a:prstGeom>
          </p:spPr>
        </p:pic>
        <p:pic>
          <p:nvPicPr>
            <p:cNvPr id="92" name="图片 9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a:off x="7016163" y="5601670"/>
              <a:ext cx="1059206" cy="122996"/>
            </a:xfrm>
            <a:prstGeom prst="rect">
              <a:avLst/>
            </a:prstGeom>
          </p:spPr>
        </p:pic>
        <p:pic>
          <p:nvPicPr>
            <p:cNvPr id="93" name="图片 9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a:off x="8303415" y="5601670"/>
              <a:ext cx="1059206" cy="122996"/>
            </a:xfrm>
            <a:prstGeom prst="rect">
              <a:avLst/>
            </a:prstGeom>
          </p:spPr>
        </p:pic>
        <p:sp>
          <p:nvSpPr>
            <p:cNvPr id="86" name="矩形 85"/>
            <p:cNvSpPr/>
            <p:nvPr/>
          </p:nvSpPr>
          <p:spPr>
            <a:xfrm>
              <a:off x="3745507" y="6064829"/>
              <a:ext cx="1287251" cy="97207"/>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87" name="矩形 86"/>
            <p:cNvSpPr/>
            <p:nvPr/>
          </p:nvSpPr>
          <p:spPr>
            <a:xfrm>
              <a:off x="5022772" y="6064829"/>
              <a:ext cx="1287251" cy="97207"/>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89" name="矩形 88"/>
            <p:cNvSpPr/>
            <p:nvPr/>
          </p:nvSpPr>
          <p:spPr>
            <a:xfrm>
              <a:off x="6310023" y="6064829"/>
              <a:ext cx="1287251" cy="97207"/>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91" name="矩形 90"/>
            <p:cNvSpPr/>
            <p:nvPr/>
          </p:nvSpPr>
          <p:spPr>
            <a:xfrm>
              <a:off x="7600397" y="6064829"/>
              <a:ext cx="1287251" cy="97207"/>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sp>
        <p:nvSpPr>
          <p:cNvPr id="107" name="矩形 106"/>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8"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26464004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2" presetClass="entr" presetSubtype="4" fill="hold" grpId="0" nodeType="afterEffect" p14:presetBounceEnd="60000">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14:bounceEnd="60000">
                                          <p:cBhvr additive="base">
                                            <p:cTn id="15" dur="1000" fill="hold"/>
                                            <p:tgtEl>
                                              <p:spTgt spid="94"/>
                                            </p:tgtEl>
                                            <p:attrNameLst>
                                              <p:attrName>ppt_x</p:attrName>
                                            </p:attrNameLst>
                                          </p:cBhvr>
                                          <p:tavLst>
                                            <p:tav tm="0">
                                              <p:val>
                                                <p:strVal val="#ppt_x"/>
                                              </p:val>
                                            </p:tav>
                                            <p:tav tm="100000">
                                              <p:val>
                                                <p:strVal val="#ppt_x"/>
                                              </p:val>
                                            </p:tav>
                                          </p:tavLst>
                                        </p:anim>
                                        <p:anim calcmode="lin" valueType="num" p14:bounceEnd="60000">
                                          <p:cBhvr additive="base">
                                            <p:cTn id="16" dur="1000" fill="hold"/>
                                            <p:tgtEl>
                                              <p:spTgt spid="9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60000">
                                      <p:stCondLst>
                                        <p:cond delay="250"/>
                                      </p:stCondLst>
                                      <p:childTnLst>
                                        <p:set>
                                          <p:cBhvr>
                                            <p:cTn id="18" dur="1" fill="hold">
                                              <p:stCondLst>
                                                <p:cond delay="0"/>
                                              </p:stCondLst>
                                            </p:cTn>
                                            <p:tgtEl>
                                              <p:spTgt spid="95"/>
                                            </p:tgtEl>
                                            <p:attrNameLst>
                                              <p:attrName>style.visibility</p:attrName>
                                            </p:attrNameLst>
                                          </p:cBhvr>
                                          <p:to>
                                            <p:strVal val="visible"/>
                                          </p:to>
                                        </p:set>
                                        <p:anim calcmode="lin" valueType="num" p14:bounceEnd="60000">
                                          <p:cBhvr additive="base">
                                            <p:cTn id="19" dur="1000" fill="hold"/>
                                            <p:tgtEl>
                                              <p:spTgt spid="95"/>
                                            </p:tgtEl>
                                            <p:attrNameLst>
                                              <p:attrName>ppt_x</p:attrName>
                                            </p:attrNameLst>
                                          </p:cBhvr>
                                          <p:tavLst>
                                            <p:tav tm="0">
                                              <p:val>
                                                <p:strVal val="#ppt_x"/>
                                              </p:val>
                                            </p:tav>
                                            <p:tav tm="100000">
                                              <p:val>
                                                <p:strVal val="#ppt_x"/>
                                              </p:val>
                                            </p:tav>
                                          </p:tavLst>
                                        </p:anim>
                                        <p:anim calcmode="lin" valueType="num" p14:bounceEnd="60000">
                                          <p:cBhvr additive="base">
                                            <p:cTn id="20" dur="1000" fill="hold"/>
                                            <p:tgtEl>
                                              <p:spTgt spid="9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60000">
                                      <p:stCondLst>
                                        <p:cond delay="500"/>
                                      </p:stCondLst>
                                      <p:childTnLst>
                                        <p:set>
                                          <p:cBhvr>
                                            <p:cTn id="22" dur="1" fill="hold">
                                              <p:stCondLst>
                                                <p:cond delay="0"/>
                                              </p:stCondLst>
                                            </p:cTn>
                                            <p:tgtEl>
                                              <p:spTgt spid="96"/>
                                            </p:tgtEl>
                                            <p:attrNameLst>
                                              <p:attrName>style.visibility</p:attrName>
                                            </p:attrNameLst>
                                          </p:cBhvr>
                                          <p:to>
                                            <p:strVal val="visible"/>
                                          </p:to>
                                        </p:set>
                                        <p:anim calcmode="lin" valueType="num" p14:bounceEnd="60000">
                                          <p:cBhvr additive="base">
                                            <p:cTn id="23" dur="1000" fill="hold"/>
                                            <p:tgtEl>
                                              <p:spTgt spid="96"/>
                                            </p:tgtEl>
                                            <p:attrNameLst>
                                              <p:attrName>ppt_x</p:attrName>
                                            </p:attrNameLst>
                                          </p:cBhvr>
                                          <p:tavLst>
                                            <p:tav tm="0">
                                              <p:val>
                                                <p:strVal val="#ppt_x"/>
                                              </p:val>
                                            </p:tav>
                                            <p:tav tm="100000">
                                              <p:val>
                                                <p:strVal val="#ppt_x"/>
                                              </p:val>
                                            </p:tav>
                                          </p:tavLst>
                                        </p:anim>
                                        <p:anim calcmode="lin" valueType="num" p14:bounceEnd="60000">
                                          <p:cBhvr additive="base">
                                            <p:cTn id="24" dur="1000" fill="hold"/>
                                            <p:tgtEl>
                                              <p:spTgt spid="9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0000">
                                      <p:stCondLst>
                                        <p:cond delay="750"/>
                                      </p:stCondLst>
                                      <p:childTnLst>
                                        <p:set>
                                          <p:cBhvr>
                                            <p:cTn id="26" dur="1" fill="hold">
                                              <p:stCondLst>
                                                <p:cond delay="0"/>
                                              </p:stCondLst>
                                            </p:cTn>
                                            <p:tgtEl>
                                              <p:spTgt spid="97"/>
                                            </p:tgtEl>
                                            <p:attrNameLst>
                                              <p:attrName>style.visibility</p:attrName>
                                            </p:attrNameLst>
                                          </p:cBhvr>
                                          <p:to>
                                            <p:strVal val="visible"/>
                                          </p:to>
                                        </p:set>
                                        <p:anim calcmode="lin" valueType="num" p14:bounceEnd="60000">
                                          <p:cBhvr additive="base">
                                            <p:cTn id="27" dur="1000" fill="hold"/>
                                            <p:tgtEl>
                                              <p:spTgt spid="97"/>
                                            </p:tgtEl>
                                            <p:attrNameLst>
                                              <p:attrName>ppt_x</p:attrName>
                                            </p:attrNameLst>
                                          </p:cBhvr>
                                          <p:tavLst>
                                            <p:tav tm="0">
                                              <p:val>
                                                <p:strVal val="#ppt_x"/>
                                              </p:val>
                                            </p:tav>
                                            <p:tav tm="100000">
                                              <p:val>
                                                <p:strVal val="#ppt_x"/>
                                              </p:val>
                                            </p:tav>
                                          </p:tavLst>
                                        </p:anim>
                                        <p:anim calcmode="lin" valueType="num" p14:bounceEnd="60000">
                                          <p:cBhvr additive="base">
                                            <p:cTn id="28" dur="1000" fill="hold"/>
                                            <p:tgtEl>
                                              <p:spTgt spid="97"/>
                                            </p:tgtEl>
                                            <p:attrNameLst>
                                              <p:attrName>ppt_y</p:attrName>
                                            </p:attrNameLst>
                                          </p:cBhvr>
                                          <p:tavLst>
                                            <p:tav tm="0">
                                              <p:val>
                                                <p:strVal val="1+#ppt_h/2"/>
                                              </p:val>
                                            </p:tav>
                                            <p:tav tm="100000">
                                              <p:val>
                                                <p:strVal val="#ppt_y"/>
                                              </p:val>
                                            </p:tav>
                                          </p:tavLst>
                                        </p:anim>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99"/>
                                            </p:tgtEl>
                                            <p:attrNameLst>
                                              <p:attrName>style.visibility</p:attrName>
                                            </p:attrNameLst>
                                          </p:cBhvr>
                                          <p:to>
                                            <p:strVal val="visible"/>
                                          </p:to>
                                        </p:set>
                                        <p:animEffect transition="in" filter="fade">
                                          <p:cBhvr>
                                            <p:cTn id="32" dur="500"/>
                                            <p:tgtEl>
                                              <p:spTgt spid="99"/>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100"/>
                                            </p:tgtEl>
                                            <p:attrNameLst>
                                              <p:attrName>style.visibility</p:attrName>
                                            </p:attrNameLst>
                                          </p:cBhvr>
                                          <p:to>
                                            <p:strVal val="visible"/>
                                          </p:to>
                                        </p:set>
                                        <p:animEffect transition="in" filter="fade">
                                          <p:cBhvr>
                                            <p:cTn id="35" dur="500"/>
                                            <p:tgtEl>
                                              <p:spTgt spid="100"/>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01"/>
                                            </p:tgtEl>
                                            <p:attrNameLst>
                                              <p:attrName>style.visibility</p:attrName>
                                            </p:attrNameLst>
                                          </p:cBhvr>
                                          <p:to>
                                            <p:strVal val="visible"/>
                                          </p:to>
                                        </p:set>
                                        <p:animEffect transition="in" filter="fade">
                                          <p:cBhvr>
                                            <p:cTn id="38" dur="500"/>
                                            <p:tgtEl>
                                              <p:spTgt spid="101"/>
                                            </p:tgtEl>
                                          </p:cBhvr>
                                        </p:animEffect>
                                      </p:childTnLst>
                                    </p:cTn>
                                  </p:par>
                                  <p:par>
                                    <p:cTn id="39" presetID="10" presetClass="entr" presetSubtype="0" fill="hold" grpId="0" nodeType="withEffect">
                                      <p:stCondLst>
                                        <p:cond delay="750"/>
                                      </p:stCondLst>
                                      <p:childTnLst>
                                        <p:set>
                                          <p:cBhvr>
                                            <p:cTn id="40" dur="1" fill="hold">
                                              <p:stCondLst>
                                                <p:cond delay="0"/>
                                              </p:stCondLst>
                                            </p:cTn>
                                            <p:tgtEl>
                                              <p:spTgt spid="102"/>
                                            </p:tgtEl>
                                            <p:attrNameLst>
                                              <p:attrName>style.visibility</p:attrName>
                                            </p:attrNameLst>
                                          </p:cBhvr>
                                          <p:to>
                                            <p:strVal val="visible"/>
                                          </p:to>
                                        </p:set>
                                        <p:animEffect transition="in" filter="fade">
                                          <p:cBhvr>
                                            <p:cTn id="41" dur="500"/>
                                            <p:tgtEl>
                                              <p:spTgt spid="102"/>
                                            </p:tgtEl>
                                          </p:cBhvr>
                                        </p:animEffect>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500"/>
                                            <p:tgtEl>
                                              <p:spTgt spid="4"/>
                                            </p:tgtEl>
                                          </p:cBhvr>
                                        </p:animEffect>
                                      </p:childTnLst>
                                    </p:cTn>
                                  </p:par>
                                </p:childTnLst>
                              </p:cTn>
                            </p:par>
                            <p:par>
                              <p:cTn id="46" fill="hold">
                                <p:stCondLst>
                                  <p:cond delay="4500"/>
                                </p:stCondLst>
                                <p:childTnLst>
                                  <p:par>
                                    <p:cTn id="47" presetID="2" presetClass="entr" presetSubtype="4" fill="hold" grpId="0" nodeType="afterEffect" p14:presetBounceEnd="60000">
                                      <p:stCondLst>
                                        <p:cond delay="0"/>
                                      </p:stCondLst>
                                      <p:childTnLst>
                                        <p:set>
                                          <p:cBhvr>
                                            <p:cTn id="48" dur="1" fill="hold">
                                              <p:stCondLst>
                                                <p:cond delay="0"/>
                                              </p:stCondLst>
                                            </p:cTn>
                                            <p:tgtEl>
                                              <p:spTgt spid="103"/>
                                            </p:tgtEl>
                                            <p:attrNameLst>
                                              <p:attrName>style.visibility</p:attrName>
                                            </p:attrNameLst>
                                          </p:cBhvr>
                                          <p:to>
                                            <p:strVal val="visible"/>
                                          </p:to>
                                        </p:set>
                                        <p:anim calcmode="lin" valueType="num" p14:bounceEnd="60000">
                                          <p:cBhvr additive="base">
                                            <p:cTn id="49" dur="1000" fill="hold"/>
                                            <p:tgtEl>
                                              <p:spTgt spid="103"/>
                                            </p:tgtEl>
                                            <p:attrNameLst>
                                              <p:attrName>ppt_x</p:attrName>
                                            </p:attrNameLst>
                                          </p:cBhvr>
                                          <p:tavLst>
                                            <p:tav tm="0">
                                              <p:val>
                                                <p:strVal val="#ppt_x"/>
                                              </p:val>
                                            </p:tav>
                                            <p:tav tm="100000">
                                              <p:val>
                                                <p:strVal val="#ppt_x"/>
                                              </p:val>
                                            </p:tav>
                                          </p:tavLst>
                                        </p:anim>
                                        <p:anim calcmode="lin" valueType="num" p14:bounceEnd="60000">
                                          <p:cBhvr additive="base">
                                            <p:cTn id="50" dur="1000" fill="hold"/>
                                            <p:tgtEl>
                                              <p:spTgt spid="10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14:presetBounceEnd="60000">
                                      <p:stCondLst>
                                        <p:cond delay="250"/>
                                      </p:stCondLst>
                                      <p:childTnLst>
                                        <p:set>
                                          <p:cBhvr>
                                            <p:cTn id="52" dur="1" fill="hold">
                                              <p:stCondLst>
                                                <p:cond delay="0"/>
                                              </p:stCondLst>
                                            </p:cTn>
                                            <p:tgtEl>
                                              <p:spTgt spid="104"/>
                                            </p:tgtEl>
                                            <p:attrNameLst>
                                              <p:attrName>style.visibility</p:attrName>
                                            </p:attrNameLst>
                                          </p:cBhvr>
                                          <p:to>
                                            <p:strVal val="visible"/>
                                          </p:to>
                                        </p:set>
                                        <p:anim calcmode="lin" valueType="num" p14:bounceEnd="60000">
                                          <p:cBhvr additive="base">
                                            <p:cTn id="53" dur="1000" fill="hold"/>
                                            <p:tgtEl>
                                              <p:spTgt spid="104"/>
                                            </p:tgtEl>
                                            <p:attrNameLst>
                                              <p:attrName>ppt_x</p:attrName>
                                            </p:attrNameLst>
                                          </p:cBhvr>
                                          <p:tavLst>
                                            <p:tav tm="0">
                                              <p:val>
                                                <p:strVal val="#ppt_x"/>
                                              </p:val>
                                            </p:tav>
                                            <p:tav tm="100000">
                                              <p:val>
                                                <p:strVal val="#ppt_x"/>
                                              </p:val>
                                            </p:tav>
                                          </p:tavLst>
                                        </p:anim>
                                        <p:anim calcmode="lin" valueType="num" p14:bounceEnd="60000">
                                          <p:cBhvr additive="base">
                                            <p:cTn id="54" dur="1000" fill="hold"/>
                                            <p:tgtEl>
                                              <p:spTgt spid="10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60000">
                                      <p:stCondLst>
                                        <p:cond delay="500"/>
                                      </p:stCondLst>
                                      <p:childTnLst>
                                        <p:set>
                                          <p:cBhvr>
                                            <p:cTn id="56" dur="1" fill="hold">
                                              <p:stCondLst>
                                                <p:cond delay="0"/>
                                              </p:stCondLst>
                                            </p:cTn>
                                            <p:tgtEl>
                                              <p:spTgt spid="105"/>
                                            </p:tgtEl>
                                            <p:attrNameLst>
                                              <p:attrName>style.visibility</p:attrName>
                                            </p:attrNameLst>
                                          </p:cBhvr>
                                          <p:to>
                                            <p:strVal val="visible"/>
                                          </p:to>
                                        </p:set>
                                        <p:anim calcmode="lin" valueType="num" p14:bounceEnd="60000">
                                          <p:cBhvr additive="base">
                                            <p:cTn id="57" dur="1000" fill="hold"/>
                                            <p:tgtEl>
                                              <p:spTgt spid="105"/>
                                            </p:tgtEl>
                                            <p:attrNameLst>
                                              <p:attrName>ppt_x</p:attrName>
                                            </p:attrNameLst>
                                          </p:cBhvr>
                                          <p:tavLst>
                                            <p:tav tm="0">
                                              <p:val>
                                                <p:strVal val="#ppt_x"/>
                                              </p:val>
                                            </p:tav>
                                            <p:tav tm="100000">
                                              <p:val>
                                                <p:strVal val="#ppt_x"/>
                                              </p:val>
                                            </p:tav>
                                          </p:tavLst>
                                        </p:anim>
                                        <p:anim calcmode="lin" valueType="num" p14:bounceEnd="60000">
                                          <p:cBhvr additive="base">
                                            <p:cTn id="58" dur="1000" fill="hold"/>
                                            <p:tgtEl>
                                              <p:spTgt spid="10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60000">
                                      <p:stCondLst>
                                        <p:cond delay="750"/>
                                      </p:stCondLst>
                                      <p:childTnLst>
                                        <p:set>
                                          <p:cBhvr>
                                            <p:cTn id="60" dur="1" fill="hold">
                                              <p:stCondLst>
                                                <p:cond delay="0"/>
                                              </p:stCondLst>
                                            </p:cTn>
                                            <p:tgtEl>
                                              <p:spTgt spid="106"/>
                                            </p:tgtEl>
                                            <p:attrNameLst>
                                              <p:attrName>style.visibility</p:attrName>
                                            </p:attrNameLst>
                                          </p:cBhvr>
                                          <p:to>
                                            <p:strVal val="visible"/>
                                          </p:to>
                                        </p:set>
                                        <p:anim calcmode="lin" valueType="num" p14:bounceEnd="60000">
                                          <p:cBhvr additive="base">
                                            <p:cTn id="61" dur="1000" fill="hold"/>
                                            <p:tgtEl>
                                              <p:spTgt spid="106"/>
                                            </p:tgtEl>
                                            <p:attrNameLst>
                                              <p:attrName>ppt_x</p:attrName>
                                            </p:attrNameLst>
                                          </p:cBhvr>
                                          <p:tavLst>
                                            <p:tav tm="0">
                                              <p:val>
                                                <p:strVal val="#ppt_x"/>
                                              </p:val>
                                            </p:tav>
                                            <p:tav tm="100000">
                                              <p:val>
                                                <p:strVal val="#ppt_x"/>
                                              </p:val>
                                            </p:tav>
                                          </p:tavLst>
                                        </p:anim>
                                        <p:anim calcmode="lin" valueType="num" p14:bounceEnd="60000">
                                          <p:cBhvr additive="base">
                                            <p:cTn id="62" dur="1000" fill="hold"/>
                                            <p:tgtEl>
                                              <p:spTgt spid="1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95" grpId="0" animBg="1"/>
          <p:bldP spid="96" grpId="0" animBg="1"/>
          <p:bldP spid="97" grpId="0" animBg="1"/>
          <p:bldP spid="99" grpId="0"/>
          <p:bldP spid="100" grpId="0"/>
          <p:bldP spid="101" grpId="0"/>
          <p:bldP spid="102" grpId="0"/>
          <p:bldP spid="103" grpId="0"/>
          <p:bldP spid="104" grpId="0"/>
          <p:bldP spid="105" grpId="0"/>
          <p:bldP spid="10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1000" fill="hold"/>
                                            <p:tgtEl>
                                              <p:spTgt spid="94"/>
                                            </p:tgtEl>
                                            <p:attrNameLst>
                                              <p:attrName>ppt_x</p:attrName>
                                            </p:attrNameLst>
                                          </p:cBhvr>
                                          <p:tavLst>
                                            <p:tav tm="0">
                                              <p:val>
                                                <p:strVal val="#ppt_x"/>
                                              </p:val>
                                            </p:tav>
                                            <p:tav tm="100000">
                                              <p:val>
                                                <p:strVal val="#ppt_x"/>
                                              </p:val>
                                            </p:tav>
                                          </p:tavLst>
                                        </p:anim>
                                        <p:anim calcmode="lin" valueType="num">
                                          <p:cBhvr additive="base">
                                            <p:cTn id="16" dur="1000" fill="hold"/>
                                            <p:tgtEl>
                                              <p:spTgt spid="9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95"/>
                                            </p:tgtEl>
                                            <p:attrNameLst>
                                              <p:attrName>style.visibility</p:attrName>
                                            </p:attrNameLst>
                                          </p:cBhvr>
                                          <p:to>
                                            <p:strVal val="visible"/>
                                          </p:to>
                                        </p:set>
                                        <p:anim calcmode="lin" valueType="num">
                                          <p:cBhvr additive="base">
                                            <p:cTn id="19" dur="1000" fill="hold"/>
                                            <p:tgtEl>
                                              <p:spTgt spid="95"/>
                                            </p:tgtEl>
                                            <p:attrNameLst>
                                              <p:attrName>ppt_x</p:attrName>
                                            </p:attrNameLst>
                                          </p:cBhvr>
                                          <p:tavLst>
                                            <p:tav tm="0">
                                              <p:val>
                                                <p:strVal val="#ppt_x"/>
                                              </p:val>
                                            </p:tav>
                                            <p:tav tm="100000">
                                              <p:val>
                                                <p:strVal val="#ppt_x"/>
                                              </p:val>
                                            </p:tav>
                                          </p:tavLst>
                                        </p:anim>
                                        <p:anim calcmode="lin" valueType="num">
                                          <p:cBhvr additive="base">
                                            <p:cTn id="20" dur="1000" fill="hold"/>
                                            <p:tgtEl>
                                              <p:spTgt spid="9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1000" fill="hold"/>
                                            <p:tgtEl>
                                              <p:spTgt spid="96"/>
                                            </p:tgtEl>
                                            <p:attrNameLst>
                                              <p:attrName>ppt_x</p:attrName>
                                            </p:attrNameLst>
                                          </p:cBhvr>
                                          <p:tavLst>
                                            <p:tav tm="0">
                                              <p:val>
                                                <p:strVal val="#ppt_x"/>
                                              </p:val>
                                            </p:tav>
                                            <p:tav tm="100000">
                                              <p:val>
                                                <p:strVal val="#ppt_x"/>
                                              </p:val>
                                            </p:tav>
                                          </p:tavLst>
                                        </p:anim>
                                        <p:anim calcmode="lin" valueType="num">
                                          <p:cBhvr additive="base">
                                            <p:cTn id="24" dur="1000" fill="hold"/>
                                            <p:tgtEl>
                                              <p:spTgt spid="9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97"/>
                                            </p:tgtEl>
                                            <p:attrNameLst>
                                              <p:attrName>style.visibility</p:attrName>
                                            </p:attrNameLst>
                                          </p:cBhvr>
                                          <p:to>
                                            <p:strVal val="visible"/>
                                          </p:to>
                                        </p:set>
                                        <p:anim calcmode="lin" valueType="num">
                                          <p:cBhvr additive="base">
                                            <p:cTn id="27" dur="1000" fill="hold"/>
                                            <p:tgtEl>
                                              <p:spTgt spid="97"/>
                                            </p:tgtEl>
                                            <p:attrNameLst>
                                              <p:attrName>ppt_x</p:attrName>
                                            </p:attrNameLst>
                                          </p:cBhvr>
                                          <p:tavLst>
                                            <p:tav tm="0">
                                              <p:val>
                                                <p:strVal val="#ppt_x"/>
                                              </p:val>
                                            </p:tav>
                                            <p:tav tm="100000">
                                              <p:val>
                                                <p:strVal val="#ppt_x"/>
                                              </p:val>
                                            </p:tav>
                                          </p:tavLst>
                                        </p:anim>
                                        <p:anim calcmode="lin" valueType="num">
                                          <p:cBhvr additive="base">
                                            <p:cTn id="28" dur="1000" fill="hold"/>
                                            <p:tgtEl>
                                              <p:spTgt spid="97"/>
                                            </p:tgtEl>
                                            <p:attrNameLst>
                                              <p:attrName>ppt_y</p:attrName>
                                            </p:attrNameLst>
                                          </p:cBhvr>
                                          <p:tavLst>
                                            <p:tav tm="0">
                                              <p:val>
                                                <p:strVal val="1+#ppt_h/2"/>
                                              </p:val>
                                            </p:tav>
                                            <p:tav tm="100000">
                                              <p:val>
                                                <p:strVal val="#ppt_y"/>
                                              </p:val>
                                            </p:tav>
                                          </p:tavLst>
                                        </p:anim>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99"/>
                                            </p:tgtEl>
                                            <p:attrNameLst>
                                              <p:attrName>style.visibility</p:attrName>
                                            </p:attrNameLst>
                                          </p:cBhvr>
                                          <p:to>
                                            <p:strVal val="visible"/>
                                          </p:to>
                                        </p:set>
                                        <p:animEffect transition="in" filter="fade">
                                          <p:cBhvr>
                                            <p:cTn id="32" dur="500"/>
                                            <p:tgtEl>
                                              <p:spTgt spid="99"/>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100"/>
                                            </p:tgtEl>
                                            <p:attrNameLst>
                                              <p:attrName>style.visibility</p:attrName>
                                            </p:attrNameLst>
                                          </p:cBhvr>
                                          <p:to>
                                            <p:strVal val="visible"/>
                                          </p:to>
                                        </p:set>
                                        <p:animEffect transition="in" filter="fade">
                                          <p:cBhvr>
                                            <p:cTn id="35" dur="500"/>
                                            <p:tgtEl>
                                              <p:spTgt spid="100"/>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01"/>
                                            </p:tgtEl>
                                            <p:attrNameLst>
                                              <p:attrName>style.visibility</p:attrName>
                                            </p:attrNameLst>
                                          </p:cBhvr>
                                          <p:to>
                                            <p:strVal val="visible"/>
                                          </p:to>
                                        </p:set>
                                        <p:animEffect transition="in" filter="fade">
                                          <p:cBhvr>
                                            <p:cTn id="38" dur="500"/>
                                            <p:tgtEl>
                                              <p:spTgt spid="101"/>
                                            </p:tgtEl>
                                          </p:cBhvr>
                                        </p:animEffect>
                                      </p:childTnLst>
                                    </p:cTn>
                                  </p:par>
                                  <p:par>
                                    <p:cTn id="39" presetID="10" presetClass="entr" presetSubtype="0" fill="hold" grpId="0" nodeType="withEffect">
                                      <p:stCondLst>
                                        <p:cond delay="750"/>
                                      </p:stCondLst>
                                      <p:childTnLst>
                                        <p:set>
                                          <p:cBhvr>
                                            <p:cTn id="40" dur="1" fill="hold">
                                              <p:stCondLst>
                                                <p:cond delay="0"/>
                                              </p:stCondLst>
                                            </p:cTn>
                                            <p:tgtEl>
                                              <p:spTgt spid="102"/>
                                            </p:tgtEl>
                                            <p:attrNameLst>
                                              <p:attrName>style.visibility</p:attrName>
                                            </p:attrNameLst>
                                          </p:cBhvr>
                                          <p:to>
                                            <p:strVal val="visible"/>
                                          </p:to>
                                        </p:set>
                                        <p:animEffect transition="in" filter="fade">
                                          <p:cBhvr>
                                            <p:cTn id="41" dur="500"/>
                                            <p:tgtEl>
                                              <p:spTgt spid="102"/>
                                            </p:tgtEl>
                                          </p:cBhvr>
                                        </p:animEffect>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500"/>
                                            <p:tgtEl>
                                              <p:spTgt spid="4"/>
                                            </p:tgtEl>
                                          </p:cBhvr>
                                        </p:animEffect>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103"/>
                                            </p:tgtEl>
                                            <p:attrNameLst>
                                              <p:attrName>style.visibility</p:attrName>
                                            </p:attrNameLst>
                                          </p:cBhvr>
                                          <p:to>
                                            <p:strVal val="visible"/>
                                          </p:to>
                                        </p:set>
                                        <p:anim calcmode="lin" valueType="num">
                                          <p:cBhvr additive="base">
                                            <p:cTn id="49" dur="1000" fill="hold"/>
                                            <p:tgtEl>
                                              <p:spTgt spid="103"/>
                                            </p:tgtEl>
                                            <p:attrNameLst>
                                              <p:attrName>ppt_x</p:attrName>
                                            </p:attrNameLst>
                                          </p:cBhvr>
                                          <p:tavLst>
                                            <p:tav tm="0">
                                              <p:val>
                                                <p:strVal val="#ppt_x"/>
                                              </p:val>
                                            </p:tav>
                                            <p:tav tm="100000">
                                              <p:val>
                                                <p:strVal val="#ppt_x"/>
                                              </p:val>
                                            </p:tav>
                                          </p:tavLst>
                                        </p:anim>
                                        <p:anim calcmode="lin" valueType="num">
                                          <p:cBhvr additive="base">
                                            <p:cTn id="50" dur="1000" fill="hold"/>
                                            <p:tgtEl>
                                              <p:spTgt spid="10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50"/>
                                      </p:stCondLst>
                                      <p:childTnLst>
                                        <p:set>
                                          <p:cBhvr>
                                            <p:cTn id="52" dur="1" fill="hold">
                                              <p:stCondLst>
                                                <p:cond delay="0"/>
                                              </p:stCondLst>
                                            </p:cTn>
                                            <p:tgtEl>
                                              <p:spTgt spid="104"/>
                                            </p:tgtEl>
                                            <p:attrNameLst>
                                              <p:attrName>style.visibility</p:attrName>
                                            </p:attrNameLst>
                                          </p:cBhvr>
                                          <p:to>
                                            <p:strVal val="visible"/>
                                          </p:to>
                                        </p:set>
                                        <p:anim calcmode="lin" valueType="num">
                                          <p:cBhvr additive="base">
                                            <p:cTn id="53" dur="1000" fill="hold"/>
                                            <p:tgtEl>
                                              <p:spTgt spid="104"/>
                                            </p:tgtEl>
                                            <p:attrNameLst>
                                              <p:attrName>ppt_x</p:attrName>
                                            </p:attrNameLst>
                                          </p:cBhvr>
                                          <p:tavLst>
                                            <p:tav tm="0">
                                              <p:val>
                                                <p:strVal val="#ppt_x"/>
                                              </p:val>
                                            </p:tav>
                                            <p:tav tm="100000">
                                              <p:val>
                                                <p:strVal val="#ppt_x"/>
                                              </p:val>
                                            </p:tav>
                                          </p:tavLst>
                                        </p:anim>
                                        <p:anim calcmode="lin" valueType="num">
                                          <p:cBhvr additive="base">
                                            <p:cTn id="54" dur="1000" fill="hold"/>
                                            <p:tgtEl>
                                              <p:spTgt spid="10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
                                      </p:stCondLst>
                                      <p:childTnLst>
                                        <p:set>
                                          <p:cBhvr>
                                            <p:cTn id="56" dur="1" fill="hold">
                                              <p:stCondLst>
                                                <p:cond delay="0"/>
                                              </p:stCondLst>
                                            </p:cTn>
                                            <p:tgtEl>
                                              <p:spTgt spid="105"/>
                                            </p:tgtEl>
                                            <p:attrNameLst>
                                              <p:attrName>style.visibility</p:attrName>
                                            </p:attrNameLst>
                                          </p:cBhvr>
                                          <p:to>
                                            <p:strVal val="visible"/>
                                          </p:to>
                                        </p:set>
                                        <p:anim calcmode="lin" valueType="num">
                                          <p:cBhvr additive="base">
                                            <p:cTn id="57" dur="1000" fill="hold"/>
                                            <p:tgtEl>
                                              <p:spTgt spid="105"/>
                                            </p:tgtEl>
                                            <p:attrNameLst>
                                              <p:attrName>ppt_x</p:attrName>
                                            </p:attrNameLst>
                                          </p:cBhvr>
                                          <p:tavLst>
                                            <p:tav tm="0">
                                              <p:val>
                                                <p:strVal val="#ppt_x"/>
                                              </p:val>
                                            </p:tav>
                                            <p:tav tm="100000">
                                              <p:val>
                                                <p:strVal val="#ppt_x"/>
                                              </p:val>
                                            </p:tav>
                                          </p:tavLst>
                                        </p:anim>
                                        <p:anim calcmode="lin" valueType="num">
                                          <p:cBhvr additive="base">
                                            <p:cTn id="58" dur="1000" fill="hold"/>
                                            <p:tgtEl>
                                              <p:spTgt spid="10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750"/>
                                      </p:stCondLst>
                                      <p:childTnLst>
                                        <p:set>
                                          <p:cBhvr>
                                            <p:cTn id="60" dur="1" fill="hold">
                                              <p:stCondLst>
                                                <p:cond delay="0"/>
                                              </p:stCondLst>
                                            </p:cTn>
                                            <p:tgtEl>
                                              <p:spTgt spid="106"/>
                                            </p:tgtEl>
                                            <p:attrNameLst>
                                              <p:attrName>style.visibility</p:attrName>
                                            </p:attrNameLst>
                                          </p:cBhvr>
                                          <p:to>
                                            <p:strVal val="visible"/>
                                          </p:to>
                                        </p:set>
                                        <p:anim calcmode="lin" valueType="num">
                                          <p:cBhvr additive="base">
                                            <p:cTn id="61" dur="1000" fill="hold"/>
                                            <p:tgtEl>
                                              <p:spTgt spid="106"/>
                                            </p:tgtEl>
                                            <p:attrNameLst>
                                              <p:attrName>ppt_x</p:attrName>
                                            </p:attrNameLst>
                                          </p:cBhvr>
                                          <p:tavLst>
                                            <p:tav tm="0">
                                              <p:val>
                                                <p:strVal val="#ppt_x"/>
                                              </p:val>
                                            </p:tav>
                                            <p:tav tm="100000">
                                              <p:val>
                                                <p:strVal val="#ppt_x"/>
                                              </p:val>
                                            </p:tav>
                                          </p:tavLst>
                                        </p:anim>
                                        <p:anim calcmode="lin" valueType="num">
                                          <p:cBhvr additive="base">
                                            <p:cTn id="62" dur="1000" fill="hold"/>
                                            <p:tgtEl>
                                              <p:spTgt spid="1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95" grpId="0" animBg="1"/>
          <p:bldP spid="96" grpId="0" animBg="1"/>
          <p:bldP spid="97" grpId="0" animBg="1"/>
          <p:bldP spid="99" grpId="0"/>
          <p:bldP spid="100" grpId="0"/>
          <p:bldP spid="101" grpId="0"/>
          <p:bldP spid="102" grpId="0"/>
          <p:bldP spid="103" grpId="0"/>
          <p:bldP spid="104" grpId="0"/>
          <p:bldP spid="105" grpId="0"/>
          <p:bldP spid="106"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15" name="组合 14"/>
          <p:cNvGrpSpPr/>
          <p:nvPr/>
        </p:nvGrpSpPr>
        <p:grpSpPr>
          <a:xfrm>
            <a:off x="1817665" y="2732642"/>
            <a:ext cx="8722064" cy="1683597"/>
            <a:chOff x="31445" y="161947"/>
            <a:chExt cx="2500824" cy="318131"/>
          </a:xfrm>
          <a:solidFill>
            <a:srgbClr val="5FA326"/>
          </a:solidFill>
        </p:grpSpPr>
        <p:sp>
          <p:nvSpPr>
            <p:cNvPr id="16" name="矩形 15"/>
            <p:cNvSpPr/>
            <p:nvPr/>
          </p:nvSpPr>
          <p:spPr>
            <a:xfrm>
              <a:off x="31445" y="176315"/>
              <a:ext cx="2268640" cy="293086"/>
            </a:xfrm>
            <a:prstGeom prst="rect">
              <a:avLst/>
            </a:prstGeom>
            <a:solidFill>
              <a:srgbClr val="6CAE43"/>
            </a:solidFill>
            <a:ln w="25400" cap="flat" cmpd="sng" algn="ctr">
              <a:solidFill>
                <a:srgbClr val="6CAE43"/>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17" name="等腰三角形 16"/>
            <p:cNvSpPr/>
            <p:nvPr/>
          </p:nvSpPr>
          <p:spPr>
            <a:xfrm rot="5400000">
              <a:off x="2257111" y="204921"/>
              <a:ext cx="318131" cy="232184"/>
            </a:xfrm>
            <a:prstGeom prst="triangle">
              <a:avLst/>
            </a:prstGeom>
            <a:solidFill>
              <a:srgbClr val="6CAE43"/>
            </a:solidFill>
            <a:ln w="25400" cap="flat" cmpd="sng" algn="ctr">
              <a:solidFill>
                <a:srgbClr val="6CAE43"/>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18" name="TextBox 8"/>
            <p:cNvSpPr txBox="1"/>
            <p:nvPr/>
          </p:nvSpPr>
          <p:spPr>
            <a:xfrm>
              <a:off x="1012253" y="238997"/>
              <a:ext cx="1393198" cy="157024"/>
            </a:xfrm>
            <a:prstGeom prst="rect">
              <a:avLst/>
            </a:prstGeom>
            <a:solidFill>
              <a:srgbClr val="6CAE43"/>
            </a:solidFill>
            <a:ln>
              <a:solidFill>
                <a:srgbClr val="6CAE43"/>
              </a:solidFill>
            </a:ln>
          </p:spPr>
          <p:txBody>
            <a:bodyPr wrap="none" rtlCol="0">
              <a:spAutoFit/>
            </a:bodyPr>
            <a:lstStyle/>
            <a:p>
              <a:pPr algn="just">
                <a:spcBef>
                  <a:spcPct val="0"/>
                </a:spcBef>
              </a:pPr>
              <a:r>
                <a:rPr lang="zh-CN" altLang="en-US" sz="48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rPr>
                <a:t>  研究</a:t>
              </a:r>
              <a:r>
                <a:rPr lang="zh-CN" altLang="en-US" sz="480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rPr>
                <a:t>成果与应用</a:t>
              </a:r>
              <a:endParaRPr lang="da-DK" altLang="zh-CN" sz="480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grpSp>
      <p:grpSp>
        <p:nvGrpSpPr>
          <p:cNvPr id="19" name="组合 18"/>
          <p:cNvGrpSpPr/>
          <p:nvPr/>
        </p:nvGrpSpPr>
        <p:grpSpPr>
          <a:xfrm>
            <a:off x="2081804" y="1831086"/>
            <a:ext cx="3493221" cy="3493221"/>
            <a:chOff x="267453" y="94709"/>
            <a:chExt cx="454824" cy="454824"/>
          </a:xfrm>
        </p:grpSpPr>
        <p:sp>
          <p:nvSpPr>
            <p:cNvPr id="20" name="椭圆 19"/>
            <p:cNvSpPr/>
            <p:nvPr/>
          </p:nvSpPr>
          <p:spPr>
            <a:xfrm>
              <a:off x="301756" y="114952"/>
              <a:ext cx="390525" cy="395287"/>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23" name="椭圆 22"/>
            <p:cNvSpPr/>
            <p:nvPr/>
          </p:nvSpPr>
          <p:spPr>
            <a:xfrm>
              <a:off x="343738" y="170570"/>
              <a:ext cx="302255" cy="302255"/>
            </a:xfrm>
            <a:prstGeom prst="ellipse">
              <a:avLst/>
            </a:prstGeom>
            <a:solidFill>
              <a:srgbClr val="6CAE43"/>
            </a:solidFill>
            <a:ln w="25400" cap="flat" cmpd="sng" algn="ctr">
              <a:no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24" name="同心圆 23"/>
            <p:cNvSpPr/>
            <p:nvPr/>
          </p:nvSpPr>
          <p:spPr>
            <a:xfrm>
              <a:off x="267453" y="94709"/>
              <a:ext cx="454824" cy="454824"/>
            </a:xfrm>
            <a:prstGeom prst="donut">
              <a:avLst>
                <a:gd name="adj" fmla="val 8567"/>
              </a:avLst>
            </a:prstGeom>
            <a:solidFill>
              <a:sysClr val="window" lastClr="FFFFFF"/>
            </a:solidFill>
            <a:ln w="9525" cap="flat" cmpd="sng" algn="ctr">
              <a:noFill/>
              <a:prstDash val="solid"/>
            </a:ln>
            <a:effectLst>
              <a:outerShdw blurRad="63500" sx="102000" sy="102000" algn="ctr" rotWithShape="0">
                <a:prstClr val="black">
                  <a:alpha val="20000"/>
                </a:prstClr>
              </a:outerShdw>
            </a:effectLst>
          </p:spPr>
          <p:txBody>
            <a:bodyPr rtlCol="0" anchor="ctr"/>
            <a:lstStyle/>
            <a:p>
              <a:pPr algn="ctr">
                <a:defRPr/>
              </a:pPr>
              <a:endParaRPr lang="zh-CN" altLang="en-US" sz="1600" kern="0" dirty="0" smtClean="0">
                <a:solidFill>
                  <a:prstClr val="black"/>
                </a:solidFill>
                <a:latin typeface="Arial"/>
                <a:ea typeface="方正正中黑简体"/>
                <a:cs typeface="+mn-ea"/>
                <a:sym typeface="+mn-lt"/>
              </a:endParaRPr>
            </a:p>
          </p:txBody>
        </p:sp>
        <p:sp>
          <p:nvSpPr>
            <p:cNvPr id="25" name="TextBox 9"/>
            <p:cNvSpPr txBox="1"/>
            <p:nvPr/>
          </p:nvSpPr>
          <p:spPr>
            <a:xfrm>
              <a:off x="370583" y="176347"/>
              <a:ext cx="261978" cy="268490"/>
            </a:xfrm>
            <a:prstGeom prst="rect">
              <a:avLst/>
            </a:prstGeom>
            <a:noFill/>
          </p:spPr>
          <p:txBody>
            <a:bodyPr wrap="none" rtlCol="0">
              <a:spAutoFit/>
            </a:bodyPr>
            <a:lstStyle/>
            <a:p>
              <a:pPr>
                <a:defRPr/>
              </a:pPr>
              <a:r>
                <a:rPr lang="en-US" altLang="zh-CN" sz="12800" kern="0" dirty="0" smtClean="0">
                  <a:solidFill>
                    <a:prstClr val="white"/>
                  </a:solidFill>
                  <a:latin typeface="Arial"/>
                  <a:ea typeface="方正正中黑简体"/>
                  <a:cs typeface="+mn-ea"/>
                  <a:sym typeface="+mn-lt"/>
                </a:rPr>
                <a:t>04</a:t>
              </a:r>
              <a:endParaRPr lang="zh-CN" altLang="en-US" sz="12800" kern="0" dirty="0" smtClean="0">
                <a:solidFill>
                  <a:prstClr val="white"/>
                </a:solidFill>
                <a:latin typeface="Arial"/>
                <a:ea typeface="方正正中黑简体"/>
                <a:cs typeface="+mn-ea"/>
                <a:sym typeface="+mn-lt"/>
              </a:endParaRPr>
            </a:p>
          </p:txBody>
        </p:sp>
      </p:grpSp>
    </p:spTree>
    <p:extLst>
      <p:ext uri="{BB962C8B-B14F-4D97-AF65-F5344CB8AC3E}">
        <p14:creationId xmlns:p14="http://schemas.microsoft.com/office/powerpoint/2010/main" val="37355235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矩形 29"/>
          <p:cNvSpPr/>
          <p:nvPr/>
        </p:nvSpPr>
        <p:spPr>
          <a:xfrm>
            <a:off x="986926" y="1595535"/>
            <a:ext cx="5151777" cy="448802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31" name="矩形 30"/>
          <p:cNvSpPr/>
          <p:nvPr/>
        </p:nvSpPr>
        <p:spPr>
          <a:xfrm>
            <a:off x="6138702" y="1595535"/>
            <a:ext cx="5151777" cy="4488024"/>
          </a:xfrm>
          <a:prstGeom prst="rect">
            <a:avLst/>
          </a:prstGeom>
          <a:gradFill flip="none" rotWithShape="1">
            <a:gsLst>
              <a:gs pos="0">
                <a:schemeClr val="bg1"/>
              </a:gs>
              <a:gs pos="100000">
                <a:schemeClr val="bg1">
                  <a:lumMod val="95000"/>
                </a:schemeClr>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32" name="组合 31"/>
          <p:cNvGrpSpPr/>
          <p:nvPr/>
        </p:nvGrpSpPr>
        <p:grpSpPr>
          <a:xfrm>
            <a:off x="6922788" y="3127003"/>
            <a:ext cx="4061965" cy="252434"/>
            <a:chOff x="5410691" y="2117214"/>
            <a:chExt cx="3036195" cy="189282"/>
          </a:xfrm>
        </p:grpSpPr>
        <p:sp>
          <p:nvSpPr>
            <p:cNvPr id="33" name="矩形 32"/>
            <p:cNvSpPr>
              <a:spLocks noChangeArrowheads="1"/>
            </p:cNvSpPr>
            <p:nvPr/>
          </p:nvSpPr>
          <p:spPr bwMode="auto">
            <a:xfrm>
              <a:off x="5410691" y="2117214"/>
              <a:ext cx="746348" cy="1892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sz="1600" b="1" cap="all" dirty="0" smtClean="0">
                  <a:solidFill>
                    <a:prstClr val="black"/>
                  </a:solidFill>
                  <a:latin typeface="微软雅黑" pitchFamily="34" charset="-122"/>
                  <a:ea typeface="微软雅黑" pitchFamily="34" charset="-122"/>
                  <a:cs typeface="+mj-cs"/>
                </a:rPr>
                <a:t>标题文字</a:t>
              </a:r>
              <a:endParaRPr lang="en-US" altLang="zh-CN" sz="1600" b="1" cap="all" dirty="0">
                <a:solidFill>
                  <a:prstClr val="black"/>
                </a:solidFill>
                <a:latin typeface="微软雅黑" pitchFamily="34" charset="-122"/>
                <a:ea typeface="微软雅黑" pitchFamily="34" charset="-122"/>
                <a:cs typeface="+mj-cs"/>
              </a:endParaRPr>
            </a:p>
          </p:txBody>
        </p:sp>
        <p:cxnSp>
          <p:nvCxnSpPr>
            <p:cNvPr id="34" name="直接连接符 33"/>
            <p:cNvCxnSpPr/>
            <p:nvPr/>
          </p:nvCxnSpPr>
          <p:spPr>
            <a:xfrm>
              <a:off x="6083724" y="2211855"/>
              <a:ext cx="2363162" cy="0"/>
            </a:xfrm>
            <a:prstGeom prst="line">
              <a:avLst/>
            </a:prstGeom>
            <a:ln w="6350">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41" name="TextBox 5"/>
          <p:cNvSpPr txBox="1"/>
          <p:nvPr/>
        </p:nvSpPr>
        <p:spPr>
          <a:xfrm>
            <a:off x="6429491" y="3489546"/>
            <a:ext cx="4651599" cy="833562"/>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lumMod val="95000"/>
                    <a:lumOff val="5000"/>
                  </a:schemeClr>
                </a:solidFill>
                <a:latin typeface="方正姚体" panose="02010601030101010101" pitchFamily="2" charset="-122"/>
                <a:ea typeface="方正姚体" panose="02010601030101010101" pitchFamily="2" charset="-122"/>
              </a:rPr>
              <a:t>Click here to add  you to the Center of </a:t>
            </a:r>
            <a:r>
              <a:rPr lang="en-US" altLang="zh-CN" sz="1200" dirty="0" smtClean="0">
                <a:solidFill>
                  <a:schemeClr val="tx1">
                    <a:lumMod val="95000"/>
                    <a:lumOff val="5000"/>
                  </a:schemeClr>
                </a:solidFill>
                <a:latin typeface="方正姚体" panose="02010601030101010101" pitchFamily="2" charset="-122"/>
                <a:ea typeface="方正姚体" panose="02010601030101010101" pitchFamily="2" charset="-122"/>
              </a:rPr>
              <a:t> the  </a:t>
            </a:r>
            <a:r>
              <a:rPr lang="en-US" altLang="zh-CN" sz="1200" dirty="0">
                <a:solidFill>
                  <a:schemeClr val="tx1">
                    <a:lumMod val="95000"/>
                    <a:lumOff val="5000"/>
                  </a:schemeClr>
                </a:solidFill>
                <a:latin typeface="方正姚体" panose="02010601030101010101" pitchFamily="2" charset="-122"/>
                <a:ea typeface="方正姚体" panose="02010601030101010101" pitchFamily="2" charset="-122"/>
              </a:rPr>
              <a:t>narrative </a:t>
            </a:r>
            <a:r>
              <a:rPr lang="en-US" altLang="zh-CN" sz="1200" dirty="0" smtClean="0">
                <a:solidFill>
                  <a:schemeClr val="tx1">
                    <a:lumMod val="95000"/>
                    <a:lumOff val="5000"/>
                  </a:schemeClr>
                </a:solidFill>
                <a:latin typeface="方正姚体" panose="02010601030101010101" pitchFamily="2" charset="-122"/>
                <a:ea typeface="方正姚体" panose="02010601030101010101" pitchFamily="2" charset="-122"/>
              </a:rPr>
              <a:t>thought </a:t>
            </a:r>
            <a:r>
              <a:rPr lang="en-US" altLang="zh-CN" sz="1200" dirty="0">
                <a:solidFill>
                  <a:schemeClr val="tx1">
                    <a:lumMod val="95000"/>
                    <a:lumOff val="5000"/>
                  </a:schemeClr>
                </a:solidFill>
                <a:latin typeface="方正姚体" panose="02010601030101010101" pitchFamily="2" charset="-122"/>
                <a:ea typeface="方正姚体" panose="02010601030101010101" pitchFamily="2" charset="-122"/>
              </a:rPr>
              <a:t>Click here to add  you to the Center of  the  narrative </a:t>
            </a:r>
            <a:r>
              <a:rPr lang="en-US" altLang="zh-CN" sz="1200" dirty="0" smtClean="0">
                <a:solidFill>
                  <a:schemeClr val="tx1">
                    <a:lumMod val="95000"/>
                    <a:lumOff val="5000"/>
                  </a:schemeClr>
                </a:solidFill>
                <a:latin typeface="方正姚体" panose="02010601030101010101" pitchFamily="2" charset="-122"/>
                <a:ea typeface="方正姚体" panose="02010601030101010101" pitchFamily="2" charset="-122"/>
              </a:rPr>
              <a:t>thought  </a:t>
            </a:r>
            <a:r>
              <a:rPr lang="en-US" altLang="zh-CN" sz="1200" dirty="0">
                <a:solidFill>
                  <a:schemeClr val="tx1">
                    <a:lumMod val="95000"/>
                    <a:lumOff val="5000"/>
                  </a:schemeClr>
                </a:solidFill>
                <a:latin typeface="方正姚体" panose="02010601030101010101" pitchFamily="2" charset="-122"/>
                <a:ea typeface="方正姚体" panose="02010601030101010101" pitchFamily="2" charset="-122"/>
              </a:rPr>
              <a:t>Click here to add  you to the Center of  the  narrative thought</a:t>
            </a:r>
          </a:p>
          <a:p>
            <a:endParaRPr lang="en-US" altLang="zh-CN" sz="1200" dirty="0">
              <a:solidFill>
                <a:schemeClr val="tx1">
                  <a:lumMod val="95000"/>
                  <a:lumOff val="5000"/>
                </a:schemeClr>
              </a:solidFill>
              <a:latin typeface="方正姚体" panose="02010601030101010101" pitchFamily="2" charset="-122"/>
              <a:ea typeface="方正姚体" panose="02010601030101010101" pitchFamily="2" charset="-122"/>
            </a:endParaRPr>
          </a:p>
          <a:p>
            <a:endParaRPr lang="en-US" altLang="zh-CN" sz="1200" dirty="0">
              <a:solidFill>
                <a:schemeClr val="tx1">
                  <a:lumMod val="95000"/>
                  <a:lumOff val="5000"/>
                </a:schemeClr>
              </a:solidFill>
              <a:latin typeface="方正姚体" panose="02010601030101010101" pitchFamily="2" charset="-122"/>
              <a:ea typeface="方正姚体" panose="02010601030101010101" pitchFamily="2" charset="-122"/>
            </a:endParaRPr>
          </a:p>
        </p:txBody>
      </p:sp>
      <p:grpSp>
        <p:nvGrpSpPr>
          <p:cNvPr id="42" name="组合 41"/>
          <p:cNvGrpSpPr/>
          <p:nvPr/>
        </p:nvGrpSpPr>
        <p:grpSpPr>
          <a:xfrm>
            <a:off x="6922788" y="4458872"/>
            <a:ext cx="4061965" cy="252434"/>
            <a:chOff x="5410691" y="2973772"/>
            <a:chExt cx="3036195" cy="189282"/>
          </a:xfrm>
        </p:grpSpPr>
        <p:sp>
          <p:nvSpPr>
            <p:cNvPr id="43" name="矩形 42"/>
            <p:cNvSpPr>
              <a:spLocks noChangeArrowheads="1"/>
            </p:cNvSpPr>
            <p:nvPr/>
          </p:nvSpPr>
          <p:spPr bwMode="auto">
            <a:xfrm>
              <a:off x="5410691" y="2973772"/>
              <a:ext cx="806537" cy="1892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sz="1600" b="1" cap="all" dirty="0" smtClean="0">
                  <a:solidFill>
                    <a:prstClr val="black"/>
                  </a:solidFill>
                  <a:latin typeface="微软雅黑" pitchFamily="34" charset="-122"/>
                  <a:ea typeface="微软雅黑" pitchFamily="34" charset="-122"/>
                  <a:cs typeface="+mj-cs"/>
                </a:rPr>
                <a:t>标题文字</a:t>
              </a:r>
              <a:endParaRPr lang="en-US" altLang="zh-CN" sz="1600" b="1" cap="all" dirty="0">
                <a:solidFill>
                  <a:prstClr val="black"/>
                </a:solidFill>
                <a:latin typeface="微软雅黑" pitchFamily="34" charset="-122"/>
                <a:ea typeface="微软雅黑" pitchFamily="34" charset="-122"/>
                <a:cs typeface="+mj-cs"/>
              </a:endParaRPr>
            </a:p>
          </p:txBody>
        </p:sp>
        <p:cxnSp>
          <p:nvCxnSpPr>
            <p:cNvPr id="44" name="直接连接符 43"/>
            <p:cNvCxnSpPr/>
            <p:nvPr/>
          </p:nvCxnSpPr>
          <p:spPr>
            <a:xfrm>
              <a:off x="6083724" y="3068413"/>
              <a:ext cx="2363162" cy="0"/>
            </a:xfrm>
            <a:prstGeom prst="line">
              <a:avLst/>
            </a:prstGeom>
            <a:ln w="6350">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45" name="TextBox 5"/>
          <p:cNvSpPr txBox="1"/>
          <p:nvPr/>
        </p:nvSpPr>
        <p:spPr>
          <a:xfrm>
            <a:off x="6429491" y="4821415"/>
            <a:ext cx="4651599" cy="1000274"/>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r>
              <a:rPr lang="en-US" altLang="zh-CN" sz="1200" dirty="0">
                <a:solidFill>
                  <a:schemeClr val="tx1">
                    <a:lumMod val="95000"/>
                    <a:lumOff val="5000"/>
                  </a:schemeClr>
                </a:solidFill>
                <a:latin typeface="方正姚体" panose="02010601030101010101" pitchFamily="2" charset="-122"/>
                <a:ea typeface="方正姚体" panose="02010601030101010101" pitchFamily="2" charset="-122"/>
              </a:rPr>
              <a:t>Click here to add  you to the Center of  the  narrative thought Click here to add  you to the Center of  the  narrative thought  Click here to add  you to the Center of  the  narrative </a:t>
            </a:r>
            <a:r>
              <a:rPr lang="en-US" altLang="zh-CN" sz="1200" dirty="0" smtClean="0">
                <a:solidFill>
                  <a:schemeClr val="tx1">
                    <a:lumMod val="95000"/>
                    <a:lumOff val="5000"/>
                  </a:schemeClr>
                </a:solidFill>
                <a:latin typeface="方正姚体" panose="02010601030101010101" pitchFamily="2" charset="-122"/>
                <a:ea typeface="方正姚体" panose="02010601030101010101" pitchFamily="2" charset="-122"/>
              </a:rPr>
              <a:t>thought Click </a:t>
            </a:r>
            <a:r>
              <a:rPr lang="en-US" altLang="zh-CN" sz="1200" dirty="0">
                <a:solidFill>
                  <a:schemeClr val="tx1">
                    <a:lumMod val="95000"/>
                    <a:lumOff val="5000"/>
                  </a:schemeClr>
                </a:solidFill>
                <a:latin typeface="方正姚体" panose="02010601030101010101" pitchFamily="2" charset="-122"/>
                <a:ea typeface="方正姚体" panose="02010601030101010101" pitchFamily="2" charset="-122"/>
              </a:rPr>
              <a:t>here to add  you to the Center of  the  narrative thought Click here to add  you to the Center of  the  narrative thought  Click here to add  you to the Center of  the  narrative thought</a:t>
            </a:r>
          </a:p>
          <a:p>
            <a:endParaRPr lang="en-US" altLang="zh-CN" sz="1200" dirty="0">
              <a:solidFill>
                <a:schemeClr val="tx1">
                  <a:lumMod val="95000"/>
                  <a:lumOff val="5000"/>
                </a:schemeClr>
              </a:solidFill>
              <a:latin typeface="方正姚体" panose="02010601030101010101" pitchFamily="2" charset="-122"/>
              <a:ea typeface="方正姚体" panose="02010601030101010101" pitchFamily="2" charset="-122"/>
            </a:endParaRPr>
          </a:p>
        </p:txBody>
      </p:sp>
      <p:grpSp>
        <p:nvGrpSpPr>
          <p:cNvPr id="46" name="组合 45"/>
          <p:cNvGrpSpPr/>
          <p:nvPr/>
        </p:nvGrpSpPr>
        <p:grpSpPr>
          <a:xfrm>
            <a:off x="6429491" y="3073316"/>
            <a:ext cx="341140" cy="340065"/>
            <a:chOff x="5026429" y="2057723"/>
            <a:chExt cx="254992" cy="254990"/>
          </a:xfrm>
        </p:grpSpPr>
        <p:sp>
          <p:nvSpPr>
            <p:cNvPr id="47" name="椭圆 46"/>
            <p:cNvSpPr/>
            <p:nvPr/>
          </p:nvSpPr>
          <p:spPr>
            <a:xfrm>
              <a:off x="5026429" y="2057723"/>
              <a:ext cx="254992" cy="25499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6350">
              <a:gradFill flip="none" rotWithShape="1">
                <a:gsLst>
                  <a:gs pos="0">
                    <a:schemeClr val="bg1">
                      <a:lumMod val="75000"/>
                    </a:schemeClr>
                  </a:gs>
                  <a:gs pos="100000">
                    <a:schemeClr val="bg1"/>
                  </a:gs>
                </a:gsLst>
                <a:lin ang="18900000" scaled="1"/>
                <a:tileRect/>
              </a:gradFill>
            </a:ln>
            <a:effectLst>
              <a:outerShdw blurRad="165100" dist="508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48" name="Freeform 34"/>
            <p:cNvSpPr>
              <a:spLocks/>
            </p:cNvSpPr>
            <p:nvPr/>
          </p:nvSpPr>
          <p:spPr bwMode="auto">
            <a:xfrm>
              <a:off x="5095295" y="2126932"/>
              <a:ext cx="117262" cy="116572"/>
            </a:xfrm>
            <a:prstGeom prst="ellipse">
              <a:avLst/>
            </a:prstGeom>
            <a:solidFill>
              <a:srgbClr val="6CAE43"/>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nvGrpSpPr>
          <p:cNvPr id="49" name="组合 48"/>
          <p:cNvGrpSpPr/>
          <p:nvPr/>
        </p:nvGrpSpPr>
        <p:grpSpPr>
          <a:xfrm>
            <a:off x="6429491" y="4404212"/>
            <a:ext cx="341140" cy="340065"/>
            <a:chOff x="5026429" y="2057723"/>
            <a:chExt cx="254992" cy="254990"/>
          </a:xfrm>
        </p:grpSpPr>
        <p:sp>
          <p:nvSpPr>
            <p:cNvPr id="50" name="椭圆 49"/>
            <p:cNvSpPr/>
            <p:nvPr/>
          </p:nvSpPr>
          <p:spPr>
            <a:xfrm>
              <a:off x="5026429" y="2057723"/>
              <a:ext cx="254992" cy="25499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6350">
              <a:gradFill flip="none" rotWithShape="1">
                <a:gsLst>
                  <a:gs pos="0">
                    <a:schemeClr val="bg1">
                      <a:lumMod val="75000"/>
                    </a:schemeClr>
                  </a:gs>
                  <a:gs pos="100000">
                    <a:schemeClr val="bg1"/>
                  </a:gs>
                </a:gsLst>
                <a:lin ang="18900000" scaled="1"/>
                <a:tileRect/>
              </a:gradFill>
            </a:ln>
            <a:effectLst>
              <a:outerShdw blurRad="165100" dist="508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51" name="Freeform 34"/>
            <p:cNvSpPr>
              <a:spLocks/>
            </p:cNvSpPr>
            <p:nvPr/>
          </p:nvSpPr>
          <p:spPr bwMode="auto">
            <a:xfrm>
              <a:off x="5095295" y="2126932"/>
              <a:ext cx="117262" cy="116572"/>
            </a:xfrm>
            <a:prstGeom prst="ellipse">
              <a:avLst/>
            </a:prstGeom>
            <a:solidFill>
              <a:srgbClr val="6CAE43"/>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sp>
        <p:nvSpPr>
          <p:cNvPr id="52" name="TextBox 29"/>
          <p:cNvSpPr txBox="1"/>
          <p:nvPr/>
        </p:nvSpPr>
        <p:spPr>
          <a:xfrm>
            <a:off x="6429491" y="1974668"/>
            <a:ext cx="3793052" cy="492443"/>
          </a:xfrm>
          <a:prstGeom prst="rect">
            <a:avLst/>
          </a:prstGeom>
          <a:noFill/>
        </p:spPr>
        <p:txBody>
          <a:bodyPr wrap="square" lIns="0" tIns="0" rIns="0" bIns="0" rtlCol="0">
            <a:spAutoFit/>
          </a:bodyPr>
          <a:lstStyle/>
          <a:p>
            <a:r>
              <a:rPr lang="zh-CN" altLang="en-US" sz="3200" b="1" dirty="0" smtClean="0">
                <a:solidFill>
                  <a:srgbClr val="6CAE43"/>
                </a:solidFill>
                <a:latin typeface="时尚中黑简体" panose="01010104010101010101" pitchFamily="2" charset="-122"/>
                <a:ea typeface="时尚中黑简体" panose="01010104010101010101" pitchFamily="2" charset="-122"/>
              </a:rPr>
              <a:t>点击添加标题内容</a:t>
            </a:r>
            <a:endParaRPr lang="zh-CN" altLang="en-US" sz="3200" b="1" dirty="0">
              <a:solidFill>
                <a:srgbClr val="6CAE43"/>
              </a:solidFill>
              <a:latin typeface="时尚中黑简体" panose="01010104010101010101" pitchFamily="2" charset="-122"/>
              <a:ea typeface="时尚中黑简体" panose="01010104010101010101" pitchFamily="2" charset="-122"/>
            </a:endParaRPr>
          </a:p>
        </p:txBody>
      </p:sp>
      <p:sp>
        <p:nvSpPr>
          <p:cNvPr id="35" name="矩形 3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21128884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500" fill="hold"/>
                                        <p:tgtEl>
                                          <p:spTgt spid="52"/>
                                        </p:tgtEl>
                                        <p:attrNameLst>
                                          <p:attrName>ppt_x</p:attrName>
                                        </p:attrNameLst>
                                      </p:cBhvr>
                                      <p:tavLst>
                                        <p:tav tm="0">
                                          <p:val>
                                            <p:strVal val="1+#ppt_w/2"/>
                                          </p:val>
                                        </p:tav>
                                        <p:tav tm="100000">
                                          <p:val>
                                            <p:strVal val="#ppt_x"/>
                                          </p:val>
                                        </p:tav>
                                      </p:tavLst>
                                    </p:anim>
                                    <p:anim calcmode="lin" valueType="num">
                                      <p:cBhvr additive="base">
                                        <p:cTn id="17" dur="500" fill="hold"/>
                                        <p:tgtEl>
                                          <p:spTgt spid="52"/>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p:cTn id="21" dur="500" fill="hold"/>
                                        <p:tgtEl>
                                          <p:spTgt spid="46"/>
                                        </p:tgtEl>
                                        <p:attrNameLst>
                                          <p:attrName>ppt_w</p:attrName>
                                        </p:attrNameLst>
                                      </p:cBhvr>
                                      <p:tavLst>
                                        <p:tav tm="0">
                                          <p:val>
                                            <p:fltVal val="0"/>
                                          </p:val>
                                        </p:tav>
                                        <p:tav tm="100000">
                                          <p:val>
                                            <p:strVal val="#ppt_w"/>
                                          </p:val>
                                        </p:tav>
                                      </p:tavLst>
                                    </p:anim>
                                    <p:anim calcmode="lin" valueType="num">
                                      <p:cBhvr>
                                        <p:cTn id="22" dur="500" fill="hold"/>
                                        <p:tgtEl>
                                          <p:spTgt spid="46"/>
                                        </p:tgtEl>
                                        <p:attrNameLst>
                                          <p:attrName>ppt_h</p:attrName>
                                        </p:attrNameLst>
                                      </p:cBhvr>
                                      <p:tavLst>
                                        <p:tav tm="0">
                                          <p:val>
                                            <p:fltVal val="0"/>
                                          </p:val>
                                        </p:tav>
                                        <p:tav tm="100000">
                                          <p:val>
                                            <p:strVal val="#ppt_h"/>
                                          </p:val>
                                        </p:tav>
                                      </p:tavLst>
                                    </p:anim>
                                    <p:animEffect transition="in" filter="fade">
                                      <p:cBhvr>
                                        <p:cTn id="23" dur="500"/>
                                        <p:tgtEl>
                                          <p:spTgt spid="46"/>
                                        </p:tgtEl>
                                      </p:cBhvr>
                                    </p:animEffect>
                                  </p:childTnLst>
                                </p:cTn>
                              </p:par>
                              <p:par>
                                <p:cTn id="24" presetID="22" presetClass="entr" presetSubtype="8"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1500"/>
                            </p:stCondLst>
                            <p:childTnLst>
                              <p:par>
                                <p:cTn id="28" presetID="53" presetClass="entr" presetSubtype="16" fill="hold" grpId="0" nodeType="afterEffect">
                                  <p:stCondLst>
                                    <p:cond delay="0"/>
                                  </p:stCondLst>
                                  <p:iterate type="lt">
                                    <p:tmPct val="10000"/>
                                  </p:iterate>
                                  <p:childTnLst>
                                    <p:set>
                                      <p:cBhvr>
                                        <p:cTn id="29" dur="1" fill="hold">
                                          <p:stCondLst>
                                            <p:cond delay="0"/>
                                          </p:stCondLst>
                                        </p:cTn>
                                        <p:tgtEl>
                                          <p:spTgt spid="41"/>
                                        </p:tgtEl>
                                        <p:attrNameLst>
                                          <p:attrName>style.visibility</p:attrName>
                                        </p:attrNameLst>
                                      </p:cBhvr>
                                      <p:to>
                                        <p:strVal val="visible"/>
                                      </p:to>
                                    </p:set>
                                    <p:anim calcmode="lin" valueType="num">
                                      <p:cBhvr>
                                        <p:cTn id="30" dur="300" fill="hold"/>
                                        <p:tgtEl>
                                          <p:spTgt spid="41"/>
                                        </p:tgtEl>
                                        <p:attrNameLst>
                                          <p:attrName>ppt_w</p:attrName>
                                        </p:attrNameLst>
                                      </p:cBhvr>
                                      <p:tavLst>
                                        <p:tav tm="0">
                                          <p:val>
                                            <p:fltVal val="0"/>
                                          </p:val>
                                        </p:tav>
                                        <p:tav tm="100000">
                                          <p:val>
                                            <p:strVal val="#ppt_w"/>
                                          </p:val>
                                        </p:tav>
                                      </p:tavLst>
                                    </p:anim>
                                    <p:anim calcmode="lin" valueType="num">
                                      <p:cBhvr>
                                        <p:cTn id="31" dur="300" fill="hold"/>
                                        <p:tgtEl>
                                          <p:spTgt spid="41"/>
                                        </p:tgtEl>
                                        <p:attrNameLst>
                                          <p:attrName>ppt_h</p:attrName>
                                        </p:attrNameLst>
                                      </p:cBhvr>
                                      <p:tavLst>
                                        <p:tav tm="0">
                                          <p:val>
                                            <p:fltVal val="0"/>
                                          </p:val>
                                        </p:tav>
                                        <p:tav tm="100000">
                                          <p:val>
                                            <p:strVal val="#ppt_h"/>
                                          </p:val>
                                        </p:tav>
                                      </p:tavLst>
                                    </p:anim>
                                    <p:animEffect transition="in" filter="fade">
                                      <p:cBhvr>
                                        <p:cTn id="32" dur="300"/>
                                        <p:tgtEl>
                                          <p:spTgt spid="41"/>
                                        </p:tgtEl>
                                      </p:cBhvr>
                                    </p:animEffect>
                                  </p:childTnLst>
                                </p:cTn>
                              </p:par>
                            </p:childTnLst>
                          </p:cTn>
                        </p:par>
                        <p:par>
                          <p:cTn id="33" fill="hold">
                            <p:stCondLst>
                              <p:cond delay="6180"/>
                            </p:stCondLst>
                            <p:childTnLst>
                              <p:par>
                                <p:cTn id="34" presetID="53" presetClass="entr" presetSubtype="16"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p:cTn id="36" dur="500" fill="hold"/>
                                        <p:tgtEl>
                                          <p:spTgt spid="49"/>
                                        </p:tgtEl>
                                        <p:attrNameLst>
                                          <p:attrName>ppt_w</p:attrName>
                                        </p:attrNameLst>
                                      </p:cBhvr>
                                      <p:tavLst>
                                        <p:tav tm="0">
                                          <p:val>
                                            <p:fltVal val="0"/>
                                          </p:val>
                                        </p:tav>
                                        <p:tav tm="100000">
                                          <p:val>
                                            <p:strVal val="#ppt_w"/>
                                          </p:val>
                                        </p:tav>
                                      </p:tavLst>
                                    </p:anim>
                                    <p:anim calcmode="lin" valueType="num">
                                      <p:cBhvr>
                                        <p:cTn id="37" dur="500" fill="hold"/>
                                        <p:tgtEl>
                                          <p:spTgt spid="49"/>
                                        </p:tgtEl>
                                        <p:attrNameLst>
                                          <p:attrName>ppt_h</p:attrName>
                                        </p:attrNameLst>
                                      </p:cBhvr>
                                      <p:tavLst>
                                        <p:tav tm="0">
                                          <p:val>
                                            <p:fltVal val="0"/>
                                          </p:val>
                                        </p:tav>
                                        <p:tav tm="100000">
                                          <p:val>
                                            <p:strVal val="#ppt_h"/>
                                          </p:val>
                                        </p:tav>
                                      </p:tavLst>
                                    </p:anim>
                                    <p:animEffect transition="in" filter="fade">
                                      <p:cBhvr>
                                        <p:cTn id="38" dur="500"/>
                                        <p:tgtEl>
                                          <p:spTgt spid="49"/>
                                        </p:tgtEl>
                                      </p:cBhvr>
                                    </p:animEffect>
                                  </p:childTnLst>
                                </p:cTn>
                              </p:par>
                              <p:par>
                                <p:cTn id="39" presetID="22" presetClass="entr" presetSubtype="8" fill="hold" nodeType="with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par>
                          <p:cTn id="42" fill="hold">
                            <p:stCondLst>
                              <p:cond delay="668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45"/>
                                        </p:tgtEl>
                                        <p:attrNameLst>
                                          <p:attrName>style.visibility</p:attrName>
                                        </p:attrNameLst>
                                      </p:cBhvr>
                                      <p:to>
                                        <p:strVal val="visible"/>
                                      </p:to>
                                    </p:set>
                                    <p:anim calcmode="lin" valueType="num">
                                      <p:cBhvr>
                                        <p:cTn id="45" dur="300" fill="hold"/>
                                        <p:tgtEl>
                                          <p:spTgt spid="45"/>
                                        </p:tgtEl>
                                        <p:attrNameLst>
                                          <p:attrName>ppt_w</p:attrName>
                                        </p:attrNameLst>
                                      </p:cBhvr>
                                      <p:tavLst>
                                        <p:tav tm="0">
                                          <p:val>
                                            <p:fltVal val="0"/>
                                          </p:val>
                                        </p:tav>
                                        <p:tav tm="100000">
                                          <p:val>
                                            <p:strVal val="#ppt_w"/>
                                          </p:val>
                                        </p:tav>
                                      </p:tavLst>
                                    </p:anim>
                                    <p:anim calcmode="lin" valueType="num">
                                      <p:cBhvr>
                                        <p:cTn id="46" dur="300" fill="hold"/>
                                        <p:tgtEl>
                                          <p:spTgt spid="45"/>
                                        </p:tgtEl>
                                        <p:attrNameLst>
                                          <p:attrName>ppt_h</p:attrName>
                                        </p:attrNameLst>
                                      </p:cBhvr>
                                      <p:tavLst>
                                        <p:tav tm="0">
                                          <p:val>
                                            <p:fltVal val="0"/>
                                          </p:val>
                                        </p:tav>
                                        <p:tav tm="100000">
                                          <p:val>
                                            <p:strVal val="#ppt_h"/>
                                          </p:val>
                                        </p:tav>
                                      </p:tavLst>
                                    </p:anim>
                                    <p:animEffect transition="in" filter="fade">
                                      <p:cBhvr>
                                        <p:cTn id="47" dur="3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1" grpId="0"/>
      <p:bldP spid="45" grpId="0"/>
      <p:bldP spid="5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任意多边形 12"/>
          <p:cNvSpPr/>
          <p:nvPr/>
        </p:nvSpPr>
        <p:spPr>
          <a:xfrm>
            <a:off x="2918627" y="2064361"/>
            <a:ext cx="2423160" cy="0"/>
          </a:xfrm>
          <a:custGeom>
            <a:avLst/>
            <a:gdLst>
              <a:gd name="connsiteX0" fmla="*/ 2423160 w 2423160"/>
              <a:gd name="connsiteY0" fmla="*/ 0 h 0"/>
              <a:gd name="connsiteX1" fmla="*/ 0 w 2423160"/>
              <a:gd name="connsiteY1" fmla="*/ 0 h 0"/>
            </a:gdLst>
            <a:ahLst/>
            <a:cxnLst>
              <a:cxn ang="0">
                <a:pos x="connsiteX0" y="connsiteY0"/>
              </a:cxn>
              <a:cxn ang="0">
                <a:pos x="connsiteX1" y="connsiteY1"/>
              </a:cxn>
            </a:cxnLst>
            <a:rect l="l" t="t" r="r" b="b"/>
            <a:pathLst>
              <a:path w="2423160">
                <a:moveTo>
                  <a:pt x="2423160" y="0"/>
                </a:moveTo>
                <a:lnTo>
                  <a:pt x="0" y="0"/>
                </a:lnTo>
              </a:path>
            </a:pathLst>
          </a:custGeom>
          <a:noFill/>
          <a:ln w="12700">
            <a:solidFill>
              <a:srgbClr val="21406E"/>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任意多边形 13"/>
          <p:cNvSpPr/>
          <p:nvPr/>
        </p:nvSpPr>
        <p:spPr>
          <a:xfrm>
            <a:off x="2964345" y="3310231"/>
            <a:ext cx="1040131" cy="171450"/>
          </a:xfrm>
          <a:custGeom>
            <a:avLst/>
            <a:gdLst>
              <a:gd name="connsiteX0" fmla="*/ 1040130 w 1040130"/>
              <a:gd name="connsiteY0" fmla="*/ 0 h 171450"/>
              <a:gd name="connsiteX1" fmla="*/ 1040130 w 1040130"/>
              <a:gd name="connsiteY1" fmla="*/ 171450 h 171450"/>
              <a:gd name="connsiteX2" fmla="*/ 0 w 1040130"/>
              <a:gd name="connsiteY2" fmla="*/ 171450 h 171450"/>
            </a:gdLst>
            <a:ahLst/>
            <a:cxnLst>
              <a:cxn ang="0">
                <a:pos x="connsiteX0" y="connsiteY0"/>
              </a:cxn>
              <a:cxn ang="0">
                <a:pos x="connsiteX1" y="connsiteY1"/>
              </a:cxn>
              <a:cxn ang="0">
                <a:pos x="connsiteX2" y="connsiteY2"/>
              </a:cxn>
            </a:cxnLst>
            <a:rect l="l" t="t" r="r" b="b"/>
            <a:pathLst>
              <a:path w="1040130" h="171450">
                <a:moveTo>
                  <a:pt x="1040130" y="0"/>
                </a:moveTo>
                <a:lnTo>
                  <a:pt x="1040130" y="171450"/>
                </a:lnTo>
                <a:lnTo>
                  <a:pt x="0" y="171450"/>
                </a:lnTo>
              </a:path>
            </a:pathLst>
          </a:custGeom>
          <a:noFill/>
          <a:ln w="12700">
            <a:solidFill>
              <a:srgbClr val="21406E"/>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5" name="任意多边形 14"/>
          <p:cNvSpPr/>
          <p:nvPr/>
        </p:nvSpPr>
        <p:spPr>
          <a:xfrm>
            <a:off x="3032927" y="4990441"/>
            <a:ext cx="731520" cy="0"/>
          </a:xfrm>
          <a:custGeom>
            <a:avLst/>
            <a:gdLst>
              <a:gd name="connsiteX0" fmla="*/ 731520 w 731520"/>
              <a:gd name="connsiteY0" fmla="*/ 0 h 0"/>
              <a:gd name="connsiteX1" fmla="*/ 0 w 731520"/>
              <a:gd name="connsiteY1" fmla="*/ 0 h 0"/>
            </a:gdLst>
            <a:ahLst/>
            <a:cxnLst>
              <a:cxn ang="0">
                <a:pos x="connsiteX0" y="connsiteY0"/>
              </a:cxn>
              <a:cxn ang="0">
                <a:pos x="connsiteX1" y="connsiteY1"/>
              </a:cxn>
            </a:cxnLst>
            <a:rect l="l" t="t" r="r" b="b"/>
            <a:pathLst>
              <a:path w="731520">
                <a:moveTo>
                  <a:pt x="731520" y="0"/>
                </a:moveTo>
                <a:lnTo>
                  <a:pt x="0" y="0"/>
                </a:lnTo>
              </a:path>
            </a:pathLst>
          </a:custGeom>
          <a:noFill/>
          <a:ln w="12700">
            <a:solidFill>
              <a:srgbClr val="21406E"/>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任意多边形 15"/>
          <p:cNvSpPr/>
          <p:nvPr/>
        </p:nvSpPr>
        <p:spPr>
          <a:xfrm>
            <a:off x="6873407" y="6087721"/>
            <a:ext cx="2217420" cy="0"/>
          </a:xfrm>
          <a:custGeom>
            <a:avLst/>
            <a:gdLst>
              <a:gd name="connsiteX0" fmla="*/ 0 w 2217420"/>
              <a:gd name="connsiteY0" fmla="*/ 0 h 0"/>
              <a:gd name="connsiteX1" fmla="*/ 2217420 w 2217420"/>
              <a:gd name="connsiteY1" fmla="*/ 0 h 0"/>
            </a:gdLst>
            <a:ahLst/>
            <a:cxnLst>
              <a:cxn ang="0">
                <a:pos x="connsiteX0" y="connsiteY0"/>
              </a:cxn>
              <a:cxn ang="0">
                <a:pos x="connsiteX1" y="connsiteY1"/>
              </a:cxn>
            </a:cxnLst>
            <a:rect l="l" t="t" r="r" b="b"/>
            <a:pathLst>
              <a:path w="2217420">
                <a:moveTo>
                  <a:pt x="0" y="0"/>
                </a:moveTo>
                <a:lnTo>
                  <a:pt x="2217420" y="0"/>
                </a:lnTo>
              </a:path>
            </a:pathLst>
          </a:custGeom>
          <a:noFill/>
          <a:ln w="12700">
            <a:solidFill>
              <a:srgbClr val="21406E"/>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 name="任意多边形 16"/>
          <p:cNvSpPr/>
          <p:nvPr/>
        </p:nvSpPr>
        <p:spPr>
          <a:xfrm>
            <a:off x="7947827" y="4796131"/>
            <a:ext cx="1303020" cy="251460"/>
          </a:xfrm>
          <a:custGeom>
            <a:avLst/>
            <a:gdLst>
              <a:gd name="connsiteX0" fmla="*/ 0 w 1303020"/>
              <a:gd name="connsiteY0" fmla="*/ 251460 h 251460"/>
              <a:gd name="connsiteX1" fmla="*/ 0 w 1303020"/>
              <a:gd name="connsiteY1" fmla="*/ 0 h 251460"/>
              <a:gd name="connsiteX2" fmla="*/ 1303020 w 1303020"/>
              <a:gd name="connsiteY2" fmla="*/ 0 h 251460"/>
            </a:gdLst>
            <a:ahLst/>
            <a:cxnLst>
              <a:cxn ang="0">
                <a:pos x="connsiteX0" y="connsiteY0"/>
              </a:cxn>
              <a:cxn ang="0">
                <a:pos x="connsiteX1" y="connsiteY1"/>
              </a:cxn>
              <a:cxn ang="0">
                <a:pos x="connsiteX2" y="connsiteY2"/>
              </a:cxn>
            </a:cxnLst>
            <a:rect l="l" t="t" r="r" b="b"/>
            <a:pathLst>
              <a:path w="1303020" h="251460">
                <a:moveTo>
                  <a:pt x="0" y="251460"/>
                </a:moveTo>
                <a:lnTo>
                  <a:pt x="0" y="0"/>
                </a:lnTo>
                <a:lnTo>
                  <a:pt x="1303020" y="0"/>
                </a:lnTo>
              </a:path>
            </a:pathLst>
          </a:custGeom>
          <a:noFill/>
          <a:ln w="12700">
            <a:solidFill>
              <a:srgbClr val="21406E"/>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任意多边形 17"/>
          <p:cNvSpPr/>
          <p:nvPr/>
        </p:nvSpPr>
        <p:spPr>
          <a:xfrm>
            <a:off x="7856387" y="2853031"/>
            <a:ext cx="1440180" cy="0"/>
          </a:xfrm>
          <a:custGeom>
            <a:avLst/>
            <a:gdLst>
              <a:gd name="connsiteX0" fmla="*/ 0 w 1440180"/>
              <a:gd name="connsiteY0" fmla="*/ 0 h 0"/>
              <a:gd name="connsiteX1" fmla="*/ 1440180 w 1440180"/>
              <a:gd name="connsiteY1" fmla="*/ 0 h 0"/>
            </a:gdLst>
            <a:ahLst/>
            <a:cxnLst>
              <a:cxn ang="0">
                <a:pos x="connsiteX0" y="connsiteY0"/>
              </a:cxn>
              <a:cxn ang="0">
                <a:pos x="connsiteX1" y="connsiteY1"/>
              </a:cxn>
            </a:cxnLst>
            <a:rect l="l" t="t" r="r" b="b"/>
            <a:pathLst>
              <a:path w="1440180">
                <a:moveTo>
                  <a:pt x="0" y="0"/>
                </a:moveTo>
                <a:lnTo>
                  <a:pt x="1440180" y="0"/>
                </a:lnTo>
              </a:path>
            </a:pathLst>
          </a:custGeom>
          <a:noFill/>
          <a:ln w="12700">
            <a:solidFill>
              <a:srgbClr val="21406E"/>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8" name="组合 7"/>
          <p:cNvGrpSpPr/>
          <p:nvPr/>
        </p:nvGrpSpPr>
        <p:grpSpPr>
          <a:xfrm>
            <a:off x="5045997" y="3219885"/>
            <a:ext cx="1792288" cy="1792287"/>
            <a:chOff x="5045997" y="3219881"/>
            <a:chExt cx="1792288" cy="1792287"/>
          </a:xfrm>
        </p:grpSpPr>
        <p:sp>
          <p:nvSpPr>
            <p:cNvPr id="24" name="Oval 8"/>
            <p:cNvSpPr>
              <a:spLocks noChangeArrowheads="1"/>
            </p:cNvSpPr>
            <p:nvPr/>
          </p:nvSpPr>
          <p:spPr bwMode="auto">
            <a:xfrm rot="20700000">
              <a:off x="5045997" y="3219881"/>
              <a:ext cx="1792288" cy="1792287"/>
            </a:xfrm>
            <a:prstGeom prst="ellipse">
              <a:avLst/>
            </a:prstGeom>
            <a:gradFill>
              <a:gsLst>
                <a:gs pos="0">
                  <a:srgbClr val="DDDDDD"/>
                </a:gs>
                <a:gs pos="100000">
                  <a:srgbClr val="FEFEFE"/>
                </a:gs>
              </a:gsLst>
              <a:lin ang="1800000" scaled="0"/>
            </a:gradFill>
            <a:ln w="15875">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a typeface="微软雅黑" panose="020B0503020204020204" pitchFamily="34" charset="-122"/>
              </a:endParaRPr>
            </a:p>
          </p:txBody>
        </p:sp>
        <p:grpSp>
          <p:nvGrpSpPr>
            <p:cNvPr id="28" name="Group 14"/>
            <p:cNvGrpSpPr>
              <a:grpSpLocks noChangeAspect="1"/>
            </p:cNvGrpSpPr>
            <p:nvPr/>
          </p:nvGrpSpPr>
          <p:grpSpPr bwMode="auto">
            <a:xfrm>
              <a:off x="5503052" y="3545507"/>
              <a:ext cx="787400" cy="1056621"/>
              <a:chOff x="3296" y="1432"/>
              <a:chExt cx="1088" cy="1460"/>
            </a:xfrm>
            <a:gradFill>
              <a:gsLst>
                <a:gs pos="0">
                  <a:srgbClr val="1B2C45"/>
                </a:gs>
                <a:gs pos="100000">
                  <a:srgbClr val="254E8C"/>
                </a:gs>
              </a:gsLst>
              <a:lin ang="19200000" scaled="0"/>
            </a:gradFill>
            <a:effectLst/>
          </p:grpSpPr>
          <p:sp>
            <p:nvSpPr>
              <p:cNvPr id="29" name="Freeform 15"/>
              <p:cNvSpPr>
                <a:spLocks/>
              </p:cNvSpPr>
              <p:nvPr/>
            </p:nvSpPr>
            <p:spPr bwMode="auto">
              <a:xfrm>
                <a:off x="3325" y="2624"/>
                <a:ext cx="176" cy="268"/>
              </a:xfrm>
              <a:custGeom>
                <a:avLst/>
                <a:gdLst>
                  <a:gd name="T0" fmla="*/ 67 w 74"/>
                  <a:gd name="T1" fmla="*/ 0 h 113"/>
                  <a:gd name="T2" fmla="*/ 6 w 74"/>
                  <a:gd name="T3" fmla="*/ 0 h 113"/>
                  <a:gd name="T4" fmla="*/ 0 w 74"/>
                  <a:gd name="T5" fmla="*/ 7 h 113"/>
                  <a:gd name="T6" fmla="*/ 0 w 74"/>
                  <a:gd name="T7" fmla="*/ 106 h 113"/>
                  <a:gd name="T8" fmla="*/ 6 w 74"/>
                  <a:gd name="T9" fmla="*/ 113 h 113"/>
                  <a:gd name="T10" fmla="*/ 67 w 74"/>
                  <a:gd name="T11" fmla="*/ 113 h 113"/>
                  <a:gd name="T12" fmla="*/ 74 w 74"/>
                  <a:gd name="T13" fmla="*/ 106 h 113"/>
                  <a:gd name="T14" fmla="*/ 74 w 74"/>
                  <a:gd name="T15" fmla="*/ 7 h 113"/>
                  <a:gd name="T16" fmla="*/ 67 w 74"/>
                  <a:gd name="T1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13">
                    <a:moveTo>
                      <a:pt x="67" y="0"/>
                    </a:moveTo>
                    <a:cubicBezTo>
                      <a:pt x="6" y="0"/>
                      <a:pt x="6" y="0"/>
                      <a:pt x="6" y="0"/>
                    </a:cubicBezTo>
                    <a:cubicBezTo>
                      <a:pt x="3" y="0"/>
                      <a:pt x="0" y="3"/>
                      <a:pt x="0" y="7"/>
                    </a:cubicBezTo>
                    <a:cubicBezTo>
                      <a:pt x="0" y="106"/>
                      <a:pt x="0" y="106"/>
                      <a:pt x="0" y="106"/>
                    </a:cubicBezTo>
                    <a:cubicBezTo>
                      <a:pt x="0" y="110"/>
                      <a:pt x="3" y="113"/>
                      <a:pt x="6" y="113"/>
                    </a:cubicBezTo>
                    <a:cubicBezTo>
                      <a:pt x="67" y="113"/>
                      <a:pt x="67" y="113"/>
                      <a:pt x="67" y="113"/>
                    </a:cubicBezTo>
                    <a:cubicBezTo>
                      <a:pt x="71" y="113"/>
                      <a:pt x="74" y="110"/>
                      <a:pt x="74" y="106"/>
                    </a:cubicBezTo>
                    <a:cubicBezTo>
                      <a:pt x="74" y="7"/>
                      <a:pt x="74" y="7"/>
                      <a:pt x="74" y="7"/>
                    </a:cubicBezTo>
                    <a:cubicBezTo>
                      <a:pt x="74" y="3"/>
                      <a:pt x="71" y="0"/>
                      <a:pt x="67" y="0"/>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5" name="Freeform 16"/>
              <p:cNvSpPr>
                <a:spLocks/>
              </p:cNvSpPr>
              <p:nvPr/>
            </p:nvSpPr>
            <p:spPr bwMode="auto">
              <a:xfrm>
                <a:off x="3618" y="2738"/>
                <a:ext cx="176" cy="154"/>
              </a:xfrm>
              <a:custGeom>
                <a:avLst/>
                <a:gdLst>
                  <a:gd name="T0" fmla="*/ 67 w 74"/>
                  <a:gd name="T1" fmla="*/ 0 h 65"/>
                  <a:gd name="T2" fmla="*/ 6 w 74"/>
                  <a:gd name="T3" fmla="*/ 0 h 65"/>
                  <a:gd name="T4" fmla="*/ 0 w 74"/>
                  <a:gd name="T5" fmla="*/ 4 h 65"/>
                  <a:gd name="T6" fmla="*/ 0 w 74"/>
                  <a:gd name="T7" fmla="*/ 61 h 65"/>
                  <a:gd name="T8" fmla="*/ 6 w 74"/>
                  <a:gd name="T9" fmla="*/ 65 h 65"/>
                  <a:gd name="T10" fmla="*/ 67 w 74"/>
                  <a:gd name="T11" fmla="*/ 65 h 65"/>
                  <a:gd name="T12" fmla="*/ 74 w 74"/>
                  <a:gd name="T13" fmla="*/ 61 h 65"/>
                  <a:gd name="T14" fmla="*/ 74 w 74"/>
                  <a:gd name="T15" fmla="*/ 4 h 65"/>
                  <a:gd name="T16" fmla="*/ 67 w 74"/>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65">
                    <a:moveTo>
                      <a:pt x="67" y="0"/>
                    </a:moveTo>
                    <a:cubicBezTo>
                      <a:pt x="6" y="0"/>
                      <a:pt x="6" y="0"/>
                      <a:pt x="6" y="0"/>
                    </a:cubicBezTo>
                    <a:cubicBezTo>
                      <a:pt x="3" y="0"/>
                      <a:pt x="0" y="2"/>
                      <a:pt x="0" y="4"/>
                    </a:cubicBezTo>
                    <a:cubicBezTo>
                      <a:pt x="0" y="61"/>
                      <a:pt x="0" y="61"/>
                      <a:pt x="0" y="61"/>
                    </a:cubicBezTo>
                    <a:cubicBezTo>
                      <a:pt x="0" y="63"/>
                      <a:pt x="3" y="65"/>
                      <a:pt x="6" y="65"/>
                    </a:cubicBezTo>
                    <a:cubicBezTo>
                      <a:pt x="67" y="65"/>
                      <a:pt x="67" y="65"/>
                      <a:pt x="67" y="65"/>
                    </a:cubicBezTo>
                    <a:cubicBezTo>
                      <a:pt x="71" y="65"/>
                      <a:pt x="74" y="63"/>
                      <a:pt x="74" y="61"/>
                    </a:cubicBezTo>
                    <a:cubicBezTo>
                      <a:pt x="74" y="4"/>
                      <a:pt x="74" y="4"/>
                      <a:pt x="74" y="4"/>
                    </a:cubicBezTo>
                    <a:cubicBezTo>
                      <a:pt x="74" y="2"/>
                      <a:pt x="71" y="0"/>
                      <a:pt x="67" y="0"/>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6" name="Freeform 17"/>
              <p:cNvSpPr>
                <a:spLocks/>
              </p:cNvSpPr>
              <p:nvPr/>
            </p:nvSpPr>
            <p:spPr bwMode="auto">
              <a:xfrm>
                <a:off x="3908" y="2437"/>
                <a:ext cx="176" cy="455"/>
              </a:xfrm>
              <a:custGeom>
                <a:avLst/>
                <a:gdLst>
                  <a:gd name="T0" fmla="*/ 67 w 74"/>
                  <a:gd name="T1" fmla="*/ 0 h 192"/>
                  <a:gd name="T2" fmla="*/ 7 w 74"/>
                  <a:gd name="T3" fmla="*/ 0 h 192"/>
                  <a:gd name="T4" fmla="*/ 0 w 74"/>
                  <a:gd name="T5" fmla="*/ 11 h 192"/>
                  <a:gd name="T6" fmla="*/ 0 w 74"/>
                  <a:gd name="T7" fmla="*/ 181 h 192"/>
                  <a:gd name="T8" fmla="*/ 7 w 74"/>
                  <a:gd name="T9" fmla="*/ 192 h 192"/>
                  <a:gd name="T10" fmla="*/ 67 w 74"/>
                  <a:gd name="T11" fmla="*/ 192 h 192"/>
                  <a:gd name="T12" fmla="*/ 74 w 74"/>
                  <a:gd name="T13" fmla="*/ 181 h 192"/>
                  <a:gd name="T14" fmla="*/ 74 w 74"/>
                  <a:gd name="T15" fmla="*/ 11 h 192"/>
                  <a:gd name="T16" fmla="*/ 67 w 74"/>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92">
                    <a:moveTo>
                      <a:pt x="67" y="0"/>
                    </a:moveTo>
                    <a:cubicBezTo>
                      <a:pt x="7" y="0"/>
                      <a:pt x="7" y="0"/>
                      <a:pt x="7" y="0"/>
                    </a:cubicBezTo>
                    <a:cubicBezTo>
                      <a:pt x="3" y="0"/>
                      <a:pt x="0" y="5"/>
                      <a:pt x="0" y="11"/>
                    </a:cubicBezTo>
                    <a:cubicBezTo>
                      <a:pt x="0" y="181"/>
                      <a:pt x="0" y="181"/>
                      <a:pt x="0" y="181"/>
                    </a:cubicBezTo>
                    <a:cubicBezTo>
                      <a:pt x="0" y="187"/>
                      <a:pt x="3" y="192"/>
                      <a:pt x="7" y="192"/>
                    </a:cubicBezTo>
                    <a:cubicBezTo>
                      <a:pt x="67" y="192"/>
                      <a:pt x="67" y="192"/>
                      <a:pt x="67" y="192"/>
                    </a:cubicBezTo>
                    <a:cubicBezTo>
                      <a:pt x="71" y="192"/>
                      <a:pt x="74" y="187"/>
                      <a:pt x="74" y="181"/>
                    </a:cubicBezTo>
                    <a:cubicBezTo>
                      <a:pt x="74" y="11"/>
                      <a:pt x="74" y="11"/>
                      <a:pt x="74" y="11"/>
                    </a:cubicBezTo>
                    <a:cubicBezTo>
                      <a:pt x="74" y="5"/>
                      <a:pt x="71" y="0"/>
                      <a:pt x="67" y="0"/>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7" name="Freeform 18"/>
              <p:cNvSpPr>
                <a:spLocks/>
              </p:cNvSpPr>
              <p:nvPr/>
            </p:nvSpPr>
            <p:spPr bwMode="auto">
              <a:xfrm>
                <a:off x="4203" y="2000"/>
                <a:ext cx="173" cy="892"/>
              </a:xfrm>
              <a:custGeom>
                <a:avLst/>
                <a:gdLst>
                  <a:gd name="T0" fmla="*/ 67 w 73"/>
                  <a:gd name="T1" fmla="*/ 0 h 376"/>
                  <a:gd name="T2" fmla="*/ 6 w 73"/>
                  <a:gd name="T3" fmla="*/ 0 h 376"/>
                  <a:gd name="T4" fmla="*/ 0 w 73"/>
                  <a:gd name="T5" fmla="*/ 22 h 376"/>
                  <a:gd name="T6" fmla="*/ 0 w 73"/>
                  <a:gd name="T7" fmla="*/ 354 h 376"/>
                  <a:gd name="T8" fmla="*/ 6 w 73"/>
                  <a:gd name="T9" fmla="*/ 376 h 376"/>
                  <a:gd name="T10" fmla="*/ 67 w 73"/>
                  <a:gd name="T11" fmla="*/ 376 h 376"/>
                  <a:gd name="T12" fmla="*/ 73 w 73"/>
                  <a:gd name="T13" fmla="*/ 354 h 376"/>
                  <a:gd name="T14" fmla="*/ 73 w 73"/>
                  <a:gd name="T15" fmla="*/ 22 h 376"/>
                  <a:gd name="T16" fmla="*/ 67 w 73"/>
                  <a:gd name="T17" fmla="*/ 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376">
                    <a:moveTo>
                      <a:pt x="67" y="0"/>
                    </a:moveTo>
                    <a:cubicBezTo>
                      <a:pt x="6" y="0"/>
                      <a:pt x="6" y="0"/>
                      <a:pt x="6" y="0"/>
                    </a:cubicBezTo>
                    <a:cubicBezTo>
                      <a:pt x="3" y="0"/>
                      <a:pt x="0" y="10"/>
                      <a:pt x="0" y="22"/>
                    </a:cubicBezTo>
                    <a:cubicBezTo>
                      <a:pt x="0" y="354"/>
                      <a:pt x="0" y="354"/>
                      <a:pt x="0" y="354"/>
                    </a:cubicBezTo>
                    <a:cubicBezTo>
                      <a:pt x="0" y="366"/>
                      <a:pt x="3" y="376"/>
                      <a:pt x="6" y="376"/>
                    </a:cubicBezTo>
                    <a:cubicBezTo>
                      <a:pt x="67" y="376"/>
                      <a:pt x="67" y="376"/>
                      <a:pt x="67" y="376"/>
                    </a:cubicBezTo>
                    <a:cubicBezTo>
                      <a:pt x="71" y="376"/>
                      <a:pt x="73" y="366"/>
                      <a:pt x="73" y="354"/>
                    </a:cubicBezTo>
                    <a:cubicBezTo>
                      <a:pt x="73" y="22"/>
                      <a:pt x="73" y="22"/>
                      <a:pt x="73" y="22"/>
                    </a:cubicBezTo>
                    <a:cubicBezTo>
                      <a:pt x="73" y="10"/>
                      <a:pt x="71" y="0"/>
                      <a:pt x="67" y="0"/>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8" name="Freeform 19"/>
              <p:cNvSpPr>
                <a:spLocks/>
              </p:cNvSpPr>
              <p:nvPr/>
            </p:nvSpPr>
            <p:spPr bwMode="auto">
              <a:xfrm>
                <a:off x="3296" y="1432"/>
                <a:ext cx="1088" cy="1119"/>
              </a:xfrm>
              <a:custGeom>
                <a:avLst/>
                <a:gdLst>
                  <a:gd name="T0" fmla="*/ 771 w 1088"/>
                  <a:gd name="T1" fmla="*/ 257 h 1119"/>
                  <a:gd name="T2" fmla="*/ 833 w 1088"/>
                  <a:gd name="T3" fmla="*/ 295 h 1119"/>
                  <a:gd name="T4" fmla="*/ 379 w 1088"/>
                  <a:gd name="T5" fmla="*/ 986 h 1119"/>
                  <a:gd name="T6" fmla="*/ 103 w 1088"/>
                  <a:gd name="T7" fmla="*/ 841 h 1119"/>
                  <a:gd name="T8" fmla="*/ 0 w 1088"/>
                  <a:gd name="T9" fmla="*/ 960 h 1119"/>
                  <a:gd name="T10" fmla="*/ 79 w 1088"/>
                  <a:gd name="T11" fmla="*/ 1028 h 1119"/>
                  <a:gd name="T12" fmla="*/ 127 w 1088"/>
                  <a:gd name="T13" fmla="*/ 969 h 1119"/>
                  <a:gd name="T14" fmla="*/ 414 w 1088"/>
                  <a:gd name="T15" fmla="*/ 1119 h 1119"/>
                  <a:gd name="T16" fmla="*/ 919 w 1088"/>
                  <a:gd name="T17" fmla="*/ 352 h 1119"/>
                  <a:gd name="T18" fmla="*/ 983 w 1088"/>
                  <a:gd name="T19" fmla="*/ 392 h 1119"/>
                  <a:gd name="T20" fmla="*/ 1035 w 1088"/>
                  <a:gd name="T21" fmla="*/ 197 h 1119"/>
                  <a:gd name="T22" fmla="*/ 1088 w 1088"/>
                  <a:gd name="T23" fmla="*/ 0 h 1119"/>
                  <a:gd name="T24" fmla="*/ 928 w 1088"/>
                  <a:gd name="T25" fmla="*/ 129 h 1119"/>
                  <a:gd name="T26" fmla="*/ 771 w 1088"/>
                  <a:gd name="T27" fmla="*/ 257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8" h="1119">
                    <a:moveTo>
                      <a:pt x="771" y="257"/>
                    </a:moveTo>
                    <a:lnTo>
                      <a:pt x="833" y="295"/>
                    </a:lnTo>
                    <a:lnTo>
                      <a:pt x="379" y="986"/>
                    </a:lnTo>
                    <a:lnTo>
                      <a:pt x="103" y="841"/>
                    </a:lnTo>
                    <a:lnTo>
                      <a:pt x="0" y="960"/>
                    </a:lnTo>
                    <a:lnTo>
                      <a:pt x="79" y="1028"/>
                    </a:lnTo>
                    <a:lnTo>
                      <a:pt x="127" y="969"/>
                    </a:lnTo>
                    <a:lnTo>
                      <a:pt x="414" y="1119"/>
                    </a:lnTo>
                    <a:lnTo>
                      <a:pt x="919" y="352"/>
                    </a:lnTo>
                    <a:lnTo>
                      <a:pt x="983" y="392"/>
                    </a:lnTo>
                    <a:lnTo>
                      <a:pt x="1035" y="197"/>
                    </a:lnTo>
                    <a:lnTo>
                      <a:pt x="1088" y="0"/>
                    </a:lnTo>
                    <a:lnTo>
                      <a:pt x="928" y="129"/>
                    </a:lnTo>
                    <a:lnTo>
                      <a:pt x="771" y="257"/>
                    </a:ln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grpSp>
      <p:grpSp>
        <p:nvGrpSpPr>
          <p:cNvPr id="11" name="组合 10"/>
          <p:cNvGrpSpPr/>
          <p:nvPr/>
        </p:nvGrpSpPr>
        <p:grpSpPr>
          <a:xfrm>
            <a:off x="6016285" y="5468227"/>
            <a:ext cx="1060451" cy="819150"/>
            <a:chOff x="6016285" y="5468227"/>
            <a:chExt cx="1060450" cy="819150"/>
          </a:xfrm>
        </p:grpSpPr>
        <p:sp>
          <p:nvSpPr>
            <p:cNvPr id="22" name="Freeform 6"/>
            <p:cNvSpPr>
              <a:spLocks/>
            </p:cNvSpPr>
            <p:nvPr/>
          </p:nvSpPr>
          <p:spPr bwMode="auto">
            <a:xfrm rot="20700000">
              <a:off x="6016285" y="5468227"/>
              <a:ext cx="1060450" cy="819150"/>
            </a:xfrm>
            <a:custGeom>
              <a:avLst/>
              <a:gdLst>
                <a:gd name="T0" fmla="*/ 24 w 392"/>
                <a:gd name="T1" fmla="*/ 38 h 303"/>
                <a:gd name="T2" fmla="*/ 1 w 392"/>
                <a:gd name="T3" fmla="*/ 274 h 303"/>
                <a:gd name="T4" fmla="*/ 18 w 392"/>
                <a:gd name="T5" fmla="*/ 290 h 303"/>
                <a:gd name="T6" fmla="*/ 378 w 392"/>
                <a:gd name="T7" fmla="*/ 253 h 303"/>
                <a:gd name="T8" fmla="*/ 387 w 392"/>
                <a:gd name="T9" fmla="*/ 235 h 303"/>
                <a:gd name="T10" fmla="*/ 305 w 392"/>
                <a:gd name="T11" fmla="*/ 8 h 303"/>
                <a:gd name="T12" fmla="*/ 292 w 392"/>
                <a:gd name="T13" fmla="*/ 2 h 303"/>
                <a:gd name="T14" fmla="*/ 41 w 392"/>
                <a:gd name="T15" fmla="*/ 25 h 303"/>
                <a:gd name="T16" fmla="*/ 24 w 392"/>
                <a:gd name="T17" fmla="*/ 3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2" h="303">
                  <a:moveTo>
                    <a:pt x="24" y="38"/>
                  </a:moveTo>
                  <a:cubicBezTo>
                    <a:pt x="1" y="274"/>
                    <a:pt x="1" y="274"/>
                    <a:pt x="1" y="274"/>
                  </a:cubicBezTo>
                  <a:cubicBezTo>
                    <a:pt x="0" y="289"/>
                    <a:pt x="8" y="289"/>
                    <a:pt x="18" y="290"/>
                  </a:cubicBezTo>
                  <a:cubicBezTo>
                    <a:pt x="86" y="296"/>
                    <a:pt x="227" y="303"/>
                    <a:pt x="378" y="253"/>
                  </a:cubicBezTo>
                  <a:cubicBezTo>
                    <a:pt x="392" y="248"/>
                    <a:pt x="387" y="235"/>
                    <a:pt x="387" y="235"/>
                  </a:cubicBezTo>
                  <a:cubicBezTo>
                    <a:pt x="305" y="8"/>
                    <a:pt x="305" y="8"/>
                    <a:pt x="305" y="8"/>
                  </a:cubicBezTo>
                  <a:cubicBezTo>
                    <a:pt x="304" y="4"/>
                    <a:pt x="301" y="0"/>
                    <a:pt x="292" y="2"/>
                  </a:cubicBezTo>
                  <a:cubicBezTo>
                    <a:pt x="195" y="28"/>
                    <a:pt x="97" y="28"/>
                    <a:pt x="41" y="25"/>
                  </a:cubicBezTo>
                  <a:cubicBezTo>
                    <a:pt x="27" y="24"/>
                    <a:pt x="25" y="28"/>
                    <a:pt x="24" y="38"/>
                  </a:cubicBezTo>
                  <a:close/>
                </a:path>
              </a:pathLst>
            </a:custGeom>
            <a:gradFill>
              <a:gsLst>
                <a:gs pos="0">
                  <a:srgbClr val="DDDDDD"/>
                </a:gs>
                <a:gs pos="100000">
                  <a:srgbClr val="FEFEFE"/>
                </a:gs>
              </a:gsLst>
              <a:lin ang="18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9" name="矩形 38"/>
            <p:cNvSpPr/>
            <p:nvPr/>
          </p:nvSpPr>
          <p:spPr>
            <a:xfrm>
              <a:off x="6051460" y="5652986"/>
              <a:ext cx="890516" cy="523220"/>
            </a:xfrm>
            <a:prstGeom prst="rect">
              <a:avLst/>
            </a:prstGeom>
            <a:effectLst/>
          </p:spPr>
          <p:txBody>
            <a:bodyPr wrap="square">
              <a:spAutoFit/>
            </a:bodyPr>
            <a:lstStyle/>
            <a:p>
              <a:pPr algn="ctr"/>
              <a:r>
                <a:rPr lang="en-US" altLang="zh-CN" sz="2800" dirty="0" smtClean="0">
                  <a:gradFill>
                    <a:gsLst>
                      <a:gs pos="0">
                        <a:srgbClr val="1B2C45"/>
                      </a:gs>
                      <a:gs pos="100000">
                        <a:srgbClr val="254E8C"/>
                      </a:gs>
                    </a:gsLst>
                    <a:lin ang="19200000" scaled="0"/>
                  </a:gradFill>
                  <a:latin typeface="Haettenschweiler" panose="020B0706040902060204" pitchFamily="34" charset="0"/>
                  <a:ea typeface="微软雅黑" panose="020B0503020204020204" pitchFamily="34" charset="-122"/>
                </a:rPr>
                <a:t>01</a:t>
              </a:r>
              <a:endParaRPr lang="zh-CN" altLang="en-US" sz="2800" dirty="0">
                <a:gradFill>
                  <a:gsLst>
                    <a:gs pos="0">
                      <a:srgbClr val="1B2C45"/>
                    </a:gs>
                    <a:gs pos="100000">
                      <a:srgbClr val="254E8C"/>
                    </a:gs>
                  </a:gsLst>
                  <a:lin ang="19200000" scaled="0"/>
                </a:gradFill>
                <a:latin typeface="Haettenschweiler" panose="020B0706040902060204" pitchFamily="34" charset="0"/>
                <a:ea typeface="微软雅黑" panose="020B0503020204020204" pitchFamily="34" charset="-122"/>
              </a:endParaRPr>
            </a:p>
          </p:txBody>
        </p:sp>
      </p:grpSp>
      <p:grpSp>
        <p:nvGrpSpPr>
          <p:cNvPr id="10" name="组合 9"/>
          <p:cNvGrpSpPr/>
          <p:nvPr/>
        </p:nvGrpSpPr>
        <p:grpSpPr>
          <a:xfrm>
            <a:off x="6942424" y="4742012"/>
            <a:ext cx="1084263" cy="1011237"/>
            <a:chOff x="6942422" y="4742008"/>
            <a:chExt cx="1084263" cy="1011237"/>
          </a:xfrm>
        </p:grpSpPr>
        <p:sp>
          <p:nvSpPr>
            <p:cNvPr id="23" name="Freeform 7"/>
            <p:cNvSpPr>
              <a:spLocks/>
            </p:cNvSpPr>
            <p:nvPr/>
          </p:nvSpPr>
          <p:spPr bwMode="auto">
            <a:xfrm rot="20700000">
              <a:off x="6942422" y="4742008"/>
              <a:ext cx="1084263" cy="1011237"/>
            </a:xfrm>
            <a:custGeom>
              <a:avLst/>
              <a:gdLst>
                <a:gd name="T0" fmla="*/ 387 w 401"/>
                <a:gd name="T1" fmla="*/ 147 h 374"/>
                <a:gd name="T2" fmla="*/ 206 w 401"/>
                <a:gd name="T3" fmla="*/ 8 h 374"/>
                <a:gd name="T4" fmla="*/ 184 w 401"/>
                <a:gd name="T5" fmla="*/ 10 h 374"/>
                <a:gd name="T6" fmla="*/ 14 w 401"/>
                <a:gd name="T7" fmla="*/ 132 h 374"/>
                <a:gd name="T8" fmla="*/ 5 w 401"/>
                <a:gd name="T9" fmla="*/ 157 h 374"/>
                <a:gd name="T10" fmla="*/ 107 w 401"/>
                <a:gd name="T11" fmla="*/ 364 h 374"/>
                <a:gd name="T12" fmla="*/ 134 w 401"/>
                <a:gd name="T13" fmla="*/ 369 h 374"/>
                <a:gd name="T14" fmla="*/ 368 w 401"/>
                <a:gd name="T15" fmla="*/ 202 h 374"/>
                <a:gd name="T16" fmla="*/ 391 w 401"/>
                <a:gd name="T17" fmla="*/ 178 h 374"/>
                <a:gd name="T18" fmla="*/ 387 w 401"/>
                <a:gd name="T19" fmla="*/ 14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374">
                  <a:moveTo>
                    <a:pt x="387" y="147"/>
                  </a:moveTo>
                  <a:cubicBezTo>
                    <a:pt x="206" y="8"/>
                    <a:pt x="206" y="8"/>
                    <a:pt x="206" y="8"/>
                  </a:cubicBezTo>
                  <a:cubicBezTo>
                    <a:pt x="200" y="4"/>
                    <a:pt x="193" y="0"/>
                    <a:pt x="184" y="10"/>
                  </a:cubicBezTo>
                  <a:cubicBezTo>
                    <a:pt x="130" y="66"/>
                    <a:pt x="74" y="102"/>
                    <a:pt x="14" y="132"/>
                  </a:cubicBezTo>
                  <a:cubicBezTo>
                    <a:pt x="0" y="140"/>
                    <a:pt x="0" y="145"/>
                    <a:pt x="5" y="157"/>
                  </a:cubicBezTo>
                  <a:cubicBezTo>
                    <a:pt x="107" y="364"/>
                    <a:pt x="107" y="364"/>
                    <a:pt x="107" y="364"/>
                  </a:cubicBezTo>
                  <a:cubicBezTo>
                    <a:pt x="110" y="371"/>
                    <a:pt x="120" y="374"/>
                    <a:pt x="134" y="369"/>
                  </a:cubicBezTo>
                  <a:cubicBezTo>
                    <a:pt x="224" y="330"/>
                    <a:pt x="301" y="270"/>
                    <a:pt x="368" y="202"/>
                  </a:cubicBezTo>
                  <a:cubicBezTo>
                    <a:pt x="376" y="194"/>
                    <a:pt x="383" y="186"/>
                    <a:pt x="391" y="178"/>
                  </a:cubicBezTo>
                  <a:cubicBezTo>
                    <a:pt x="401" y="166"/>
                    <a:pt x="398" y="156"/>
                    <a:pt x="387" y="147"/>
                  </a:cubicBezTo>
                  <a:close/>
                </a:path>
              </a:pathLst>
            </a:custGeom>
            <a:solidFill>
              <a:srgbClr val="6CAE43"/>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0" name="矩形 39"/>
            <p:cNvSpPr/>
            <p:nvPr/>
          </p:nvSpPr>
          <p:spPr>
            <a:xfrm>
              <a:off x="7011013" y="4980551"/>
              <a:ext cx="890516" cy="523220"/>
            </a:xfrm>
            <a:prstGeom prst="rect">
              <a:avLst/>
            </a:prstGeom>
            <a:effectLst/>
          </p:spPr>
          <p:txBody>
            <a:bodyPr wrap="square">
              <a:spAutoFit/>
            </a:bodyPr>
            <a:lstStyle/>
            <a:p>
              <a:pPr algn="ctr"/>
              <a:r>
                <a:rPr lang="en-US" altLang="zh-CN" sz="2800" dirty="0" smtClean="0">
                  <a:solidFill>
                    <a:schemeClr val="bg1"/>
                  </a:solidFill>
                  <a:latin typeface="Haettenschweiler" panose="020B0706040902060204" pitchFamily="34" charset="0"/>
                  <a:ea typeface="微软雅黑" panose="020B0503020204020204" pitchFamily="34" charset="-122"/>
                </a:rPr>
                <a:t>02</a:t>
              </a:r>
              <a:endParaRPr lang="zh-CN" altLang="en-US" sz="2800" dirty="0">
                <a:solidFill>
                  <a:schemeClr val="bg1"/>
                </a:solidFill>
                <a:latin typeface="Haettenschweiler" panose="020B0706040902060204" pitchFamily="34" charset="0"/>
                <a:ea typeface="微软雅黑" panose="020B0503020204020204" pitchFamily="34" charset="-122"/>
              </a:endParaRPr>
            </a:p>
          </p:txBody>
        </p:sp>
      </p:grpSp>
      <p:grpSp>
        <p:nvGrpSpPr>
          <p:cNvPr id="9" name="组合 8"/>
          <p:cNvGrpSpPr/>
          <p:nvPr/>
        </p:nvGrpSpPr>
        <p:grpSpPr>
          <a:xfrm>
            <a:off x="7142211" y="2742844"/>
            <a:ext cx="1373188" cy="2009775"/>
            <a:chOff x="7142211" y="2742840"/>
            <a:chExt cx="1373188" cy="2009775"/>
          </a:xfrm>
        </p:grpSpPr>
        <p:sp>
          <p:nvSpPr>
            <p:cNvPr id="21" name="Freeform 5"/>
            <p:cNvSpPr>
              <a:spLocks/>
            </p:cNvSpPr>
            <p:nvPr/>
          </p:nvSpPr>
          <p:spPr bwMode="auto">
            <a:xfrm rot="20700000">
              <a:off x="7142211" y="2742840"/>
              <a:ext cx="1373188" cy="2009775"/>
            </a:xfrm>
            <a:custGeom>
              <a:avLst/>
              <a:gdLst>
                <a:gd name="T0" fmla="*/ 400 w 508"/>
                <a:gd name="T1" fmla="*/ 472 h 743"/>
                <a:gd name="T2" fmla="*/ 489 w 508"/>
                <a:gd name="T3" fmla="*/ 491 h 743"/>
                <a:gd name="T4" fmla="*/ 503 w 508"/>
                <a:gd name="T5" fmla="*/ 477 h 743"/>
                <a:gd name="T6" fmla="*/ 430 w 508"/>
                <a:gd name="T7" fmla="*/ 246 h 743"/>
                <a:gd name="T8" fmla="*/ 359 w 508"/>
                <a:gd name="T9" fmla="*/ 23 h 743"/>
                <a:gd name="T10" fmla="*/ 330 w 508"/>
                <a:gd name="T11" fmla="*/ 19 h 743"/>
                <a:gd name="T12" fmla="*/ 174 w 508"/>
                <a:gd name="T13" fmla="*/ 190 h 743"/>
                <a:gd name="T14" fmla="*/ 13 w 508"/>
                <a:gd name="T15" fmla="*/ 365 h 743"/>
                <a:gd name="T16" fmla="*/ 16 w 508"/>
                <a:gd name="T17" fmla="*/ 387 h 743"/>
                <a:gd name="T18" fmla="*/ 125 w 508"/>
                <a:gd name="T19" fmla="*/ 411 h 743"/>
                <a:gd name="T20" fmla="*/ 55 w 508"/>
                <a:gd name="T21" fmla="*/ 607 h 743"/>
                <a:gd name="T22" fmla="*/ 62 w 508"/>
                <a:gd name="T23" fmla="*/ 630 h 743"/>
                <a:gd name="T24" fmla="*/ 266 w 508"/>
                <a:gd name="T25" fmla="*/ 734 h 743"/>
                <a:gd name="T26" fmla="*/ 294 w 508"/>
                <a:gd name="T27" fmla="*/ 726 h 743"/>
                <a:gd name="T28" fmla="*/ 382 w 508"/>
                <a:gd name="T29" fmla="*/ 483 h 743"/>
                <a:gd name="T30" fmla="*/ 385 w 508"/>
                <a:gd name="T31" fmla="*/ 469 h 743"/>
                <a:gd name="T32" fmla="*/ 400 w 508"/>
                <a:gd name="T33" fmla="*/ 472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8" h="743">
                  <a:moveTo>
                    <a:pt x="400" y="472"/>
                  </a:moveTo>
                  <a:cubicBezTo>
                    <a:pt x="489" y="491"/>
                    <a:pt x="489" y="491"/>
                    <a:pt x="489" y="491"/>
                  </a:cubicBezTo>
                  <a:cubicBezTo>
                    <a:pt x="506" y="496"/>
                    <a:pt x="508" y="494"/>
                    <a:pt x="503" y="477"/>
                  </a:cubicBezTo>
                  <a:cubicBezTo>
                    <a:pt x="430" y="246"/>
                    <a:pt x="430" y="246"/>
                    <a:pt x="430" y="246"/>
                  </a:cubicBezTo>
                  <a:cubicBezTo>
                    <a:pt x="359" y="23"/>
                    <a:pt x="359" y="23"/>
                    <a:pt x="359" y="23"/>
                  </a:cubicBezTo>
                  <a:cubicBezTo>
                    <a:pt x="352" y="0"/>
                    <a:pt x="338" y="9"/>
                    <a:pt x="330" y="19"/>
                  </a:cubicBezTo>
                  <a:cubicBezTo>
                    <a:pt x="174" y="190"/>
                    <a:pt x="174" y="190"/>
                    <a:pt x="174" y="190"/>
                  </a:cubicBezTo>
                  <a:cubicBezTo>
                    <a:pt x="13" y="365"/>
                    <a:pt x="13" y="365"/>
                    <a:pt x="13" y="365"/>
                  </a:cubicBezTo>
                  <a:cubicBezTo>
                    <a:pt x="0" y="378"/>
                    <a:pt x="2" y="385"/>
                    <a:pt x="16" y="387"/>
                  </a:cubicBezTo>
                  <a:cubicBezTo>
                    <a:pt x="125" y="411"/>
                    <a:pt x="125" y="411"/>
                    <a:pt x="125" y="411"/>
                  </a:cubicBezTo>
                  <a:cubicBezTo>
                    <a:pt x="109" y="485"/>
                    <a:pt x="84" y="553"/>
                    <a:pt x="55" y="607"/>
                  </a:cubicBezTo>
                  <a:cubicBezTo>
                    <a:pt x="50" y="618"/>
                    <a:pt x="53" y="623"/>
                    <a:pt x="62" y="630"/>
                  </a:cubicBezTo>
                  <a:cubicBezTo>
                    <a:pt x="266" y="734"/>
                    <a:pt x="266" y="734"/>
                    <a:pt x="266" y="734"/>
                  </a:cubicBezTo>
                  <a:cubicBezTo>
                    <a:pt x="282" y="741"/>
                    <a:pt x="285" y="743"/>
                    <a:pt x="294" y="726"/>
                  </a:cubicBezTo>
                  <a:cubicBezTo>
                    <a:pt x="333" y="650"/>
                    <a:pt x="362" y="573"/>
                    <a:pt x="382" y="483"/>
                  </a:cubicBezTo>
                  <a:cubicBezTo>
                    <a:pt x="385" y="469"/>
                    <a:pt x="385" y="469"/>
                    <a:pt x="385" y="469"/>
                  </a:cubicBezTo>
                  <a:lnTo>
                    <a:pt x="400" y="472"/>
                  </a:lnTo>
                  <a:close/>
                </a:path>
              </a:pathLst>
            </a:custGeom>
            <a:gradFill>
              <a:gsLst>
                <a:gs pos="0">
                  <a:srgbClr val="DDDDDD"/>
                </a:gs>
                <a:gs pos="100000">
                  <a:srgbClr val="FEFEFE"/>
                </a:gs>
              </a:gsLst>
              <a:lin ang="18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1" name="矩形 40"/>
            <p:cNvSpPr/>
            <p:nvPr/>
          </p:nvSpPr>
          <p:spPr>
            <a:xfrm>
              <a:off x="7456271" y="3572555"/>
              <a:ext cx="890516" cy="523220"/>
            </a:xfrm>
            <a:prstGeom prst="rect">
              <a:avLst/>
            </a:prstGeom>
            <a:effectLst/>
          </p:spPr>
          <p:txBody>
            <a:bodyPr wrap="square">
              <a:spAutoFit/>
            </a:bodyPr>
            <a:lstStyle/>
            <a:p>
              <a:pPr algn="ctr"/>
              <a:r>
                <a:rPr lang="en-US" altLang="zh-CN" sz="2800" dirty="0" smtClean="0">
                  <a:gradFill>
                    <a:gsLst>
                      <a:gs pos="0">
                        <a:srgbClr val="1B2C45"/>
                      </a:gs>
                      <a:gs pos="100000">
                        <a:srgbClr val="254E8C"/>
                      </a:gs>
                    </a:gsLst>
                    <a:lin ang="19200000" scaled="0"/>
                  </a:gradFill>
                  <a:latin typeface="Haettenschweiler" panose="020B0706040902060204" pitchFamily="34" charset="0"/>
                  <a:ea typeface="微软雅黑" panose="020B0503020204020204" pitchFamily="34" charset="-122"/>
                </a:rPr>
                <a:t>03</a:t>
              </a:r>
              <a:endParaRPr lang="zh-CN" altLang="en-US" sz="2800" dirty="0">
                <a:gradFill>
                  <a:gsLst>
                    <a:gs pos="0">
                      <a:srgbClr val="1B2C45"/>
                    </a:gs>
                    <a:gs pos="100000">
                      <a:srgbClr val="254E8C"/>
                    </a:gs>
                  </a:gsLst>
                  <a:lin ang="19200000" scaled="0"/>
                </a:gradFill>
                <a:latin typeface="Haettenschweiler" panose="020B0706040902060204" pitchFamily="34" charset="0"/>
                <a:ea typeface="微软雅黑" panose="020B0503020204020204" pitchFamily="34" charset="-122"/>
              </a:endParaRPr>
            </a:p>
          </p:txBody>
        </p:sp>
      </p:grpSp>
      <p:grpSp>
        <p:nvGrpSpPr>
          <p:cNvPr id="3" name="组合 2"/>
          <p:cNvGrpSpPr/>
          <p:nvPr/>
        </p:nvGrpSpPr>
        <p:grpSpPr>
          <a:xfrm>
            <a:off x="4706509" y="1977162"/>
            <a:ext cx="1057275" cy="822325"/>
            <a:chOff x="4706507" y="1977158"/>
            <a:chExt cx="1057275" cy="822325"/>
          </a:xfrm>
        </p:grpSpPr>
        <p:sp>
          <p:nvSpPr>
            <p:cNvPr id="25" name="Freeform 9"/>
            <p:cNvSpPr>
              <a:spLocks/>
            </p:cNvSpPr>
            <p:nvPr/>
          </p:nvSpPr>
          <p:spPr bwMode="auto">
            <a:xfrm rot="20700000">
              <a:off x="4706507" y="1977158"/>
              <a:ext cx="1057275" cy="822325"/>
            </a:xfrm>
            <a:custGeom>
              <a:avLst/>
              <a:gdLst>
                <a:gd name="T0" fmla="*/ 373 w 391"/>
                <a:gd name="T1" fmla="*/ 260 h 304"/>
                <a:gd name="T2" fmla="*/ 390 w 391"/>
                <a:gd name="T3" fmla="*/ 24 h 304"/>
                <a:gd name="T4" fmla="*/ 373 w 391"/>
                <a:gd name="T5" fmla="*/ 8 h 304"/>
                <a:gd name="T6" fmla="*/ 14 w 391"/>
                <a:gd name="T7" fmla="*/ 53 h 304"/>
                <a:gd name="T8" fmla="*/ 6 w 391"/>
                <a:gd name="T9" fmla="*/ 71 h 304"/>
                <a:gd name="T10" fmla="*/ 92 w 391"/>
                <a:gd name="T11" fmla="*/ 297 h 304"/>
                <a:gd name="T12" fmla="*/ 105 w 391"/>
                <a:gd name="T13" fmla="*/ 302 h 304"/>
                <a:gd name="T14" fmla="*/ 357 w 391"/>
                <a:gd name="T15" fmla="*/ 273 h 304"/>
                <a:gd name="T16" fmla="*/ 373 w 391"/>
                <a:gd name="T17"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1" h="304">
                  <a:moveTo>
                    <a:pt x="373" y="260"/>
                  </a:moveTo>
                  <a:cubicBezTo>
                    <a:pt x="390" y="24"/>
                    <a:pt x="390" y="24"/>
                    <a:pt x="390" y="24"/>
                  </a:cubicBezTo>
                  <a:cubicBezTo>
                    <a:pt x="391" y="9"/>
                    <a:pt x="384" y="9"/>
                    <a:pt x="373" y="8"/>
                  </a:cubicBezTo>
                  <a:cubicBezTo>
                    <a:pt x="305" y="3"/>
                    <a:pt x="164" y="0"/>
                    <a:pt x="14" y="53"/>
                  </a:cubicBezTo>
                  <a:cubicBezTo>
                    <a:pt x="0" y="58"/>
                    <a:pt x="6" y="71"/>
                    <a:pt x="6" y="71"/>
                  </a:cubicBezTo>
                  <a:cubicBezTo>
                    <a:pt x="92" y="297"/>
                    <a:pt x="92" y="297"/>
                    <a:pt x="92" y="297"/>
                  </a:cubicBezTo>
                  <a:cubicBezTo>
                    <a:pt x="94" y="301"/>
                    <a:pt x="97" y="304"/>
                    <a:pt x="105" y="302"/>
                  </a:cubicBezTo>
                  <a:cubicBezTo>
                    <a:pt x="203" y="274"/>
                    <a:pt x="300" y="271"/>
                    <a:pt x="357" y="273"/>
                  </a:cubicBezTo>
                  <a:cubicBezTo>
                    <a:pt x="370" y="274"/>
                    <a:pt x="372" y="270"/>
                    <a:pt x="373" y="260"/>
                  </a:cubicBezTo>
                  <a:close/>
                </a:path>
              </a:pathLst>
            </a:custGeom>
            <a:solidFill>
              <a:srgbClr val="6CAE43"/>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2" name="矩形 41"/>
            <p:cNvSpPr/>
            <p:nvPr/>
          </p:nvSpPr>
          <p:spPr>
            <a:xfrm>
              <a:off x="4844593" y="2071555"/>
              <a:ext cx="890516" cy="523220"/>
            </a:xfrm>
            <a:prstGeom prst="rect">
              <a:avLst/>
            </a:prstGeom>
            <a:effectLst/>
          </p:spPr>
          <p:txBody>
            <a:bodyPr wrap="square">
              <a:spAutoFit/>
            </a:bodyPr>
            <a:lstStyle/>
            <a:p>
              <a:pPr algn="ctr"/>
              <a:r>
                <a:rPr lang="en-US" altLang="zh-CN" sz="2800" dirty="0" smtClean="0">
                  <a:solidFill>
                    <a:schemeClr val="bg1"/>
                  </a:solidFill>
                  <a:latin typeface="Haettenschweiler" panose="020B0706040902060204" pitchFamily="34" charset="0"/>
                  <a:ea typeface="微软雅黑" panose="020B0503020204020204" pitchFamily="34" charset="-122"/>
                </a:rPr>
                <a:t>04</a:t>
              </a:r>
              <a:endParaRPr lang="zh-CN" altLang="en-US" sz="2800" dirty="0">
                <a:solidFill>
                  <a:schemeClr val="bg1"/>
                </a:solidFill>
                <a:latin typeface="Haettenschweiler" panose="020B0706040902060204" pitchFamily="34" charset="0"/>
                <a:ea typeface="微软雅黑" panose="020B0503020204020204" pitchFamily="34" charset="-122"/>
              </a:endParaRPr>
            </a:p>
          </p:txBody>
        </p:sp>
      </p:grpSp>
      <p:grpSp>
        <p:nvGrpSpPr>
          <p:cNvPr id="4" name="组合 3"/>
          <p:cNvGrpSpPr/>
          <p:nvPr/>
        </p:nvGrpSpPr>
        <p:grpSpPr>
          <a:xfrm>
            <a:off x="3776510" y="2523198"/>
            <a:ext cx="1087439" cy="1016000"/>
            <a:chOff x="3776508" y="2523198"/>
            <a:chExt cx="1087438" cy="1016000"/>
          </a:xfrm>
        </p:grpSpPr>
        <p:sp>
          <p:nvSpPr>
            <p:cNvPr id="26" name="Freeform 10"/>
            <p:cNvSpPr>
              <a:spLocks/>
            </p:cNvSpPr>
            <p:nvPr/>
          </p:nvSpPr>
          <p:spPr bwMode="auto">
            <a:xfrm rot="20700000">
              <a:off x="3776508" y="2523198"/>
              <a:ext cx="1087438" cy="1016000"/>
            </a:xfrm>
            <a:custGeom>
              <a:avLst/>
              <a:gdLst>
                <a:gd name="T0" fmla="*/ 14 w 402"/>
                <a:gd name="T1" fmla="*/ 233 h 376"/>
                <a:gd name="T2" fmla="*/ 198 w 402"/>
                <a:gd name="T3" fmla="*/ 367 h 376"/>
                <a:gd name="T4" fmla="*/ 221 w 402"/>
                <a:gd name="T5" fmla="*/ 366 h 376"/>
                <a:gd name="T6" fmla="*/ 387 w 402"/>
                <a:gd name="T7" fmla="*/ 239 h 376"/>
                <a:gd name="T8" fmla="*/ 396 w 402"/>
                <a:gd name="T9" fmla="*/ 214 h 376"/>
                <a:gd name="T10" fmla="*/ 290 w 402"/>
                <a:gd name="T11" fmla="*/ 10 h 376"/>
                <a:gd name="T12" fmla="*/ 263 w 402"/>
                <a:gd name="T13" fmla="*/ 6 h 376"/>
                <a:gd name="T14" fmla="*/ 32 w 402"/>
                <a:gd name="T15" fmla="*/ 178 h 376"/>
                <a:gd name="T16" fmla="*/ 10 w 402"/>
                <a:gd name="T17" fmla="*/ 202 h 376"/>
                <a:gd name="T18" fmla="*/ 14 w 402"/>
                <a:gd name="T19" fmla="*/ 23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376">
                  <a:moveTo>
                    <a:pt x="14" y="233"/>
                  </a:moveTo>
                  <a:cubicBezTo>
                    <a:pt x="198" y="367"/>
                    <a:pt x="198" y="367"/>
                    <a:pt x="198" y="367"/>
                  </a:cubicBezTo>
                  <a:cubicBezTo>
                    <a:pt x="204" y="372"/>
                    <a:pt x="212" y="376"/>
                    <a:pt x="221" y="366"/>
                  </a:cubicBezTo>
                  <a:cubicBezTo>
                    <a:pt x="273" y="309"/>
                    <a:pt x="329" y="271"/>
                    <a:pt x="387" y="239"/>
                  </a:cubicBezTo>
                  <a:cubicBezTo>
                    <a:pt x="401" y="232"/>
                    <a:pt x="402" y="226"/>
                    <a:pt x="396" y="214"/>
                  </a:cubicBezTo>
                  <a:cubicBezTo>
                    <a:pt x="290" y="10"/>
                    <a:pt x="290" y="10"/>
                    <a:pt x="290" y="10"/>
                  </a:cubicBezTo>
                  <a:cubicBezTo>
                    <a:pt x="286" y="3"/>
                    <a:pt x="276" y="0"/>
                    <a:pt x="263" y="6"/>
                  </a:cubicBezTo>
                  <a:cubicBezTo>
                    <a:pt x="174" y="47"/>
                    <a:pt x="98" y="108"/>
                    <a:pt x="32" y="178"/>
                  </a:cubicBezTo>
                  <a:cubicBezTo>
                    <a:pt x="25" y="186"/>
                    <a:pt x="17" y="194"/>
                    <a:pt x="10" y="202"/>
                  </a:cubicBezTo>
                  <a:cubicBezTo>
                    <a:pt x="0" y="214"/>
                    <a:pt x="3" y="225"/>
                    <a:pt x="14" y="233"/>
                  </a:cubicBezTo>
                  <a:close/>
                </a:path>
              </a:pathLst>
            </a:custGeom>
            <a:gradFill>
              <a:gsLst>
                <a:gs pos="0">
                  <a:srgbClr val="DDDDDD"/>
                </a:gs>
                <a:gs pos="100000">
                  <a:srgbClr val="FEFEFE"/>
                </a:gs>
              </a:gsLst>
              <a:lin ang="18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3" name="矩形 42"/>
            <p:cNvSpPr/>
            <p:nvPr/>
          </p:nvSpPr>
          <p:spPr>
            <a:xfrm>
              <a:off x="3907993" y="2771824"/>
              <a:ext cx="890516" cy="523220"/>
            </a:xfrm>
            <a:prstGeom prst="rect">
              <a:avLst/>
            </a:prstGeom>
            <a:effectLst/>
          </p:spPr>
          <p:txBody>
            <a:bodyPr wrap="square">
              <a:spAutoFit/>
            </a:bodyPr>
            <a:lstStyle/>
            <a:p>
              <a:pPr algn="ctr"/>
              <a:r>
                <a:rPr lang="en-US" altLang="zh-CN" sz="2800" dirty="0" smtClean="0">
                  <a:gradFill>
                    <a:gsLst>
                      <a:gs pos="0">
                        <a:srgbClr val="1B2C45"/>
                      </a:gs>
                      <a:gs pos="100000">
                        <a:srgbClr val="254E8C"/>
                      </a:gs>
                    </a:gsLst>
                    <a:lin ang="19200000" scaled="0"/>
                  </a:gradFill>
                  <a:latin typeface="Haettenschweiler" panose="020B0706040902060204" pitchFamily="34" charset="0"/>
                  <a:ea typeface="微软雅黑" panose="020B0503020204020204" pitchFamily="34" charset="-122"/>
                </a:rPr>
                <a:t>05</a:t>
              </a:r>
              <a:endParaRPr lang="zh-CN" altLang="en-US" sz="2800" dirty="0">
                <a:gradFill>
                  <a:gsLst>
                    <a:gs pos="0">
                      <a:srgbClr val="1B2C45"/>
                    </a:gs>
                    <a:gs pos="100000">
                      <a:srgbClr val="254E8C"/>
                    </a:gs>
                  </a:gsLst>
                  <a:lin ang="19200000" scaled="0"/>
                </a:gradFill>
                <a:latin typeface="Haettenschweiler" panose="020B0706040902060204" pitchFamily="34" charset="0"/>
                <a:ea typeface="微软雅黑" panose="020B0503020204020204" pitchFamily="34" charset="-122"/>
              </a:endParaRPr>
            </a:p>
          </p:txBody>
        </p:sp>
      </p:grpSp>
      <p:grpSp>
        <p:nvGrpSpPr>
          <p:cNvPr id="7" name="组合 6"/>
          <p:cNvGrpSpPr/>
          <p:nvPr/>
        </p:nvGrpSpPr>
        <p:grpSpPr>
          <a:xfrm>
            <a:off x="3404740" y="3560065"/>
            <a:ext cx="1387475" cy="2016125"/>
            <a:chOff x="3404738" y="3560061"/>
            <a:chExt cx="1387475" cy="2016125"/>
          </a:xfrm>
        </p:grpSpPr>
        <p:sp>
          <p:nvSpPr>
            <p:cNvPr id="27" name="Freeform 11"/>
            <p:cNvSpPr>
              <a:spLocks/>
            </p:cNvSpPr>
            <p:nvPr/>
          </p:nvSpPr>
          <p:spPr bwMode="auto">
            <a:xfrm rot="20700000">
              <a:off x="3404738" y="3560061"/>
              <a:ext cx="1387475" cy="2016125"/>
            </a:xfrm>
            <a:custGeom>
              <a:avLst/>
              <a:gdLst>
                <a:gd name="T0" fmla="*/ 109 w 513"/>
                <a:gd name="T1" fmla="*/ 277 h 745"/>
                <a:gd name="T2" fmla="*/ 19 w 513"/>
                <a:gd name="T3" fmla="*/ 262 h 745"/>
                <a:gd name="T4" fmla="*/ 5 w 513"/>
                <a:gd name="T5" fmla="*/ 277 h 745"/>
                <a:gd name="T6" fmla="*/ 92 w 513"/>
                <a:gd name="T7" fmla="*/ 504 h 745"/>
                <a:gd name="T8" fmla="*/ 175 w 513"/>
                <a:gd name="T9" fmla="*/ 722 h 745"/>
                <a:gd name="T10" fmla="*/ 204 w 513"/>
                <a:gd name="T11" fmla="*/ 725 h 745"/>
                <a:gd name="T12" fmla="*/ 351 w 513"/>
                <a:gd name="T13" fmla="*/ 546 h 745"/>
                <a:gd name="T14" fmla="*/ 500 w 513"/>
                <a:gd name="T15" fmla="*/ 362 h 745"/>
                <a:gd name="T16" fmla="*/ 497 w 513"/>
                <a:gd name="T17" fmla="*/ 339 h 745"/>
                <a:gd name="T18" fmla="*/ 387 w 513"/>
                <a:gd name="T19" fmla="*/ 321 h 745"/>
                <a:gd name="T20" fmla="*/ 445 w 513"/>
                <a:gd name="T21" fmla="*/ 122 h 745"/>
                <a:gd name="T22" fmla="*/ 437 w 513"/>
                <a:gd name="T23" fmla="*/ 100 h 745"/>
                <a:gd name="T24" fmla="*/ 227 w 513"/>
                <a:gd name="T25" fmla="*/ 8 h 745"/>
                <a:gd name="T26" fmla="*/ 200 w 513"/>
                <a:gd name="T27" fmla="*/ 17 h 745"/>
                <a:gd name="T28" fmla="*/ 126 w 513"/>
                <a:gd name="T29" fmla="*/ 264 h 745"/>
                <a:gd name="T30" fmla="*/ 124 w 513"/>
                <a:gd name="T31" fmla="*/ 279 h 745"/>
                <a:gd name="T32" fmla="*/ 109 w 513"/>
                <a:gd name="T33" fmla="*/ 277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3" h="745">
                  <a:moveTo>
                    <a:pt x="109" y="277"/>
                  </a:moveTo>
                  <a:cubicBezTo>
                    <a:pt x="19" y="262"/>
                    <a:pt x="19" y="262"/>
                    <a:pt x="19" y="262"/>
                  </a:cubicBezTo>
                  <a:cubicBezTo>
                    <a:pt x="1" y="259"/>
                    <a:pt x="0" y="261"/>
                    <a:pt x="5" y="277"/>
                  </a:cubicBezTo>
                  <a:cubicBezTo>
                    <a:pt x="92" y="504"/>
                    <a:pt x="92" y="504"/>
                    <a:pt x="92" y="504"/>
                  </a:cubicBezTo>
                  <a:cubicBezTo>
                    <a:pt x="175" y="722"/>
                    <a:pt x="175" y="722"/>
                    <a:pt x="175" y="722"/>
                  </a:cubicBezTo>
                  <a:cubicBezTo>
                    <a:pt x="184" y="745"/>
                    <a:pt x="197" y="735"/>
                    <a:pt x="204" y="725"/>
                  </a:cubicBezTo>
                  <a:cubicBezTo>
                    <a:pt x="351" y="546"/>
                    <a:pt x="351" y="546"/>
                    <a:pt x="351" y="546"/>
                  </a:cubicBezTo>
                  <a:cubicBezTo>
                    <a:pt x="500" y="362"/>
                    <a:pt x="500" y="362"/>
                    <a:pt x="500" y="362"/>
                  </a:cubicBezTo>
                  <a:cubicBezTo>
                    <a:pt x="513" y="347"/>
                    <a:pt x="511" y="341"/>
                    <a:pt x="497" y="339"/>
                  </a:cubicBezTo>
                  <a:cubicBezTo>
                    <a:pt x="387" y="321"/>
                    <a:pt x="387" y="321"/>
                    <a:pt x="387" y="321"/>
                  </a:cubicBezTo>
                  <a:cubicBezTo>
                    <a:pt x="398" y="247"/>
                    <a:pt x="420" y="178"/>
                    <a:pt x="445" y="122"/>
                  </a:cubicBezTo>
                  <a:cubicBezTo>
                    <a:pt x="450" y="111"/>
                    <a:pt x="447" y="106"/>
                    <a:pt x="437" y="100"/>
                  </a:cubicBezTo>
                  <a:cubicBezTo>
                    <a:pt x="227" y="8"/>
                    <a:pt x="227" y="8"/>
                    <a:pt x="227" y="8"/>
                  </a:cubicBezTo>
                  <a:cubicBezTo>
                    <a:pt x="211" y="1"/>
                    <a:pt x="208" y="0"/>
                    <a:pt x="200" y="17"/>
                  </a:cubicBezTo>
                  <a:cubicBezTo>
                    <a:pt x="165" y="95"/>
                    <a:pt x="141" y="174"/>
                    <a:pt x="126" y="264"/>
                  </a:cubicBezTo>
                  <a:cubicBezTo>
                    <a:pt x="124" y="279"/>
                    <a:pt x="124" y="279"/>
                    <a:pt x="124" y="279"/>
                  </a:cubicBezTo>
                  <a:lnTo>
                    <a:pt x="109" y="277"/>
                  </a:lnTo>
                  <a:close/>
                </a:path>
              </a:pathLst>
            </a:custGeom>
            <a:solidFill>
              <a:srgbClr val="6CAE43"/>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矩形 44"/>
            <p:cNvSpPr/>
            <p:nvPr/>
          </p:nvSpPr>
          <p:spPr>
            <a:xfrm>
              <a:off x="3604706" y="4392130"/>
              <a:ext cx="890516" cy="523220"/>
            </a:xfrm>
            <a:prstGeom prst="rect">
              <a:avLst/>
            </a:prstGeom>
            <a:effectLst/>
          </p:spPr>
          <p:txBody>
            <a:bodyPr wrap="square">
              <a:spAutoFit/>
            </a:bodyPr>
            <a:lstStyle/>
            <a:p>
              <a:pPr algn="ctr"/>
              <a:r>
                <a:rPr lang="en-US" altLang="zh-CN" sz="2800" dirty="0" smtClean="0">
                  <a:solidFill>
                    <a:schemeClr val="bg1"/>
                  </a:solidFill>
                  <a:latin typeface="Haettenschweiler" panose="020B0706040902060204" pitchFamily="34" charset="0"/>
                  <a:ea typeface="微软雅黑" panose="020B0503020204020204" pitchFamily="34" charset="-122"/>
                </a:rPr>
                <a:t>06</a:t>
              </a:r>
              <a:endParaRPr lang="zh-CN" altLang="en-US" sz="2800" dirty="0">
                <a:solidFill>
                  <a:schemeClr val="bg1"/>
                </a:solidFill>
                <a:latin typeface="Haettenschweiler" panose="020B0706040902060204" pitchFamily="34" charset="0"/>
                <a:ea typeface="微软雅黑" panose="020B0503020204020204" pitchFamily="34" charset="-122"/>
              </a:endParaRPr>
            </a:p>
          </p:txBody>
        </p:sp>
      </p:grpSp>
      <p:sp>
        <p:nvSpPr>
          <p:cNvPr id="46" name="文本框 45"/>
          <p:cNvSpPr txBox="1"/>
          <p:nvPr/>
        </p:nvSpPr>
        <p:spPr>
          <a:xfrm>
            <a:off x="9407281" y="2368768"/>
            <a:ext cx="2441694" cy="1031051"/>
          </a:xfrm>
          <a:prstGeom prst="rect">
            <a:avLst/>
          </a:prstGeom>
          <a:noFill/>
          <a:effectLst/>
        </p:spPr>
        <p:txBody>
          <a:bodyPr wrap="none" rtlCol="0">
            <a:spAutoFit/>
          </a:bodyPr>
          <a:lstStyle/>
          <a:p>
            <a:r>
              <a:rPr lang="en-US" altLang="zh-CN" sz="1600" b="1" dirty="0" smtClean="0">
                <a:solidFill>
                  <a:schemeClr val="tx1">
                    <a:lumMod val="75000"/>
                    <a:lumOff val="25000"/>
                  </a:schemeClr>
                </a:solidFill>
                <a:latin typeface="方正姚体" panose="02010601030101010101" pitchFamily="2" charset="-122"/>
                <a:ea typeface="方正姚体" panose="02010601030101010101" pitchFamily="2" charset="-122"/>
              </a:rPr>
              <a:t>     </a:t>
            </a:r>
            <a:r>
              <a:rPr lang="en-US" altLang="zh-CN" sz="12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Click here to add  you to the Center of the  </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narrative thought</a:t>
            </a:r>
          </a:p>
          <a:p>
            <a:endParaRPr lang="en-US" altLang="zh-CN" sz="1000" dirty="0" smtClean="0">
              <a:solidFill>
                <a:schemeClr val="tx1">
                  <a:lumMod val="75000"/>
                  <a:lumOff val="25000"/>
                </a:schemeClr>
              </a:solidFill>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9393185" y="4355345"/>
            <a:ext cx="2441694" cy="1031051"/>
          </a:xfrm>
          <a:prstGeom prst="rect">
            <a:avLst/>
          </a:prstGeom>
          <a:noFill/>
          <a:effectLst/>
        </p:spPr>
        <p:txBody>
          <a:bodyPr wrap="none" rtlCol="0">
            <a:spAutoFit/>
          </a:bodyPr>
          <a:lstStyle/>
          <a:p>
            <a:r>
              <a:rPr lang="en-US" altLang="zh-CN" sz="1600" b="1" dirty="0" smtClean="0">
                <a:solidFill>
                  <a:schemeClr val="tx1">
                    <a:lumMod val="75000"/>
                    <a:lumOff val="25000"/>
                  </a:schemeClr>
                </a:solidFill>
                <a:latin typeface="方正姚体" panose="02010601030101010101" pitchFamily="2" charset="-122"/>
                <a:ea typeface="方正姚体" panose="02010601030101010101" pitchFamily="2" charset="-122"/>
              </a:rPr>
              <a:t>     </a:t>
            </a:r>
            <a:r>
              <a:rPr lang="en-US" altLang="zh-CN" sz="12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Click here to add  you to the Center of the  </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narrative thought</a:t>
            </a:r>
          </a:p>
          <a:p>
            <a:endParaRPr lang="en-US" altLang="zh-CN" sz="1000" dirty="0" smtClean="0">
              <a:solidFill>
                <a:schemeClr val="tx1">
                  <a:lumMod val="75000"/>
                  <a:lumOff val="25000"/>
                </a:schemeClr>
              </a:solidFill>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9250845" y="5571300"/>
            <a:ext cx="2441694" cy="1031051"/>
          </a:xfrm>
          <a:prstGeom prst="rect">
            <a:avLst/>
          </a:prstGeom>
          <a:noFill/>
          <a:effectLst/>
        </p:spPr>
        <p:txBody>
          <a:bodyPr wrap="none" rtlCol="0">
            <a:spAutoFit/>
          </a:bodyPr>
          <a:lstStyle/>
          <a:p>
            <a:r>
              <a:rPr lang="en-US" altLang="zh-CN" sz="1600" b="1" dirty="0" smtClean="0">
                <a:solidFill>
                  <a:schemeClr val="tx1">
                    <a:lumMod val="75000"/>
                    <a:lumOff val="25000"/>
                  </a:schemeClr>
                </a:solidFill>
                <a:latin typeface="方正姚体" panose="02010601030101010101" pitchFamily="2" charset="-122"/>
                <a:ea typeface="方正姚体" panose="02010601030101010101" pitchFamily="2" charset="-122"/>
              </a:rPr>
              <a:t>     </a:t>
            </a:r>
            <a:r>
              <a:rPr lang="en-US" altLang="zh-CN" sz="12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Click here to add  you to the Center of the  </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narrative thought</a:t>
            </a:r>
          </a:p>
          <a:p>
            <a:endParaRPr lang="en-US" altLang="zh-CN" sz="1000" dirty="0" smtClean="0">
              <a:solidFill>
                <a:schemeClr val="tx1">
                  <a:lumMod val="75000"/>
                  <a:lumOff val="25000"/>
                </a:schemeClr>
              </a:solidFill>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58225" y="1664729"/>
            <a:ext cx="2441694" cy="1031051"/>
          </a:xfrm>
          <a:prstGeom prst="rect">
            <a:avLst/>
          </a:prstGeom>
          <a:noFill/>
          <a:effectLst/>
        </p:spPr>
        <p:txBody>
          <a:bodyPr wrap="none" rtlCol="0">
            <a:spAutoFit/>
          </a:bodyPr>
          <a:lstStyle/>
          <a:p>
            <a:r>
              <a:rPr lang="en-US" altLang="zh-CN" sz="1600" b="1" dirty="0" smtClean="0">
                <a:solidFill>
                  <a:schemeClr val="tx1">
                    <a:lumMod val="75000"/>
                    <a:lumOff val="25000"/>
                  </a:schemeClr>
                </a:solidFill>
                <a:latin typeface="方正姚体" panose="02010601030101010101" pitchFamily="2" charset="-122"/>
                <a:ea typeface="方正姚体" panose="02010601030101010101" pitchFamily="2" charset="-122"/>
              </a:rPr>
              <a:t>     </a:t>
            </a:r>
            <a:r>
              <a:rPr lang="en-US" altLang="zh-CN" sz="12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Click here to add  you to the Center of the  </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narrative thought</a:t>
            </a:r>
          </a:p>
          <a:p>
            <a:endParaRPr lang="en-US" altLang="zh-CN" sz="1000" dirty="0" smtClean="0">
              <a:solidFill>
                <a:schemeClr val="tx1">
                  <a:lumMod val="75000"/>
                  <a:lumOff val="25000"/>
                </a:schemeClr>
              </a:solidFill>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484905" y="3077281"/>
            <a:ext cx="2441694" cy="1031051"/>
          </a:xfrm>
          <a:prstGeom prst="rect">
            <a:avLst/>
          </a:prstGeom>
          <a:noFill/>
          <a:effectLst/>
        </p:spPr>
        <p:txBody>
          <a:bodyPr wrap="none" rtlCol="0">
            <a:spAutoFit/>
          </a:bodyPr>
          <a:lstStyle/>
          <a:p>
            <a:r>
              <a:rPr lang="en-US" altLang="zh-CN" sz="1600" b="1" dirty="0" smtClean="0">
                <a:solidFill>
                  <a:schemeClr val="tx1">
                    <a:lumMod val="75000"/>
                    <a:lumOff val="25000"/>
                  </a:schemeClr>
                </a:solidFill>
                <a:latin typeface="方正姚体" panose="02010601030101010101" pitchFamily="2" charset="-122"/>
                <a:ea typeface="方正姚体" panose="02010601030101010101" pitchFamily="2" charset="-122"/>
              </a:rPr>
              <a:t>     </a:t>
            </a:r>
            <a:r>
              <a:rPr lang="en-US" altLang="zh-CN" sz="12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Click here to add  you to the Center of the  </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narrative thought</a:t>
            </a:r>
          </a:p>
          <a:p>
            <a:endParaRPr lang="en-US" altLang="zh-CN" sz="1000" dirty="0" smtClean="0">
              <a:solidFill>
                <a:schemeClr val="tx1">
                  <a:lumMod val="75000"/>
                  <a:lumOff val="25000"/>
                </a:schemeClr>
              </a:solidFill>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568084" y="4609570"/>
            <a:ext cx="2441694" cy="1031051"/>
          </a:xfrm>
          <a:prstGeom prst="rect">
            <a:avLst/>
          </a:prstGeom>
          <a:noFill/>
          <a:effectLst/>
        </p:spPr>
        <p:txBody>
          <a:bodyPr wrap="none" rtlCol="0">
            <a:spAutoFit/>
          </a:bodyPr>
          <a:lstStyle/>
          <a:p>
            <a:r>
              <a:rPr lang="en-US" altLang="zh-CN" sz="1600" b="1" dirty="0" smtClean="0">
                <a:solidFill>
                  <a:srgbClr val="DB0612"/>
                </a:solidFill>
                <a:latin typeface="方正姚体" panose="02010601030101010101" pitchFamily="2" charset="-122"/>
                <a:ea typeface="方正姚体" panose="02010601030101010101" pitchFamily="2" charset="-122"/>
              </a:rPr>
              <a:t>     </a:t>
            </a:r>
            <a:r>
              <a:rPr lang="en-US" altLang="zh-CN" sz="1200" b="1" dirty="0" smtClean="0">
                <a:gradFill>
                  <a:gsLst>
                    <a:gs pos="0">
                      <a:srgbClr val="1B2C45"/>
                    </a:gs>
                    <a:gs pos="100000">
                      <a:srgbClr val="254E8C"/>
                    </a:gs>
                  </a:gsLst>
                  <a:lin ang="19200000" scaled="0"/>
                </a:gradFill>
                <a:latin typeface="方正姚体" panose="02010601030101010101" pitchFamily="2" charset="-122"/>
                <a:ea typeface="方正姚体" panose="02010601030101010101" pitchFamily="2" charset="-122"/>
              </a:rPr>
              <a:t>MORE  THAN  TEMPLATE</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Click here to add  you to the Center of the  </a:t>
            </a:r>
          </a:p>
          <a:p>
            <a:r>
              <a:rPr lang="en-US" altLang="zh-CN" sz="1050" dirty="0" smtClean="0">
                <a:solidFill>
                  <a:schemeClr val="tx1">
                    <a:lumMod val="75000"/>
                    <a:lumOff val="25000"/>
                  </a:schemeClr>
                </a:solidFill>
                <a:latin typeface="方正姚体" panose="02010601030101010101" pitchFamily="2" charset="-122"/>
                <a:ea typeface="方正姚体" panose="02010601030101010101" pitchFamily="2" charset="-122"/>
              </a:rPr>
              <a:t>narrative thought</a:t>
            </a:r>
          </a:p>
          <a:p>
            <a:endParaRPr lang="en-US" altLang="zh-CN" sz="1000" dirty="0" smtClean="0">
              <a:solidFill>
                <a:schemeClr val="tx1">
                  <a:lumMod val="75000"/>
                  <a:lumOff val="25000"/>
                </a:schemeClr>
              </a:solidFill>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3"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21697356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000"/>
                                            <p:tgtEl>
                                              <p:spTgt spid="8"/>
                                            </p:tgtEl>
                                          </p:cBhvr>
                                        </p:animEffect>
                                      </p:childTnLst>
                                    </p:cTn>
                                  </p:par>
                                </p:childTnLst>
                              </p:cTn>
                            </p:par>
                            <p:par>
                              <p:cTn id="8" fill="hold">
                                <p:stCondLst>
                                  <p:cond delay="1000"/>
                                </p:stCondLst>
                                <p:childTnLst>
                                  <p:par>
                                    <p:cTn id="9" presetID="2" presetClass="entr" presetSubtype="2" fill="hold" nodeType="afterEffect" p14:presetBounceEnd="6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6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2" presetClass="entr" presetSubtype="2"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par>
                              <p:cTn id="20" fill="hold">
                                <p:stCondLst>
                                  <p:cond delay="2500"/>
                                </p:stCondLst>
                                <p:childTnLst>
                                  <p:par>
                                    <p:cTn id="21" presetID="2" presetClass="entr" presetSubtype="2" fill="hold" nodeType="afterEffect" p14:presetBounceEnd="60000">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14:bounceEnd="60000">
                                          <p:cBhvr additive="base">
                                            <p:cTn id="23" dur="1000" fill="hold"/>
                                            <p:tgtEl>
                                              <p:spTgt spid="4"/>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2" presetClass="entr" presetSubtype="2" fill="hold" grpId="0" nodeType="with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wipe(right)">
                                          <p:cBhvr>
                                            <p:cTn id="27" dur="500"/>
                                            <p:tgtEl>
                                              <p:spTgt spid="14"/>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childTnLst>
                              </p:cTn>
                            </p:par>
                            <p:par>
                              <p:cTn id="32" fill="hold">
                                <p:stCondLst>
                                  <p:cond delay="4000"/>
                                </p:stCondLst>
                                <p:childTnLst>
                                  <p:par>
                                    <p:cTn id="33" presetID="2" presetClass="entr" presetSubtype="1" fill="hold" nodeType="afterEffect" p14:presetBounceEnd="60000">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14:bounceEnd="60000">
                                          <p:cBhvr additive="base">
                                            <p:cTn id="35" dur="10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36" dur="1000" fill="hold"/>
                                            <p:tgtEl>
                                              <p:spTgt spid="7"/>
                                            </p:tgtEl>
                                            <p:attrNameLst>
                                              <p:attrName>ppt_y</p:attrName>
                                            </p:attrNameLst>
                                          </p:cBhvr>
                                          <p:tavLst>
                                            <p:tav tm="0">
                                              <p:val>
                                                <p:strVal val="0-#ppt_h/2"/>
                                              </p:val>
                                            </p:tav>
                                            <p:tav tm="100000">
                                              <p:val>
                                                <p:strVal val="#ppt_y"/>
                                              </p:val>
                                            </p:tav>
                                          </p:tavLst>
                                        </p:anim>
                                      </p:childTnLst>
                                    </p:cTn>
                                  </p:par>
                                  <p:par>
                                    <p:cTn id="37" presetID="22" presetClass="entr" presetSubtype="2" fill="hold" grpId="0" nodeType="withEffect">
                                      <p:stCondLst>
                                        <p:cond delay="250"/>
                                      </p:stCondLst>
                                      <p:childTnLst>
                                        <p:set>
                                          <p:cBhvr>
                                            <p:cTn id="38" dur="1" fill="hold">
                                              <p:stCondLst>
                                                <p:cond delay="0"/>
                                              </p:stCondLst>
                                            </p:cTn>
                                            <p:tgtEl>
                                              <p:spTgt spid="15"/>
                                            </p:tgtEl>
                                            <p:attrNameLst>
                                              <p:attrName>style.visibility</p:attrName>
                                            </p:attrNameLst>
                                          </p:cBhvr>
                                          <p:to>
                                            <p:strVal val="visible"/>
                                          </p:to>
                                        </p:set>
                                        <p:animEffect transition="in" filter="wipe(right)">
                                          <p:cBhvr>
                                            <p:cTn id="39" dur="500"/>
                                            <p:tgtEl>
                                              <p:spTgt spid="15"/>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par>
                                    <p:cTn id="44" presetID="2" presetClass="entr" presetSubtype="4" fill="hold" nodeType="withEffect" p14:presetBounceEnd="60000">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14:bounceEnd="60000">
                                          <p:cBhvr additive="base">
                                            <p:cTn id="46" dur="1000" fill="hold"/>
                                            <p:tgtEl>
                                              <p:spTgt spid="9"/>
                                            </p:tgtEl>
                                            <p:attrNameLst>
                                              <p:attrName>ppt_x</p:attrName>
                                            </p:attrNameLst>
                                          </p:cBhvr>
                                          <p:tavLst>
                                            <p:tav tm="0">
                                              <p:val>
                                                <p:strVal val="#ppt_x"/>
                                              </p:val>
                                            </p:tav>
                                            <p:tav tm="100000">
                                              <p:val>
                                                <p:strVal val="#ppt_x"/>
                                              </p:val>
                                            </p:tav>
                                          </p:tavLst>
                                        </p:anim>
                                        <p:anim calcmode="lin" valueType="num" p14:bounceEnd="60000">
                                          <p:cBhvr additive="base">
                                            <p:cTn id="47" dur="1000" fill="hold"/>
                                            <p:tgtEl>
                                              <p:spTgt spid="9"/>
                                            </p:tgtEl>
                                            <p:attrNameLst>
                                              <p:attrName>ppt_y</p:attrName>
                                            </p:attrNameLst>
                                          </p:cBhvr>
                                          <p:tavLst>
                                            <p:tav tm="0">
                                              <p:val>
                                                <p:strVal val="1+#ppt_h/2"/>
                                              </p:val>
                                            </p:tav>
                                            <p:tav tm="100000">
                                              <p:val>
                                                <p:strVal val="#ppt_y"/>
                                              </p:val>
                                            </p:tav>
                                          </p:tavLst>
                                        </p:anim>
                                      </p:childTnLst>
                                    </p:cTn>
                                  </p:par>
                                  <p:par>
                                    <p:cTn id="48" presetID="22" presetClass="entr" presetSubtype="8" fill="hold" grpId="0" nodeType="withEffect">
                                      <p:stCondLst>
                                        <p:cond delay="25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500"/>
                                            <p:tgtEl>
                                              <p:spTgt spid="46"/>
                                            </p:tgtEl>
                                          </p:cBhvr>
                                        </p:animEffect>
                                      </p:childTnLst>
                                    </p:cTn>
                                  </p:par>
                                </p:childTnLst>
                              </p:cTn>
                            </p:par>
                            <p:par>
                              <p:cTn id="55" fill="hold">
                                <p:stCondLst>
                                  <p:cond delay="6500"/>
                                </p:stCondLst>
                                <p:childTnLst>
                                  <p:par>
                                    <p:cTn id="56" presetID="2" presetClass="entr" presetSubtype="8" fill="hold" nodeType="afterEffect" p14:presetBounceEnd="60000">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14:bounceEnd="60000">
                                          <p:cBhvr additive="base">
                                            <p:cTn id="58" dur="1000" fill="hold"/>
                                            <p:tgtEl>
                                              <p:spTgt spid="10"/>
                                            </p:tgtEl>
                                            <p:attrNameLst>
                                              <p:attrName>ppt_x</p:attrName>
                                            </p:attrNameLst>
                                          </p:cBhvr>
                                          <p:tavLst>
                                            <p:tav tm="0">
                                              <p:val>
                                                <p:strVal val="0-#ppt_w/2"/>
                                              </p:val>
                                            </p:tav>
                                            <p:tav tm="100000">
                                              <p:val>
                                                <p:strVal val="#ppt_x"/>
                                              </p:val>
                                            </p:tav>
                                          </p:tavLst>
                                        </p:anim>
                                        <p:anim calcmode="lin" valueType="num" p14:bounceEnd="60000">
                                          <p:cBhvr additive="base">
                                            <p:cTn id="59" dur="1000" fill="hold"/>
                                            <p:tgtEl>
                                              <p:spTgt spid="10"/>
                                            </p:tgtEl>
                                            <p:attrNameLst>
                                              <p:attrName>ppt_y</p:attrName>
                                            </p:attrNameLst>
                                          </p:cBhvr>
                                          <p:tavLst>
                                            <p:tav tm="0">
                                              <p:val>
                                                <p:strVal val="#ppt_y"/>
                                              </p:val>
                                            </p:tav>
                                            <p:tav tm="100000">
                                              <p:val>
                                                <p:strVal val="#ppt_y"/>
                                              </p:val>
                                            </p:tav>
                                          </p:tavLst>
                                        </p:anim>
                                      </p:childTnLst>
                                    </p:cTn>
                                  </p:par>
                                  <p:par>
                                    <p:cTn id="60" presetID="22" presetClass="entr" presetSubtype="8" fill="hold" grpId="0" nodeType="withEffect">
                                      <p:stCondLst>
                                        <p:cond delay="250"/>
                                      </p:stCondLst>
                                      <p:childTnLst>
                                        <p:set>
                                          <p:cBhvr>
                                            <p:cTn id="61" dur="1" fill="hold">
                                              <p:stCondLst>
                                                <p:cond delay="0"/>
                                              </p:stCondLst>
                                            </p:cTn>
                                            <p:tgtEl>
                                              <p:spTgt spid="17"/>
                                            </p:tgtEl>
                                            <p:attrNameLst>
                                              <p:attrName>style.visibility</p:attrName>
                                            </p:attrNameLst>
                                          </p:cBhvr>
                                          <p:to>
                                            <p:strVal val="visible"/>
                                          </p:to>
                                        </p:set>
                                        <p:animEffect transition="in" filter="wipe(left)">
                                          <p:cBhvr>
                                            <p:cTn id="62" dur="500"/>
                                            <p:tgtEl>
                                              <p:spTgt spid="17"/>
                                            </p:tgtEl>
                                          </p:cBhvr>
                                        </p:animEffect>
                                      </p:childTnLst>
                                    </p:cTn>
                                  </p:par>
                                </p:childTnLst>
                              </p:cTn>
                            </p:par>
                            <p:par>
                              <p:cTn id="63" fill="hold">
                                <p:stCondLst>
                                  <p:cond delay="7500"/>
                                </p:stCondLst>
                                <p:childTnLst>
                                  <p:par>
                                    <p:cTn id="64" presetID="10" presetClass="entr" presetSubtype="0" fill="hold" grpId="0" nodeType="after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fade">
                                          <p:cBhvr>
                                            <p:cTn id="66" dur="500"/>
                                            <p:tgtEl>
                                              <p:spTgt spid="47"/>
                                            </p:tgtEl>
                                          </p:cBhvr>
                                        </p:animEffect>
                                      </p:childTnLst>
                                    </p:cTn>
                                  </p:par>
                                </p:childTnLst>
                              </p:cTn>
                            </p:par>
                            <p:par>
                              <p:cTn id="67" fill="hold">
                                <p:stCondLst>
                                  <p:cond delay="8000"/>
                                </p:stCondLst>
                                <p:childTnLst>
                                  <p:par>
                                    <p:cTn id="68" presetID="2" presetClass="entr" presetSubtype="8" fill="hold" nodeType="afterEffect" p14:presetBounceEnd="60000">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14:bounceEnd="60000">
                                          <p:cBhvr additive="base">
                                            <p:cTn id="70" dur="1000" fill="hold"/>
                                            <p:tgtEl>
                                              <p:spTgt spid="11"/>
                                            </p:tgtEl>
                                            <p:attrNameLst>
                                              <p:attrName>ppt_x</p:attrName>
                                            </p:attrNameLst>
                                          </p:cBhvr>
                                          <p:tavLst>
                                            <p:tav tm="0">
                                              <p:val>
                                                <p:strVal val="0-#ppt_w/2"/>
                                              </p:val>
                                            </p:tav>
                                            <p:tav tm="100000">
                                              <p:val>
                                                <p:strVal val="#ppt_x"/>
                                              </p:val>
                                            </p:tav>
                                          </p:tavLst>
                                        </p:anim>
                                        <p:anim calcmode="lin" valueType="num" p14:bounceEnd="60000">
                                          <p:cBhvr additive="base">
                                            <p:cTn id="71" dur="1000" fill="hold"/>
                                            <p:tgtEl>
                                              <p:spTgt spid="11"/>
                                            </p:tgtEl>
                                            <p:attrNameLst>
                                              <p:attrName>ppt_y</p:attrName>
                                            </p:attrNameLst>
                                          </p:cBhvr>
                                          <p:tavLst>
                                            <p:tav tm="0">
                                              <p:val>
                                                <p:strVal val="#ppt_y"/>
                                              </p:val>
                                            </p:tav>
                                            <p:tav tm="100000">
                                              <p:val>
                                                <p:strVal val="#ppt_y"/>
                                              </p:val>
                                            </p:tav>
                                          </p:tavLst>
                                        </p:anim>
                                      </p:childTnLst>
                                    </p:cTn>
                                  </p:par>
                                  <p:par>
                                    <p:cTn id="72" presetID="22" presetClass="entr" presetSubtype="8" fill="hold" grpId="0" nodeType="withEffect">
                                      <p:stCondLst>
                                        <p:cond delay="250"/>
                                      </p:stCondLst>
                                      <p:childTnLst>
                                        <p:set>
                                          <p:cBhvr>
                                            <p:cTn id="73" dur="1" fill="hold">
                                              <p:stCondLst>
                                                <p:cond delay="0"/>
                                              </p:stCondLst>
                                            </p:cTn>
                                            <p:tgtEl>
                                              <p:spTgt spid="16"/>
                                            </p:tgtEl>
                                            <p:attrNameLst>
                                              <p:attrName>style.visibility</p:attrName>
                                            </p:attrNameLst>
                                          </p:cBhvr>
                                          <p:to>
                                            <p:strVal val="visible"/>
                                          </p:to>
                                        </p:set>
                                        <p:animEffect transition="in" filter="wipe(left)">
                                          <p:cBhvr>
                                            <p:cTn id="74" dur="500"/>
                                            <p:tgtEl>
                                              <p:spTgt spid="16"/>
                                            </p:tgtEl>
                                          </p:cBhvr>
                                        </p:animEffect>
                                      </p:childTnLst>
                                    </p:cTn>
                                  </p:par>
                                </p:childTnLst>
                              </p:cTn>
                            </p:par>
                            <p:par>
                              <p:cTn id="75" fill="hold">
                                <p:stCondLst>
                                  <p:cond delay="9000"/>
                                </p:stCondLst>
                                <p:childTnLst>
                                  <p:par>
                                    <p:cTn id="76" presetID="10" presetClass="entr" presetSubtype="0" fill="hold" grpId="0" nodeType="after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fade">
                                          <p:cBhvr>
                                            <p:cTn id="7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46" grpId="0"/>
          <p:bldP spid="47" grpId="0"/>
          <p:bldP spid="48" grpId="0"/>
          <p:bldP spid="49"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000"/>
                                            <p:tgtEl>
                                              <p:spTgt spid="8"/>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2" presetClass="entr" presetSubtype="2"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par>
                              <p:cTn id="20" fill="hold">
                                <p:stCondLst>
                                  <p:cond delay="2500"/>
                                </p:stCondLst>
                                <p:childTnLst>
                                  <p:par>
                                    <p:cTn id="21" presetID="2" presetClass="entr" presetSubtype="2"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1+#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2" presetClass="entr" presetSubtype="2" fill="hold" grpId="0" nodeType="with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wipe(right)">
                                          <p:cBhvr>
                                            <p:cTn id="27" dur="500"/>
                                            <p:tgtEl>
                                              <p:spTgt spid="14"/>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childTnLst>
                              </p:cTn>
                            </p:par>
                            <p:par>
                              <p:cTn id="32" fill="hold">
                                <p:stCondLst>
                                  <p:cond delay="4000"/>
                                </p:stCondLst>
                                <p:childTnLst>
                                  <p:par>
                                    <p:cTn id="33" presetID="2" presetClass="entr" presetSubtype="1"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1000" fill="hold"/>
                                            <p:tgtEl>
                                              <p:spTgt spid="7"/>
                                            </p:tgtEl>
                                            <p:attrNameLst>
                                              <p:attrName>ppt_x</p:attrName>
                                            </p:attrNameLst>
                                          </p:cBhvr>
                                          <p:tavLst>
                                            <p:tav tm="0">
                                              <p:val>
                                                <p:strVal val="#ppt_x"/>
                                              </p:val>
                                            </p:tav>
                                            <p:tav tm="100000">
                                              <p:val>
                                                <p:strVal val="#ppt_x"/>
                                              </p:val>
                                            </p:tav>
                                          </p:tavLst>
                                        </p:anim>
                                        <p:anim calcmode="lin" valueType="num">
                                          <p:cBhvr additive="base">
                                            <p:cTn id="36" dur="1000" fill="hold"/>
                                            <p:tgtEl>
                                              <p:spTgt spid="7"/>
                                            </p:tgtEl>
                                            <p:attrNameLst>
                                              <p:attrName>ppt_y</p:attrName>
                                            </p:attrNameLst>
                                          </p:cBhvr>
                                          <p:tavLst>
                                            <p:tav tm="0">
                                              <p:val>
                                                <p:strVal val="0-#ppt_h/2"/>
                                              </p:val>
                                            </p:tav>
                                            <p:tav tm="100000">
                                              <p:val>
                                                <p:strVal val="#ppt_y"/>
                                              </p:val>
                                            </p:tav>
                                          </p:tavLst>
                                        </p:anim>
                                      </p:childTnLst>
                                    </p:cTn>
                                  </p:par>
                                  <p:par>
                                    <p:cTn id="37" presetID="22" presetClass="entr" presetSubtype="2" fill="hold" grpId="0" nodeType="withEffect">
                                      <p:stCondLst>
                                        <p:cond delay="250"/>
                                      </p:stCondLst>
                                      <p:childTnLst>
                                        <p:set>
                                          <p:cBhvr>
                                            <p:cTn id="38" dur="1" fill="hold">
                                              <p:stCondLst>
                                                <p:cond delay="0"/>
                                              </p:stCondLst>
                                            </p:cTn>
                                            <p:tgtEl>
                                              <p:spTgt spid="15"/>
                                            </p:tgtEl>
                                            <p:attrNameLst>
                                              <p:attrName>style.visibility</p:attrName>
                                            </p:attrNameLst>
                                          </p:cBhvr>
                                          <p:to>
                                            <p:strVal val="visible"/>
                                          </p:to>
                                        </p:set>
                                        <p:animEffect transition="in" filter="wipe(right)">
                                          <p:cBhvr>
                                            <p:cTn id="39" dur="500"/>
                                            <p:tgtEl>
                                              <p:spTgt spid="15"/>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par>
                                    <p:cTn id="44" presetID="2" presetClass="entr" presetSubtype="4" fill="hold"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1000" fill="hold"/>
                                            <p:tgtEl>
                                              <p:spTgt spid="9"/>
                                            </p:tgtEl>
                                            <p:attrNameLst>
                                              <p:attrName>ppt_x</p:attrName>
                                            </p:attrNameLst>
                                          </p:cBhvr>
                                          <p:tavLst>
                                            <p:tav tm="0">
                                              <p:val>
                                                <p:strVal val="#ppt_x"/>
                                              </p:val>
                                            </p:tav>
                                            <p:tav tm="100000">
                                              <p:val>
                                                <p:strVal val="#ppt_x"/>
                                              </p:val>
                                            </p:tav>
                                          </p:tavLst>
                                        </p:anim>
                                        <p:anim calcmode="lin" valueType="num">
                                          <p:cBhvr additive="base">
                                            <p:cTn id="47" dur="1000" fill="hold"/>
                                            <p:tgtEl>
                                              <p:spTgt spid="9"/>
                                            </p:tgtEl>
                                            <p:attrNameLst>
                                              <p:attrName>ppt_y</p:attrName>
                                            </p:attrNameLst>
                                          </p:cBhvr>
                                          <p:tavLst>
                                            <p:tav tm="0">
                                              <p:val>
                                                <p:strVal val="1+#ppt_h/2"/>
                                              </p:val>
                                            </p:tav>
                                            <p:tav tm="100000">
                                              <p:val>
                                                <p:strVal val="#ppt_y"/>
                                              </p:val>
                                            </p:tav>
                                          </p:tavLst>
                                        </p:anim>
                                      </p:childTnLst>
                                    </p:cTn>
                                  </p:par>
                                  <p:par>
                                    <p:cTn id="48" presetID="22" presetClass="entr" presetSubtype="8" fill="hold" grpId="0" nodeType="withEffect">
                                      <p:stCondLst>
                                        <p:cond delay="25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500"/>
                                            <p:tgtEl>
                                              <p:spTgt spid="46"/>
                                            </p:tgtEl>
                                          </p:cBhvr>
                                        </p:animEffect>
                                      </p:childTnLst>
                                    </p:cTn>
                                  </p:par>
                                </p:childTnLst>
                              </p:cTn>
                            </p:par>
                            <p:par>
                              <p:cTn id="55" fill="hold">
                                <p:stCondLst>
                                  <p:cond delay="6500"/>
                                </p:stCondLst>
                                <p:childTnLst>
                                  <p:par>
                                    <p:cTn id="56" presetID="2" presetClass="entr" presetSubtype="8" fill="hold"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1000" fill="hold"/>
                                            <p:tgtEl>
                                              <p:spTgt spid="10"/>
                                            </p:tgtEl>
                                            <p:attrNameLst>
                                              <p:attrName>ppt_x</p:attrName>
                                            </p:attrNameLst>
                                          </p:cBhvr>
                                          <p:tavLst>
                                            <p:tav tm="0">
                                              <p:val>
                                                <p:strVal val="0-#ppt_w/2"/>
                                              </p:val>
                                            </p:tav>
                                            <p:tav tm="100000">
                                              <p:val>
                                                <p:strVal val="#ppt_x"/>
                                              </p:val>
                                            </p:tav>
                                          </p:tavLst>
                                        </p:anim>
                                        <p:anim calcmode="lin" valueType="num">
                                          <p:cBhvr additive="base">
                                            <p:cTn id="59" dur="1000" fill="hold"/>
                                            <p:tgtEl>
                                              <p:spTgt spid="10"/>
                                            </p:tgtEl>
                                            <p:attrNameLst>
                                              <p:attrName>ppt_y</p:attrName>
                                            </p:attrNameLst>
                                          </p:cBhvr>
                                          <p:tavLst>
                                            <p:tav tm="0">
                                              <p:val>
                                                <p:strVal val="#ppt_y"/>
                                              </p:val>
                                            </p:tav>
                                            <p:tav tm="100000">
                                              <p:val>
                                                <p:strVal val="#ppt_y"/>
                                              </p:val>
                                            </p:tav>
                                          </p:tavLst>
                                        </p:anim>
                                      </p:childTnLst>
                                    </p:cTn>
                                  </p:par>
                                  <p:par>
                                    <p:cTn id="60" presetID="22" presetClass="entr" presetSubtype="8" fill="hold" grpId="0" nodeType="withEffect">
                                      <p:stCondLst>
                                        <p:cond delay="250"/>
                                      </p:stCondLst>
                                      <p:childTnLst>
                                        <p:set>
                                          <p:cBhvr>
                                            <p:cTn id="61" dur="1" fill="hold">
                                              <p:stCondLst>
                                                <p:cond delay="0"/>
                                              </p:stCondLst>
                                            </p:cTn>
                                            <p:tgtEl>
                                              <p:spTgt spid="17"/>
                                            </p:tgtEl>
                                            <p:attrNameLst>
                                              <p:attrName>style.visibility</p:attrName>
                                            </p:attrNameLst>
                                          </p:cBhvr>
                                          <p:to>
                                            <p:strVal val="visible"/>
                                          </p:to>
                                        </p:set>
                                        <p:animEffect transition="in" filter="wipe(left)">
                                          <p:cBhvr>
                                            <p:cTn id="62" dur="500"/>
                                            <p:tgtEl>
                                              <p:spTgt spid="17"/>
                                            </p:tgtEl>
                                          </p:cBhvr>
                                        </p:animEffect>
                                      </p:childTnLst>
                                    </p:cTn>
                                  </p:par>
                                </p:childTnLst>
                              </p:cTn>
                            </p:par>
                            <p:par>
                              <p:cTn id="63" fill="hold">
                                <p:stCondLst>
                                  <p:cond delay="7500"/>
                                </p:stCondLst>
                                <p:childTnLst>
                                  <p:par>
                                    <p:cTn id="64" presetID="10" presetClass="entr" presetSubtype="0" fill="hold" grpId="0" nodeType="after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fade">
                                          <p:cBhvr>
                                            <p:cTn id="66" dur="500"/>
                                            <p:tgtEl>
                                              <p:spTgt spid="47"/>
                                            </p:tgtEl>
                                          </p:cBhvr>
                                        </p:animEffect>
                                      </p:childTnLst>
                                    </p:cTn>
                                  </p:par>
                                </p:childTnLst>
                              </p:cTn>
                            </p:par>
                            <p:par>
                              <p:cTn id="67" fill="hold">
                                <p:stCondLst>
                                  <p:cond delay="8000"/>
                                </p:stCondLst>
                                <p:childTnLst>
                                  <p:par>
                                    <p:cTn id="68" presetID="2" presetClass="entr" presetSubtype="8" fill="hold"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1000" fill="hold"/>
                                            <p:tgtEl>
                                              <p:spTgt spid="11"/>
                                            </p:tgtEl>
                                            <p:attrNameLst>
                                              <p:attrName>ppt_x</p:attrName>
                                            </p:attrNameLst>
                                          </p:cBhvr>
                                          <p:tavLst>
                                            <p:tav tm="0">
                                              <p:val>
                                                <p:strVal val="0-#ppt_w/2"/>
                                              </p:val>
                                            </p:tav>
                                            <p:tav tm="100000">
                                              <p:val>
                                                <p:strVal val="#ppt_x"/>
                                              </p:val>
                                            </p:tav>
                                          </p:tavLst>
                                        </p:anim>
                                        <p:anim calcmode="lin" valueType="num">
                                          <p:cBhvr additive="base">
                                            <p:cTn id="71" dur="1000" fill="hold"/>
                                            <p:tgtEl>
                                              <p:spTgt spid="11"/>
                                            </p:tgtEl>
                                            <p:attrNameLst>
                                              <p:attrName>ppt_y</p:attrName>
                                            </p:attrNameLst>
                                          </p:cBhvr>
                                          <p:tavLst>
                                            <p:tav tm="0">
                                              <p:val>
                                                <p:strVal val="#ppt_y"/>
                                              </p:val>
                                            </p:tav>
                                            <p:tav tm="100000">
                                              <p:val>
                                                <p:strVal val="#ppt_y"/>
                                              </p:val>
                                            </p:tav>
                                          </p:tavLst>
                                        </p:anim>
                                      </p:childTnLst>
                                    </p:cTn>
                                  </p:par>
                                  <p:par>
                                    <p:cTn id="72" presetID="22" presetClass="entr" presetSubtype="8" fill="hold" grpId="0" nodeType="withEffect">
                                      <p:stCondLst>
                                        <p:cond delay="250"/>
                                      </p:stCondLst>
                                      <p:childTnLst>
                                        <p:set>
                                          <p:cBhvr>
                                            <p:cTn id="73" dur="1" fill="hold">
                                              <p:stCondLst>
                                                <p:cond delay="0"/>
                                              </p:stCondLst>
                                            </p:cTn>
                                            <p:tgtEl>
                                              <p:spTgt spid="16"/>
                                            </p:tgtEl>
                                            <p:attrNameLst>
                                              <p:attrName>style.visibility</p:attrName>
                                            </p:attrNameLst>
                                          </p:cBhvr>
                                          <p:to>
                                            <p:strVal val="visible"/>
                                          </p:to>
                                        </p:set>
                                        <p:animEffect transition="in" filter="wipe(left)">
                                          <p:cBhvr>
                                            <p:cTn id="74" dur="500"/>
                                            <p:tgtEl>
                                              <p:spTgt spid="16"/>
                                            </p:tgtEl>
                                          </p:cBhvr>
                                        </p:animEffect>
                                      </p:childTnLst>
                                    </p:cTn>
                                  </p:par>
                                </p:childTnLst>
                              </p:cTn>
                            </p:par>
                            <p:par>
                              <p:cTn id="75" fill="hold">
                                <p:stCondLst>
                                  <p:cond delay="9000"/>
                                </p:stCondLst>
                                <p:childTnLst>
                                  <p:par>
                                    <p:cTn id="76" presetID="10" presetClass="entr" presetSubtype="0" fill="hold" grpId="0" nodeType="after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fade">
                                          <p:cBhvr>
                                            <p:cTn id="7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46" grpId="0"/>
          <p:bldP spid="47" grpId="0"/>
          <p:bldP spid="48" grpId="0"/>
          <p:bldP spid="49" grpId="0"/>
          <p:bldP spid="50" grpId="0"/>
          <p:bldP spid="51"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圆角矩形 34"/>
          <p:cNvSpPr/>
          <p:nvPr/>
        </p:nvSpPr>
        <p:spPr>
          <a:xfrm rot="2700000">
            <a:off x="1719192" y="2639866"/>
            <a:ext cx="1892289" cy="1892289"/>
          </a:xfrm>
          <a:prstGeom prst="roundRect">
            <a:avLst>
              <a:gd name="adj" fmla="val 6319"/>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prstClr val="white"/>
              </a:solidFill>
              <a:latin typeface="DIN-BoldItalic" pitchFamily="50" charset="0"/>
              <a:ea typeface="微软雅黑" panose="020B0503020204020204" pitchFamily="34" charset="-122"/>
            </a:endParaRPr>
          </a:p>
        </p:txBody>
      </p:sp>
      <p:sp>
        <p:nvSpPr>
          <p:cNvPr id="36" name="圆角矩形 35"/>
          <p:cNvSpPr/>
          <p:nvPr/>
        </p:nvSpPr>
        <p:spPr>
          <a:xfrm rot="2700000">
            <a:off x="4011125" y="2639866"/>
            <a:ext cx="1892289" cy="1892289"/>
          </a:xfrm>
          <a:prstGeom prst="roundRect">
            <a:avLst>
              <a:gd name="adj" fmla="val 6319"/>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prstClr val="white"/>
              </a:solidFill>
              <a:latin typeface="DIN-BoldItalic" pitchFamily="50" charset="0"/>
              <a:ea typeface="微软雅黑" panose="020B0503020204020204" pitchFamily="34" charset="-122"/>
            </a:endParaRPr>
          </a:p>
        </p:txBody>
      </p:sp>
      <p:sp>
        <p:nvSpPr>
          <p:cNvPr id="37" name="圆角矩形 36"/>
          <p:cNvSpPr/>
          <p:nvPr/>
        </p:nvSpPr>
        <p:spPr>
          <a:xfrm rot="2700000">
            <a:off x="6303058" y="2617659"/>
            <a:ext cx="1892289" cy="1892289"/>
          </a:xfrm>
          <a:prstGeom prst="roundRect">
            <a:avLst>
              <a:gd name="adj" fmla="val 6319"/>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prstClr val="white"/>
              </a:solidFill>
              <a:latin typeface="DIN-BoldItalic" pitchFamily="50" charset="0"/>
              <a:ea typeface="微软雅黑" panose="020B0503020204020204" pitchFamily="34" charset="-122"/>
            </a:endParaRPr>
          </a:p>
        </p:txBody>
      </p:sp>
      <p:sp>
        <p:nvSpPr>
          <p:cNvPr id="38" name="圆角矩形 37"/>
          <p:cNvSpPr/>
          <p:nvPr/>
        </p:nvSpPr>
        <p:spPr>
          <a:xfrm rot="2700000">
            <a:off x="8594990" y="2617659"/>
            <a:ext cx="1892289" cy="1892289"/>
          </a:xfrm>
          <a:prstGeom prst="roundRect">
            <a:avLst>
              <a:gd name="adj" fmla="val 6319"/>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prstClr val="white"/>
              </a:solidFill>
              <a:latin typeface="DIN-BoldItalic" pitchFamily="50" charset="0"/>
              <a:ea typeface="微软雅黑" panose="020B0503020204020204" pitchFamily="34" charset="-122"/>
            </a:endParaRPr>
          </a:p>
        </p:txBody>
      </p:sp>
      <p:sp>
        <p:nvSpPr>
          <p:cNvPr id="39" name="圆角矩形 38"/>
          <p:cNvSpPr/>
          <p:nvPr/>
        </p:nvSpPr>
        <p:spPr>
          <a:xfrm rot="2700000">
            <a:off x="1977638" y="2888474"/>
            <a:ext cx="1387642" cy="1387643"/>
          </a:xfrm>
          <a:prstGeom prst="roundRect">
            <a:avLst>
              <a:gd name="adj" fmla="val 6319"/>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40" name="圆角矩形 39"/>
          <p:cNvSpPr/>
          <p:nvPr/>
        </p:nvSpPr>
        <p:spPr>
          <a:xfrm rot="2700000">
            <a:off x="4269570" y="2888471"/>
            <a:ext cx="1387642" cy="1387643"/>
          </a:xfrm>
          <a:prstGeom prst="roundRect">
            <a:avLst>
              <a:gd name="adj" fmla="val 6319"/>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41" name="圆角矩形 40"/>
          <p:cNvSpPr/>
          <p:nvPr/>
        </p:nvSpPr>
        <p:spPr>
          <a:xfrm rot="2700000">
            <a:off x="6561503" y="2866267"/>
            <a:ext cx="1387642" cy="1387643"/>
          </a:xfrm>
          <a:prstGeom prst="roundRect">
            <a:avLst>
              <a:gd name="adj" fmla="val 6319"/>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42" name="圆角矩形 41"/>
          <p:cNvSpPr/>
          <p:nvPr/>
        </p:nvSpPr>
        <p:spPr>
          <a:xfrm rot="2700000">
            <a:off x="8853435" y="2866266"/>
            <a:ext cx="1387642" cy="1387643"/>
          </a:xfrm>
          <a:prstGeom prst="roundRect">
            <a:avLst>
              <a:gd name="adj" fmla="val 6319"/>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43" name="任意多边形 42"/>
          <p:cNvSpPr/>
          <p:nvPr/>
        </p:nvSpPr>
        <p:spPr>
          <a:xfrm>
            <a:off x="1865866" y="1961743"/>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rgbClr val="8A8B8F"/>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45" name="任意多边形 44"/>
          <p:cNvSpPr/>
          <p:nvPr/>
        </p:nvSpPr>
        <p:spPr>
          <a:xfrm flipV="1">
            <a:off x="4157896" y="4089576"/>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rgbClr val="8A8B8F"/>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46" name="任意多边形 45"/>
          <p:cNvSpPr/>
          <p:nvPr/>
        </p:nvSpPr>
        <p:spPr>
          <a:xfrm>
            <a:off x="6450019" y="1961743"/>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rgbClr val="8A8B8F"/>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47" name="任意多边形 46"/>
          <p:cNvSpPr/>
          <p:nvPr/>
        </p:nvSpPr>
        <p:spPr>
          <a:xfrm flipV="1">
            <a:off x="8719746" y="4089576"/>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rgbClr val="8A8B8F"/>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48" name="组合 47"/>
          <p:cNvGrpSpPr/>
          <p:nvPr/>
        </p:nvGrpSpPr>
        <p:grpSpPr>
          <a:xfrm>
            <a:off x="1308284" y="5008729"/>
            <a:ext cx="2666093" cy="802951"/>
            <a:chOff x="1351824" y="4950667"/>
            <a:chExt cx="2666093" cy="802951"/>
          </a:xfrm>
        </p:grpSpPr>
        <p:sp>
          <p:nvSpPr>
            <p:cNvPr id="49" name="文本框 48"/>
            <p:cNvSpPr txBox="1"/>
            <p:nvPr/>
          </p:nvSpPr>
          <p:spPr>
            <a:xfrm>
              <a:off x="1723309" y="4950667"/>
              <a:ext cx="1923123" cy="338554"/>
            </a:xfrm>
            <a:prstGeom prst="rect">
              <a:avLst/>
            </a:prstGeom>
            <a:noFill/>
          </p:spPr>
          <p:txBody>
            <a:bodyPr wrap="square" rtlCol="0">
              <a:spAutoFit/>
            </a:bodyPr>
            <a:lstStyle/>
            <a:p>
              <a:pPr algn="ctr"/>
              <a:r>
                <a:rPr lang="zh-CN" altLang="en-US" sz="1600" dirty="0">
                  <a:solidFill>
                    <a:srgbClr val="254E8B"/>
                  </a:solidFill>
                  <a:latin typeface="微软雅黑"/>
                  <a:ea typeface="微软雅黑"/>
                </a:rPr>
                <a:t>点击</a:t>
              </a:r>
              <a:r>
                <a:rPr lang="zh-CN" altLang="en-US" sz="1600" dirty="0" smtClean="0">
                  <a:solidFill>
                    <a:srgbClr val="254E8B"/>
                  </a:solidFill>
                  <a:latin typeface="微软雅黑"/>
                  <a:ea typeface="微软雅黑"/>
                </a:rPr>
                <a:t>添加</a:t>
              </a:r>
              <a:r>
                <a:rPr lang="zh-CN" altLang="en-US" sz="1600" dirty="0">
                  <a:solidFill>
                    <a:srgbClr val="254E8B"/>
                  </a:solidFill>
                  <a:latin typeface="微软雅黑"/>
                  <a:ea typeface="微软雅黑"/>
                </a:rPr>
                <a:t>标题</a:t>
              </a:r>
            </a:p>
          </p:txBody>
        </p:sp>
        <p:sp>
          <p:nvSpPr>
            <p:cNvPr id="50" name="矩形 49"/>
            <p:cNvSpPr/>
            <p:nvPr/>
          </p:nvSpPr>
          <p:spPr>
            <a:xfrm>
              <a:off x="1351824" y="5199620"/>
              <a:ext cx="2666093" cy="553998"/>
            </a:xfrm>
            <a:prstGeom prst="rect">
              <a:avLst/>
            </a:prstGeom>
          </p:spPr>
          <p:txBody>
            <a:bodyPr wrap="square">
              <a:spAutoFit/>
            </a:bodyPr>
            <a:lstStyle/>
            <a:p>
              <a:pPr algn="ctr" fontAlgn="base">
                <a:spcBef>
                  <a:spcPct val="0"/>
                </a:spcBef>
                <a:spcAft>
                  <a:spcPct val="0"/>
                </a:spcAft>
              </a:pPr>
              <a:r>
                <a:rPr lang="en-US" altLang="zh-CN" sz="1000" dirty="0" smtClean="0">
                  <a:solidFill>
                    <a:prstClr val="white">
                      <a:lumMod val="50000"/>
                    </a:prst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51" name="组合 50"/>
          <p:cNvGrpSpPr/>
          <p:nvPr/>
        </p:nvGrpSpPr>
        <p:grpSpPr>
          <a:xfrm>
            <a:off x="3630568" y="1467242"/>
            <a:ext cx="2666093" cy="802951"/>
            <a:chOff x="1351824" y="4950667"/>
            <a:chExt cx="2666093" cy="802951"/>
          </a:xfrm>
        </p:grpSpPr>
        <p:sp>
          <p:nvSpPr>
            <p:cNvPr id="52" name="文本框 51"/>
            <p:cNvSpPr txBox="1"/>
            <p:nvPr/>
          </p:nvSpPr>
          <p:spPr>
            <a:xfrm>
              <a:off x="1723309" y="4950667"/>
              <a:ext cx="1923123" cy="338554"/>
            </a:xfrm>
            <a:prstGeom prst="rect">
              <a:avLst/>
            </a:prstGeom>
            <a:noFill/>
          </p:spPr>
          <p:txBody>
            <a:bodyPr wrap="square" rtlCol="0">
              <a:spAutoFit/>
            </a:bodyPr>
            <a:lstStyle/>
            <a:p>
              <a:pPr algn="ctr"/>
              <a:r>
                <a:rPr lang="zh-CN" altLang="en-US" sz="1600" dirty="0">
                  <a:solidFill>
                    <a:srgbClr val="254E8B"/>
                  </a:solidFill>
                  <a:latin typeface="微软雅黑"/>
                  <a:ea typeface="微软雅黑"/>
                </a:rPr>
                <a:t>点击</a:t>
              </a:r>
              <a:r>
                <a:rPr lang="zh-CN" altLang="en-US" sz="1600" dirty="0" smtClean="0">
                  <a:solidFill>
                    <a:srgbClr val="254E8B"/>
                  </a:solidFill>
                  <a:latin typeface="微软雅黑"/>
                  <a:ea typeface="微软雅黑"/>
                </a:rPr>
                <a:t>添加</a:t>
              </a:r>
              <a:r>
                <a:rPr lang="zh-CN" altLang="en-US" sz="1600" dirty="0">
                  <a:solidFill>
                    <a:srgbClr val="254E8B"/>
                  </a:solidFill>
                  <a:latin typeface="微软雅黑"/>
                  <a:ea typeface="微软雅黑"/>
                </a:rPr>
                <a:t>标题</a:t>
              </a:r>
            </a:p>
          </p:txBody>
        </p:sp>
        <p:sp>
          <p:nvSpPr>
            <p:cNvPr id="53" name="矩形 52"/>
            <p:cNvSpPr/>
            <p:nvPr/>
          </p:nvSpPr>
          <p:spPr>
            <a:xfrm>
              <a:off x="1351824" y="5199620"/>
              <a:ext cx="2666093" cy="553998"/>
            </a:xfrm>
            <a:prstGeom prst="rect">
              <a:avLst/>
            </a:prstGeom>
          </p:spPr>
          <p:txBody>
            <a:bodyPr wrap="square">
              <a:spAutoFit/>
            </a:bodyPr>
            <a:lstStyle/>
            <a:p>
              <a:pPr algn="ctr" fontAlgn="base">
                <a:spcBef>
                  <a:spcPct val="0"/>
                </a:spcBef>
                <a:spcAft>
                  <a:spcPct val="0"/>
                </a:spcAft>
              </a:pPr>
              <a:r>
                <a:rPr lang="en-US" altLang="zh-CN" sz="1000" dirty="0" smtClean="0">
                  <a:solidFill>
                    <a:prstClr val="white">
                      <a:lumMod val="50000"/>
                    </a:prst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54" name="组合 53"/>
          <p:cNvGrpSpPr/>
          <p:nvPr/>
        </p:nvGrpSpPr>
        <p:grpSpPr>
          <a:xfrm>
            <a:off x="5909312" y="5008729"/>
            <a:ext cx="2666093" cy="802951"/>
            <a:chOff x="1351824" y="4950667"/>
            <a:chExt cx="2666093" cy="802951"/>
          </a:xfrm>
        </p:grpSpPr>
        <p:sp>
          <p:nvSpPr>
            <p:cNvPr id="55" name="文本框 54"/>
            <p:cNvSpPr txBox="1"/>
            <p:nvPr/>
          </p:nvSpPr>
          <p:spPr>
            <a:xfrm>
              <a:off x="1723309" y="4950667"/>
              <a:ext cx="1923123" cy="338554"/>
            </a:xfrm>
            <a:prstGeom prst="rect">
              <a:avLst/>
            </a:prstGeom>
            <a:noFill/>
          </p:spPr>
          <p:txBody>
            <a:bodyPr wrap="square" rtlCol="0">
              <a:spAutoFit/>
            </a:bodyPr>
            <a:lstStyle/>
            <a:p>
              <a:pPr algn="ctr"/>
              <a:r>
                <a:rPr lang="zh-CN" altLang="en-US" sz="1600" dirty="0">
                  <a:solidFill>
                    <a:srgbClr val="254E8B"/>
                  </a:solidFill>
                  <a:latin typeface="微软雅黑"/>
                  <a:ea typeface="微软雅黑"/>
                </a:rPr>
                <a:t>点击</a:t>
              </a:r>
              <a:r>
                <a:rPr lang="zh-CN" altLang="en-US" sz="1600" dirty="0" smtClean="0">
                  <a:solidFill>
                    <a:srgbClr val="254E8B"/>
                  </a:solidFill>
                  <a:latin typeface="微软雅黑"/>
                  <a:ea typeface="微软雅黑"/>
                </a:rPr>
                <a:t>添加</a:t>
              </a:r>
              <a:r>
                <a:rPr lang="zh-CN" altLang="en-US" sz="1600" dirty="0">
                  <a:solidFill>
                    <a:srgbClr val="254E8B"/>
                  </a:solidFill>
                  <a:latin typeface="微软雅黑"/>
                  <a:ea typeface="微软雅黑"/>
                </a:rPr>
                <a:t>标题</a:t>
              </a:r>
            </a:p>
          </p:txBody>
        </p:sp>
        <p:sp>
          <p:nvSpPr>
            <p:cNvPr id="56" name="矩形 55"/>
            <p:cNvSpPr/>
            <p:nvPr/>
          </p:nvSpPr>
          <p:spPr>
            <a:xfrm>
              <a:off x="1351824" y="5199620"/>
              <a:ext cx="2666093" cy="553998"/>
            </a:xfrm>
            <a:prstGeom prst="rect">
              <a:avLst/>
            </a:prstGeom>
          </p:spPr>
          <p:txBody>
            <a:bodyPr wrap="square">
              <a:spAutoFit/>
            </a:bodyPr>
            <a:lstStyle/>
            <a:p>
              <a:pPr algn="ctr" fontAlgn="base">
                <a:spcBef>
                  <a:spcPct val="0"/>
                </a:spcBef>
                <a:spcAft>
                  <a:spcPct val="0"/>
                </a:spcAft>
              </a:pPr>
              <a:r>
                <a:rPr lang="en-US" altLang="zh-CN" sz="1000" dirty="0" smtClean="0">
                  <a:solidFill>
                    <a:prstClr val="white">
                      <a:lumMod val="50000"/>
                    </a:prst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57" name="组合 56"/>
          <p:cNvGrpSpPr/>
          <p:nvPr/>
        </p:nvGrpSpPr>
        <p:grpSpPr>
          <a:xfrm>
            <a:off x="8231596" y="1467242"/>
            <a:ext cx="2666093" cy="802951"/>
            <a:chOff x="1351824" y="4950667"/>
            <a:chExt cx="2666093" cy="802951"/>
          </a:xfrm>
        </p:grpSpPr>
        <p:sp>
          <p:nvSpPr>
            <p:cNvPr id="58" name="文本框 57"/>
            <p:cNvSpPr txBox="1"/>
            <p:nvPr/>
          </p:nvSpPr>
          <p:spPr>
            <a:xfrm>
              <a:off x="1723309" y="4950667"/>
              <a:ext cx="1923123" cy="338554"/>
            </a:xfrm>
            <a:prstGeom prst="rect">
              <a:avLst/>
            </a:prstGeom>
            <a:noFill/>
          </p:spPr>
          <p:txBody>
            <a:bodyPr wrap="square" rtlCol="0">
              <a:spAutoFit/>
            </a:bodyPr>
            <a:lstStyle/>
            <a:p>
              <a:pPr algn="ctr"/>
              <a:r>
                <a:rPr lang="zh-CN" altLang="en-US" sz="1600" dirty="0">
                  <a:solidFill>
                    <a:srgbClr val="254E8B"/>
                  </a:solidFill>
                  <a:latin typeface="微软雅黑"/>
                  <a:ea typeface="微软雅黑"/>
                </a:rPr>
                <a:t>点击</a:t>
              </a:r>
              <a:r>
                <a:rPr lang="zh-CN" altLang="en-US" sz="1600" dirty="0" smtClean="0">
                  <a:solidFill>
                    <a:srgbClr val="254E8B"/>
                  </a:solidFill>
                  <a:latin typeface="微软雅黑"/>
                  <a:ea typeface="微软雅黑"/>
                </a:rPr>
                <a:t>添加</a:t>
              </a:r>
              <a:r>
                <a:rPr lang="zh-CN" altLang="en-US" sz="1600" dirty="0">
                  <a:solidFill>
                    <a:srgbClr val="254E8B"/>
                  </a:solidFill>
                  <a:latin typeface="微软雅黑"/>
                  <a:ea typeface="微软雅黑"/>
                </a:rPr>
                <a:t>标题</a:t>
              </a:r>
            </a:p>
          </p:txBody>
        </p:sp>
        <p:sp>
          <p:nvSpPr>
            <p:cNvPr id="59" name="矩形 58"/>
            <p:cNvSpPr/>
            <p:nvPr/>
          </p:nvSpPr>
          <p:spPr>
            <a:xfrm>
              <a:off x="1351824" y="5199620"/>
              <a:ext cx="2666093" cy="553998"/>
            </a:xfrm>
            <a:prstGeom prst="rect">
              <a:avLst/>
            </a:prstGeom>
          </p:spPr>
          <p:txBody>
            <a:bodyPr wrap="square">
              <a:spAutoFit/>
            </a:bodyPr>
            <a:lstStyle/>
            <a:p>
              <a:pPr algn="ctr" fontAlgn="base">
                <a:spcBef>
                  <a:spcPct val="0"/>
                </a:spcBef>
                <a:spcAft>
                  <a:spcPct val="0"/>
                </a:spcAft>
              </a:pPr>
              <a:r>
                <a:rPr lang="en-US" altLang="zh-CN" sz="1000" dirty="0" smtClean="0">
                  <a:solidFill>
                    <a:prstClr val="white">
                      <a:lumMod val="50000"/>
                    </a:prst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66" name="组合 65"/>
          <p:cNvGrpSpPr/>
          <p:nvPr/>
        </p:nvGrpSpPr>
        <p:grpSpPr>
          <a:xfrm>
            <a:off x="2430913" y="3231646"/>
            <a:ext cx="481095" cy="701296"/>
            <a:chOff x="4081166" y="4301728"/>
            <a:chExt cx="239316" cy="348854"/>
          </a:xfrm>
          <a:solidFill>
            <a:schemeClr val="bg1"/>
          </a:solidFill>
        </p:grpSpPr>
        <p:sp>
          <p:nvSpPr>
            <p:cNvPr id="67" name="AutoShape 97"/>
            <p:cNvSpPr>
              <a:spLocks/>
            </p:cNvSpPr>
            <p:nvPr/>
          </p:nvSpPr>
          <p:spPr bwMode="auto">
            <a:xfrm>
              <a:off x="4081166" y="4301728"/>
              <a:ext cx="239316"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68" name="AutoShape 98"/>
            <p:cNvSpPr>
              <a:spLocks/>
            </p:cNvSpPr>
            <p:nvPr/>
          </p:nvSpPr>
          <p:spPr bwMode="auto">
            <a:xfrm>
              <a:off x="4178797" y="4334470"/>
              <a:ext cx="44053" cy="10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69" name="AutoShape 99"/>
            <p:cNvSpPr>
              <a:spLocks/>
            </p:cNvSpPr>
            <p:nvPr/>
          </p:nvSpPr>
          <p:spPr bwMode="auto">
            <a:xfrm>
              <a:off x="4190108" y="4607123"/>
              <a:ext cx="21431" cy="10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grpSp>
      <p:grpSp>
        <p:nvGrpSpPr>
          <p:cNvPr id="70" name="组合 69"/>
          <p:cNvGrpSpPr/>
          <p:nvPr/>
        </p:nvGrpSpPr>
        <p:grpSpPr>
          <a:xfrm>
            <a:off x="4625447" y="3244351"/>
            <a:ext cx="675893" cy="675893"/>
            <a:chOff x="6162378" y="2904530"/>
            <a:chExt cx="348258" cy="348258"/>
          </a:xfrm>
          <a:solidFill>
            <a:schemeClr val="bg1"/>
          </a:solidFill>
        </p:grpSpPr>
        <p:sp>
          <p:nvSpPr>
            <p:cNvPr id="71" name="AutoShape 52"/>
            <p:cNvSpPr>
              <a:spLocks/>
            </p:cNvSpPr>
            <p:nvPr/>
          </p:nvSpPr>
          <p:spPr bwMode="auto">
            <a:xfrm>
              <a:off x="6162378" y="2904530"/>
              <a:ext cx="348258" cy="348258"/>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77" name="AutoShape 53"/>
            <p:cNvSpPr>
              <a:spLocks/>
            </p:cNvSpPr>
            <p:nvPr/>
          </p:nvSpPr>
          <p:spPr bwMode="auto">
            <a:xfrm>
              <a:off x="6293347" y="3024187"/>
              <a:ext cx="94060" cy="97631"/>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78" name="AutoShape 54"/>
            <p:cNvSpPr>
              <a:spLocks/>
            </p:cNvSpPr>
            <p:nvPr/>
          </p:nvSpPr>
          <p:spPr bwMode="auto">
            <a:xfrm>
              <a:off x="6282035" y="3143845"/>
              <a:ext cx="52983" cy="55364"/>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79" name="AutoShape 55"/>
            <p:cNvSpPr>
              <a:spLocks/>
            </p:cNvSpPr>
            <p:nvPr/>
          </p:nvSpPr>
          <p:spPr bwMode="auto">
            <a:xfrm>
              <a:off x="6336804" y="2958703"/>
              <a:ext cx="53578" cy="5596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grpSp>
      <p:grpSp>
        <p:nvGrpSpPr>
          <p:cNvPr id="86" name="Group 58"/>
          <p:cNvGrpSpPr/>
          <p:nvPr/>
        </p:nvGrpSpPr>
        <p:grpSpPr>
          <a:xfrm>
            <a:off x="6969869" y="3292196"/>
            <a:ext cx="570915" cy="535782"/>
            <a:chOff x="10074275" y="1647825"/>
            <a:chExt cx="464344" cy="435769"/>
          </a:xfrm>
          <a:solidFill>
            <a:schemeClr val="bg1"/>
          </a:solidFill>
        </p:grpSpPr>
        <p:sp>
          <p:nvSpPr>
            <p:cNvPr id="87" name="AutoShape 69"/>
            <p:cNvSpPr>
              <a:spLocks/>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88" name="AutoShape 70"/>
            <p:cNvSpPr>
              <a:spLocks/>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89" name="AutoShape 71"/>
            <p:cNvSpPr>
              <a:spLocks/>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90" name="AutoShape 72"/>
            <p:cNvSpPr>
              <a:spLocks/>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91" name="AutoShape 73"/>
            <p:cNvSpPr>
              <a:spLocks/>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92" name="AutoShape 74"/>
            <p:cNvSpPr>
              <a:spLocks/>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93" name="AutoShape 75"/>
            <p:cNvSpPr>
              <a:spLocks/>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94" name="AutoShape 76"/>
            <p:cNvSpPr>
              <a:spLocks/>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95" name="AutoShape 77"/>
            <p:cNvSpPr>
              <a:spLocks/>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grpSp>
      <p:grpSp>
        <p:nvGrpSpPr>
          <p:cNvPr id="96" name="组合 95"/>
          <p:cNvGrpSpPr/>
          <p:nvPr/>
        </p:nvGrpSpPr>
        <p:grpSpPr>
          <a:xfrm>
            <a:off x="9224799" y="3277317"/>
            <a:ext cx="644916" cy="565540"/>
            <a:chOff x="1239739" y="2232422"/>
            <a:chExt cx="348258" cy="305396"/>
          </a:xfrm>
          <a:solidFill>
            <a:schemeClr val="bg1"/>
          </a:solidFill>
        </p:grpSpPr>
        <p:sp>
          <p:nvSpPr>
            <p:cNvPr id="97" name="AutoShape 147"/>
            <p:cNvSpPr>
              <a:spLocks/>
            </p:cNvSpPr>
            <p:nvPr/>
          </p:nvSpPr>
          <p:spPr bwMode="auto">
            <a:xfrm>
              <a:off x="1239739" y="2232422"/>
              <a:ext cx="348258" cy="305396"/>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sp>
          <p:nvSpPr>
            <p:cNvPr id="98" name="AutoShape 148"/>
            <p:cNvSpPr>
              <a:spLocks/>
            </p:cNvSpPr>
            <p:nvPr/>
          </p:nvSpPr>
          <p:spPr bwMode="auto">
            <a:xfrm>
              <a:off x="1293912" y="2287190"/>
              <a:ext cx="51792" cy="517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25">
                <a:solidFill>
                  <a:srgbClr val="FFFFFF"/>
                </a:solidFill>
                <a:effectLst>
                  <a:outerShdw blurRad="38100" dist="38100" dir="2700000" algn="tl">
                    <a:srgbClr val="000000"/>
                  </a:outerShdw>
                </a:effectLst>
                <a:latin typeface="Gill Sans" charset="0"/>
                <a:sym typeface="Gill Sans" charset="0"/>
              </a:endParaRPr>
            </a:p>
          </p:txBody>
        </p:sp>
      </p:grpSp>
      <p:sp>
        <p:nvSpPr>
          <p:cNvPr id="60" name="矩形 59"/>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1"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14323585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p:cTn id="67" dur="500" fill="hold"/>
                                        <p:tgtEl>
                                          <p:spTgt spid="48"/>
                                        </p:tgtEl>
                                        <p:attrNameLst>
                                          <p:attrName>ppt_w</p:attrName>
                                        </p:attrNameLst>
                                      </p:cBhvr>
                                      <p:tavLst>
                                        <p:tav tm="0">
                                          <p:val>
                                            <p:fltVal val="0"/>
                                          </p:val>
                                        </p:tav>
                                        <p:tav tm="100000">
                                          <p:val>
                                            <p:strVal val="#ppt_w"/>
                                          </p:val>
                                        </p:tav>
                                      </p:tavLst>
                                    </p:anim>
                                    <p:anim calcmode="lin" valueType="num">
                                      <p:cBhvr>
                                        <p:cTn id="68" dur="500" fill="hold"/>
                                        <p:tgtEl>
                                          <p:spTgt spid="48"/>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p:cTn id="72" dur="500" fill="hold"/>
                                        <p:tgtEl>
                                          <p:spTgt spid="51"/>
                                        </p:tgtEl>
                                        <p:attrNameLst>
                                          <p:attrName>ppt_w</p:attrName>
                                        </p:attrNameLst>
                                      </p:cBhvr>
                                      <p:tavLst>
                                        <p:tav tm="0">
                                          <p:val>
                                            <p:fltVal val="0"/>
                                          </p:val>
                                        </p:tav>
                                        <p:tav tm="100000">
                                          <p:val>
                                            <p:strVal val="#ppt_w"/>
                                          </p:val>
                                        </p:tav>
                                      </p:tavLst>
                                    </p:anim>
                                    <p:anim calcmode="lin" valueType="num">
                                      <p:cBhvr>
                                        <p:cTn id="73" dur="500" fill="hold"/>
                                        <p:tgtEl>
                                          <p:spTgt spid="51"/>
                                        </p:tgtEl>
                                        <p:attrNameLst>
                                          <p:attrName>ppt_h</p:attrName>
                                        </p:attrNameLst>
                                      </p:cBhvr>
                                      <p:tavLst>
                                        <p:tav tm="0">
                                          <p:val>
                                            <p:fltVal val="0"/>
                                          </p:val>
                                        </p:tav>
                                        <p:tav tm="100000">
                                          <p:val>
                                            <p:strVal val="#ppt_h"/>
                                          </p:val>
                                        </p:tav>
                                      </p:tavLst>
                                    </p:anim>
                                  </p:childTnLst>
                                </p:cTn>
                              </p:par>
                            </p:childTnLst>
                          </p:cTn>
                        </p:par>
                        <p:par>
                          <p:cTn id="74" fill="hold">
                            <p:stCondLst>
                              <p:cond delay="7000"/>
                            </p:stCondLst>
                            <p:childTnLst>
                              <p:par>
                                <p:cTn id="75" presetID="23" presetClass="entr" presetSubtype="16" fill="hold" nodeType="afterEffect">
                                  <p:stCondLst>
                                    <p:cond delay="0"/>
                                  </p:stCondLst>
                                  <p:childTnLst>
                                    <p:set>
                                      <p:cBhvr>
                                        <p:cTn id="76" dur="1" fill="hold">
                                          <p:stCondLst>
                                            <p:cond delay="0"/>
                                          </p:stCondLst>
                                        </p:cTn>
                                        <p:tgtEl>
                                          <p:spTgt spid="54"/>
                                        </p:tgtEl>
                                        <p:attrNameLst>
                                          <p:attrName>style.visibility</p:attrName>
                                        </p:attrNameLst>
                                      </p:cBhvr>
                                      <p:to>
                                        <p:strVal val="visible"/>
                                      </p:to>
                                    </p:set>
                                    <p:anim calcmode="lin" valueType="num">
                                      <p:cBhvr>
                                        <p:cTn id="77" dur="500" fill="hold"/>
                                        <p:tgtEl>
                                          <p:spTgt spid="54"/>
                                        </p:tgtEl>
                                        <p:attrNameLst>
                                          <p:attrName>ppt_w</p:attrName>
                                        </p:attrNameLst>
                                      </p:cBhvr>
                                      <p:tavLst>
                                        <p:tav tm="0">
                                          <p:val>
                                            <p:fltVal val="0"/>
                                          </p:val>
                                        </p:tav>
                                        <p:tav tm="100000">
                                          <p:val>
                                            <p:strVal val="#ppt_w"/>
                                          </p:val>
                                        </p:tav>
                                      </p:tavLst>
                                    </p:anim>
                                    <p:anim calcmode="lin" valueType="num">
                                      <p:cBhvr>
                                        <p:cTn id="78" dur="500" fill="hold"/>
                                        <p:tgtEl>
                                          <p:spTgt spid="54"/>
                                        </p:tgtEl>
                                        <p:attrNameLst>
                                          <p:attrName>ppt_h</p:attrName>
                                        </p:attrNameLst>
                                      </p:cBhvr>
                                      <p:tavLst>
                                        <p:tav tm="0">
                                          <p:val>
                                            <p:fltVal val="0"/>
                                          </p:val>
                                        </p:tav>
                                        <p:tav tm="100000">
                                          <p:val>
                                            <p:strVal val="#ppt_h"/>
                                          </p:val>
                                        </p:tav>
                                      </p:tavLst>
                                    </p:anim>
                                  </p:childTnLst>
                                </p:cTn>
                              </p:par>
                            </p:childTnLst>
                          </p:cTn>
                        </p:par>
                        <p:par>
                          <p:cTn id="79" fill="hold">
                            <p:stCondLst>
                              <p:cond delay="7500"/>
                            </p:stCondLst>
                            <p:childTnLst>
                              <p:par>
                                <p:cTn id="80" presetID="23" presetClass="entr" presetSubtype="16" fill="hold" nodeType="afterEffect">
                                  <p:stCondLst>
                                    <p:cond delay="0"/>
                                  </p:stCondLst>
                                  <p:childTnLst>
                                    <p:set>
                                      <p:cBhvr>
                                        <p:cTn id="81" dur="1" fill="hold">
                                          <p:stCondLst>
                                            <p:cond delay="0"/>
                                          </p:stCondLst>
                                        </p:cTn>
                                        <p:tgtEl>
                                          <p:spTgt spid="57"/>
                                        </p:tgtEl>
                                        <p:attrNameLst>
                                          <p:attrName>style.visibility</p:attrName>
                                        </p:attrNameLst>
                                      </p:cBhvr>
                                      <p:to>
                                        <p:strVal val="visible"/>
                                      </p:to>
                                    </p:set>
                                    <p:anim calcmode="lin" valueType="num">
                                      <p:cBhvr>
                                        <p:cTn id="82" dur="500" fill="hold"/>
                                        <p:tgtEl>
                                          <p:spTgt spid="57"/>
                                        </p:tgtEl>
                                        <p:attrNameLst>
                                          <p:attrName>ppt_w</p:attrName>
                                        </p:attrNameLst>
                                      </p:cBhvr>
                                      <p:tavLst>
                                        <p:tav tm="0">
                                          <p:val>
                                            <p:fltVal val="0"/>
                                          </p:val>
                                        </p:tav>
                                        <p:tav tm="100000">
                                          <p:val>
                                            <p:strVal val="#ppt_w"/>
                                          </p:val>
                                        </p:tav>
                                      </p:tavLst>
                                    </p:anim>
                                    <p:anim calcmode="lin" valueType="num">
                                      <p:cBhvr>
                                        <p:cTn id="83" dur="500" fill="hold"/>
                                        <p:tgtEl>
                                          <p:spTgt spid="57"/>
                                        </p:tgtEl>
                                        <p:attrNameLst>
                                          <p:attrName>ppt_h</p:attrName>
                                        </p:attrNameLst>
                                      </p:cBhvr>
                                      <p:tavLst>
                                        <p:tav tm="0">
                                          <p:val>
                                            <p:fltVal val="0"/>
                                          </p:val>
                                        </p:tav>
                                        <p:tav tm="100000">
                                          <p:val>
                                            <p:strVal val="#ppt_h"/>
                                          </p:val>
                                        </p:tav>
                                      </p:tavLst>
                                    </p:anim>
                                  </p:childTnLst>
                                </p:cTn>
                              </p:par>
                            </p:childTnLst>
                          </p:cTn>
                        </p:par>
                        <p:par>
                          <p:cTn id="84" fill="hold">
                            <p:stCondLst>
                              <p:cond delay="8000"/>
                            </p:stCondLst>
                            <p:childTnLst>
                              <p:par>
                                <p:cTn id="85" presetID="23" presetClass="entr" presetSubtype="16"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fill="hold"/>
                                        <p:tgtEl>
                                          <p:spTgt spid="66"/>
                                        </p:tgtEl>
                                        <p:attrNameLst>
                                          <p:attrName>ppt_w</p:attrName>
                                        </p:attrNameLst>
                                      </p:cBhvr>
                                      <p:tavLst>
                                        <p:tav tm="0">
                                          <p:val>
                                            <p:fltVal val="0"/>
                                          </p:val>
                                        </p:tav>
                                        <p:tav tm="100000">
                                          <p:val>
                                            <p:strVal val="#ppt_w"/>
                                          </p:val>
                                        </p:tav>
                                      </p:tavLst>
                                    </p:anim>
                                    <p:anim calcmode="lin" valueType="num">
                                      <p:cBhvr>
                                        <p:cTn id="88" dur="500" fill="hold"/>
                                        <p:tgtEl>
                                          <p:spTgt spid="66"/>
                                        </p:tgtEl>
                                        <p:attrNameLst>
                                          <p:attrName>ppt_h</p:attrName>
                                        </p:attrNameLst>
                                      </p:cBhvr>
                                      <p:tavLst>
                                        <p:tav tm="0">
                                          <p:val>
                                            <p:fltVal val="0"/>
                                          </p:val>
                                        </p:tav>
                                        <p:tav tm="100000">
                                          <p:val>
                                            <p:strVal val="#ppt_h"/>
                                          </p:val>
                                        </p:tav>
                                      </p:tavLst>
                                    </p:anim>
                                  </p:childTnLst>
                                </p:cTn>
                              </p:par>
                            </p:childTnLst>
                          </p:cTn>
                        </p:par>
                        <p:par>
                          <p:cTn id="89" fill="hold">
                            <p:stCondLst>
                              <p:cond delay="8500"/>
                            </p:stCondLst>
                            <p:childTnLst>
                              <p:par>
                                <p:cTn id="90" presetID="23" presetClass="entr" presetSubtype="16" fill="hold" nodeType="afterEffect">
                                  <p:stCondLst>
                                    <p:cond delay="0"/>
                                  </p:stCondLst>
                                  <p:childTnLst>
                                    <p:set>
                                      <p:cBhvr>
                                        <p:cTn id="91" dur="1" fill="hold">
                                          <p:stCondLst>
                                            <p:cond delay="0"/>
                                          </p:stCondLst>
                                        </p:cTn>
                                        <p:tgtEl>
                                          <p:spTgt spid="70"/>
                                        </p:tgtEl>
                                        <p:attrNameLst>
                                          <p:attrName>style.visibility</p:attrName>
                                        </p:attrNameLst>
                                      </p:cBhvr>
                                      <p:to>
                                        <p:strVal val="visible"/>
                                      </p:to>
                                    </p:set>
                                    <p:anim calcmode="lin" valueType="num">
                                      <p:cBhvr>
                                        <p:cTn id="92" dur="500" fill="hold"/>
                                        <p:tgtEl>
                                          <p:spTgt spid="70"/>
                                        </p:tgtEl>
                                        <p:attrNameLst>
                                          <p:attrName>ppt_w</p:attrName>
                                        </p:attrNameLst>
                                      </p:cBhvr>
                                      <p:tavLst>
                                        <p:tav tm="0">
                                          <p:val>
                                            <p:fltVal val="0"/>
                                          </p:val>
                                        </p:tav>
                                        <p:tav tm="100000">
                                          <p:val>
                                            <p:strVal val="#ppt_w"/>
                                          </p:val>
                                        </p:tav>
                                      </p:tavLst>
                                    </p:anim>
                                    <p:anim calcmode="lin" valueType="num">
                                      <p:cBhvr>
                                        <p:cTn id="93" dur="500" fill="hold"/>
                                        <p:tgtEl>
                                          <p:spTgt spid="70"/>
                                        </p:tgtEl>
                                        <p:attrNameLst>
                                          <p:attrName>ppt_h</p:attrName>
                                        </p:attrNameLst>
                                      </p:cBhvr>
                                      <p:tavLst>
                                        <p:tav tm="0">
                                          <p:val>
                                            <p:fltVal val="0"/>
                                          </p:val>
                                        </p:tav>
                                        <p:tav tm="100000">
                                          <p:val>
                                            <p:strVal val="#ppt_h"/>
                                          </p:val>
                                        </p:tav>
                                      </p:tavLst>
                                    </p:anim>
                                  </p:childTnLst>
                                </p:cTn>
                              </p:par>
                            </p:childTnLst>
                          </p:cTn>
                        </p:par>
                        <p:par>
                          <p:cTn id="94" fill="hold">
                            <p:stCondLst>
                              <p:cond delay="9000"/>
                            </p:stCondLst>
                            <p:childTnLst>
                              <p:par>
                                <p:cTn id="95" presetID="23" presetClass="entr" presetSubtype="16" fill="hold" nodeType="afterEffect">
                                  <p:stCondLst>
                                    <p:cond delay="0"/>
                                  </p:stCondLst>
                                  <p:childTnLst>
                                    <p:set>
                                      <p:cBhvr>
                                        <p:cTn id="96" dur="1" fill="hold">
                                          <p:stCondLst>
                                            <p:cond delay="0"/>
                                          </p:stCondLst>
                                        </p:cTn>
                                        <p:tgtEl>
                                          <p:spTgt spid="86"/>
                                        </p:tgtEl>
                                        <p:attrNameLst>
                                          <p:attrName>style.visibility</p:attrName>
                                        </p:attrNameLst>
                                      </p:cBhvr>
                                      <p:to>
                                        <p:strVal val="visible"/>
                                      </p:to>
                                    </p:set>
                                    <p:anim calcmode="lin" valueType="num">
                                      <p:cBhvr>
                                        <p:cTn id="97" dur="500" fill="hold"/>
                                        <p:tgtEl>
                                          <p:spTgt spid="86"/>
                                        </p:tgtEl>
                                        <p:attrNameLst>
                                          <p:attrName>ppt_w</p:attrName>
                                        </p:attrNameLst>
                                      </p:cBhvr>
                                      <p:tavLst>
                                        <p:tav tm="0">
                                          <p:val>
                                            <p:fltVal val="0"/>
                                          </p:val>
                                        </p:tav>
                                        <p:tav tm="100000">
                                          <p:val>
                                            <p:strVal val="#ppt_w"/>
                                          </p:val>
                                        </p:tav>
                                      </p:tavLst>
                                    </p:anim>
                                    <p:anim calcmode="lin" valueType="num">
                                      <p:cBhvr>
                                        <p:cTn id="98" dur="500" fill="hold"/>
                                        <p:tgtEl>
                                          <p:spTgt spid="86"/>
                                        </p:tgtEl>
                                        <p:attrNameLst>
                                          <p:attrName>ppt_h</p:attrName>
                                        </p:attrNameLst>
                                      </p:cBhvr>
                                      <p:tavLst>
                                        <p:tav tm="0">
                                          <p:val>
                                            <p:fltVal val="0"/>
                                          </p:val>
                                        </p:tav>
                                        <p:tav tm="100000">
                                          <p:val>
                                            <p:strVal val="#ppt_h"/>
                                          </p:val>
                                        </p:tav>
                                      </p:tavLst>
                                    </p:anim>
                                  </p:childTnLst>
                                </p:cTn>
                              </p:par>
                            </p:childTnLst>
                          </p:cTn>
                        </p:par>
                        <p:par>
                          <p:cTn id="99" fill="hold">
                            <p:stCondLst>
                              <p:cond delay="9500"/>
                            </p:stCondLst>
                            <p:childTnLst>
                              <p:par>
                                <p:cTn id="100" presetID="23" presetClass="entr" presetSubtype="16" fill="hold" nodeType="afterEffect">
                                  <p:stCondLst>
                                    <p:cond delay="0"/>
                                  </p:stCondLst>
                                  <p:childTnLst>
                                    <p:set>
                                      <p:cBhvr>
                                        <p:cTn id="101" dur="1" fill="hold">
                                          <p:stCondLst>
                                            <p:cond delay="0"/>
                                          </p:stCondLst>
                                        </p:cTn>
                                        <p:tgtEl>
                                          <p:spTgt spid="96"/>
                                        </p:tgtEl>
                                        <p:attrNameLst>
                                          <p:attrName>style.visibility</p:attrName>
                                        </p:attrNameLst>
                                      </p:cBhvr>
                                      <p:to>
                                        <p:strVal val="visible"/>
                                      </p:to>
                                    </p:set>
                                    <p:anim calcmode="lin" valueType="num">
                                      <p:cBhvr>
                                        <p:cTn id="102" dur="500" fill="hold"/>
                                        <p:tgtEl>
                                          <p:spTgt spid="96"/>
                                        </p:tgtEl>
                                        <p:attrNameLst>
                                          <p:attrName>ppt_w</p:attrName>
                                        </p:attrNameLst>
                                      </p:cBhvr>
                                      <p:tavLst>
                                        <p:tav tm="0">
                                          <p:val>
                                            <p:fltVal val="0"/>
                                          </p:val>
                                        </p:tav>
                                        <p:tav tm="100000">
                                          <p:val>
                                            <p:strVal val="#ppt_w"/>
                                          </p:val>
                                        </p:tav>
                                      </p:tavLst>
                                    </p:anim>
                                    <p:anim calcmode="lin" valueType="num">
                                      <p:cBhvr>
                                        <p:cTn id="103" dur="500" fill="hold"/>
                                        <p:tgtEl>
                                          <p:spTgt spid="9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animBg="1"/>
      <p:bldP spid="45" grpId="0" animBg="1"/>
      <p:bldP spid="46" grpId="0" animBg="1"/>
      <p:bldP spid="4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35" name="灰色1"/>
          <p:cNvGrpSpPr>
            <a:grpSpLocks/>
          </p:cNvGrpSpPr>
          <p:nvPr/>
        </p:nvGrpSpPr>
        <p:grpSpPr bwMode="auto">
          <a:xfrm>
            <a:off x="2532064" y="2963863"/>
            <a:ext cx="1046163" cy="1046162"/>
            <a:chOff x="3865855" y="346698"/>
            <a:chExt cx="1459921" cy="1460252"/>
          </a:xfrm>
        </p:grpSpPr>
        <p:sp>
          <p:nvSpPr>
            <p:cNvPr id="37" name="Oval 19@|1FFC:12961221|FBC:16777215|LFC:0|LBC:16777215"/>
            <p:cNvSpPr>
              <a:spLocks noChangeArrowheads="1"/>
            </p:cNvSpPr>
            <p:nvPr/>
          </p:nvSpPr>
          <p:spPr bwMode="auto">
            <a:xfrm>
              <a:off x="3865855" y="346698"/>
              <a:ext cx="1459921" cy="1460252"/>
            </a:xfrm>
            <a:prstGeom prst="ellipse">
              <a:avLst/>
            </a:prstGeom>
            <a:solidFill>
              <a:srgbClr val="C5C5C5"/>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fontAlgn="auto" hangingPunct="1">
                <a:spcBef>
                  <a:spcPts val="0"/>
                </a:spcBef>
                <a:spcAft>
                  <a:spcPts val="0"/>
                </a:spcAft>
                <a:defRPr/>
              </a:pPr>
              <a:r>
                <a:rPr lang="zh-CN" altLang="en-US" sz="1200" dirty="0">
                  <a:latin typeface="Arial" panose="020B0604020202020204" pitchFamily="34" charset="0"/>
                  <a:ea typeface="微软雅黑" panose="020B0503020204020204" pitchFamily="34" charset="-122"/>
                  <a:cs typeface="+mn-ea"/>
                  <a:sym typeface="Arial" panose="020B0604020202020204" pitchFamily="34" charset="0"/>
                </a:rPr>
                <a:t>标题</a:t>
              </a:r>
            </a:p>
          </p:txBody>
        </p:sp>
        <p:sp>
          <p:nvSpPr>
            <p:cNvPr id="39" name="未知@|5FFC:16777215|FBC:255|LFC:16777215|LBC:16777215"/>
            <p:cNvSpPr>
              <a:spLocks/>
            </p:cNvSpPr>
            <p:nvPr/>
          </p:nvSpPr>
          <p:spPr bwMode="auto">
            <a:xfrm>
              <a:off x="4034222" y="379935"/>
              <a:ext cx="1125402" cy="549534"/>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eaLnBrk="1" fontAlgn="auto" hangingPunct="1">
                <a:spcBef>
                  <a:spcPts val="0"/>
                </a:spcBef>
                <a:spcAft>
                  <a:spcPts val="0"/>
                </a:spcAft>
                <a:defRPr/>
              </a:pPr>
              <a:endParaRPr lang="zh-CN" altLang="en-US" sz="1200" kern="0" dirty="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灰色2"/>
          <p:cNvGrpSpPr>
            <a:grpSpLocks/>
          </p:cNvGrpSpPr>
          <p:nvPr/>
        </p:nvGrpSpPr>
        <p:grpSpPr bwMode="auto">
          <a:xfrm>
            <a:off x="4495802" y="2965450"/>
            <a:ext cx="1047751" cy="1047750"/>
            <a:chOff x="3865855" y="346698"/>
            <a:chExt cx="1459921" cy="1460252"/>
          </a:xfrm>
        </p:grpSpPr>
        <p:sp>
          <p:nvSpPr>
            <p:cNvPr id="46" name="Oval 19@|1FFC:12961221|FBC:16777215|LFC:0|LBC:16777215"/>
            <p:cNvSpPr>
              <a:spLocks noChangeArrowheads="1"/>
            </p:cNvSpPr>
            <p:nvPr/>
          </p:nvSpPr>
          <p:spPr bwMode="auto">
            <a:xfrm>
              <a:off x="3865855" y="346698"/>
              <a:ext cx="1459921" cy="1460252"/>
            </a:xfrm>
            <a:prstGeom prst="ellipse">
              <a:avLst/>
            </a:prstGeom>
            <a:solidFill>
              <a:srgbClr val="C5C5C5"/>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fontAlgn="auto" hangingPunct="1">
                <a:spcBef>
                  <a:spcPts val="0"/>
                </a:spcBef>
                <a:spcAft>
                  <a:spcPts val="0"/>
                </a:spcAft>
                <a:defRPr/>
              </a:pPr>
              <a:r>
                <a:rPr lang="zh-CN" altLang="en-US" sz="1200" dirty="0">
                  <a:latin typeface="Arial" panose="020B0604020202020204" pitchFamily="34" charset="0"/>
                  <a:ea typeface="微软雅黑" panose="020B0503020204020204" pitchFamily="34" charset="-122"/>
                  <a:cs typeface="+mn-ea"/>
                  <a:sym typeface="Arial" panose="020B0604020202020204" pitchFamily="34" charset="0"/>
                </a:rPr>
                <a:t>标题</a:t>
              </a:r>
            </a:p>
          </p:txBody>
        </p:sp>
        <p:sp>
          <p:nvSpPr>
            <p:cNvPr id="47" name="未知@|5FFC:16777215|FBC:255|LFC:16777215|LBC:16777215"/>
            <p:cNvSpPr>
              <a:spLocks/>
            </p:cNvSpPr>
            <p:nvPr/>
          </p:nvSpPr>
          <p:spPr bwMode="auto">
            <a:xfrm>
              <a:off x="4033967" y="379886"/>
              <a:ext cx="1125909" cy="55091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eaLnBrk="1" fontAlgn="auto" hangingPunct="1">
                <a:spcBef>
                  <a:spcPts val="0"/>
                </a:spcBef>
                <a:spcAft>
                  <a:spcPts val="0"/>
                </a:spcAft>
                <a:defRPr/>
              </a:pPr>
              <a:endParaRPr lang="zh-CN" altLang="en-US" sz="1200" kern="0" dirty="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灰色3"/>
          <p:cNvGrpSpPr>
            <a:grpSpLocks/>
          </p:cNvGrpSpPr>
          <p:nvPr/>
        </p:nvGrpSpPr>
        <p:grpSpPr bwMode="auto">
          <a:xfrm>
            <a:off x="6446837" y="2963863"/>
            <a:ext cx="1046163" cy="1046162"/>
            <a:chOff x="3865855" y="346698"/>
            <a:chExt cx="1459921" cy="1460252"/>
          </a:xfrm>
        </p:grpSpPr>
        <p:sp>
          <p:nvSpPr>
            <p:cNvPr id="49" name="Oval 19@|1FFC:12961221|FBC:16777215|LFC:0|LBC:16777215"/>
            <p:cNvSpPr>
              <a:spLocks noChangeArrowheads="1"/>
            </p:cNvSpPr>
            <p:nvPr/>
          </p:nvSpPr>
          <p:spPr bwMode="auto">
            <a:xfrm>
              <a:off x="3865855" y="346698"/>
              <a:ext cx="1459921" cy="1460252"/>
            </a:xfrm>
            <a:prstGeom prst="ellipse">
              <a:avLst/>
            </a:prstGeom>
            <a:solidFill>
              <a:srgbClr val="C5C5C5"/>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fontAlgn="auto" hangingPunct="1">
                <a:spcBef>
                  <a:spcPts val="0"/>
                </a:spcBef>
                <a:spcAft>
                  <a:spcPts val="0"/>
                </a:spcAft>
                <a:defRPr/>
              </a:pPr>
              <a:r>
                <a:rPr lang="zh-CN" altLang="en-US" sz="1200" dirty="0">
                  <a:latin typeface="Arial" panose="020B0604020202020204" pitchFamily="34" charset="0"/>
                  <a:ea typeface="微软雅黑" panose="020B0503020204020204" pitchFamily="34" charset="-122"/>
                  <a:cs typeface="+mn-ea"/>
                  <a:sym typeface="Arial" panose="020B0604020202020204" pitchFamily="34" charset="0"/>
                </a:rPr>
                <a:t>标题</a:t>
              </a:r>
            </a:p>
          </p:txBody>
        </p:sp>
        <p:sp>
          <p:nvSpPr>
            <p:cNvPr id="50" name="未知@|5FFC:16777215|FBC:255|LFC:16777215|LBC:16777215"/>
            <p:cNvSpPr>
              <a:spLocks/>
            </p:cNvSpPr>
            <p:nvPr/>
          </p:nvSpPr>
          <p:spPr bwMode="auto">
            <a:xfrm>
              <a:off x="4034222" y="379935"/>
              <a:ext cx="1125402" cy="549534"/>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eaLnBrk="1" fontAlgn="auto" hangingPunct="1">
                <a:spcBef>
                  <a:spcPts val="0"/>
                </a:spcBef>
                <a:spcAft>
                  <a:spcPts val="0"/>
                </a:spcAft>
                <a:defRPr/>
              </a:pPr>
              <a:endParaRPr lang="zh-CN" altLang="en-US" sz="1200" kern="0" dirty="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灰色4"/>
          <p:cNvGrpSpPr>
            <a:grpSpLocks/>
          </p:cNvGrpSpPr>
          <p:nvPr/>
        </p:nvGrpSpPr>
        <p:grpSpPr bwMode="auto">
          <a:xfrm>
            <a:off x="8399464" y="2963863"/>
            <a:ext cx="1046163" cy="1046162"/>
            <a:chOff x="3865855" y="346698"/>
            <a:chExt cx="1459921" cy="1460252"/>
          </a:xfrm>
        </p:grpSpPr>
        <p:sp>
          <p:nvSpPr>
            <p:cNvPr id="52" name="Oval 19@|1FFC:12961221|FBC:16777215|LFC:0|LBC:16777215"/>
            <p:cNvSpPr>
              <a:spLocks noChangeArrowheads="1"/>
            </p:cNvSpPr>
            <p:nvPr/>
          </p:nvSpPr>
          <p:spPr bwMode="auto">
            <a:xfrm>
              <a:off x="3865855" y="346698"/>
              <a:ext cx="1459921" cy="1460252"/>
            </a:xfrm>
            <a:prstGeom prst="ellipse">
              <a:avLst/>
            </a:prstGeom>
            <a:solidFill>
              <a:srgbClr val="C5C5C5"/>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eaLnBrk="1" fontAlgn="auto" hangingPunct="1">
                <a:spcBef>
                  <a:spcPts val="0"/>
                </a:spcBef>
                <a:spcAft>
                  <a:spcPts val="0"/>
                </a:spcAft>
                <a:defRPr/>
              </a:pPr>
              <a:r>
                <a:rPr lang="zh-CN" altLang="en-US" sz="1200" dirty="0">
                  <a:latin typeface="Arial" panose="020B0604020202020204" pitchFamily="34" charset="0"/>
                  <a:ea typeface="微软雅黑" panose="020B0503020204020204" pitchFamily="34" charset="-122"/>
                  <a:cs typeface="+mn-ea"/>
                  <a:sym typeface="Arial" panose="020B0604020202020204" pitchFamily="34" charset="0"/>
                </a:rPr>
                <a:t>标题</a:t>
              </a:r>
            </a:p>
          </p:txBody>
        </p:sp>
        <p:sp>
          <p:nvSpPr>
            <p:cNvPr id="53" name="未知@|5FFC:16777215|FBC:255|LFC:16777215|LBC:16777215"/>
            <p:cNvSpPr>
              <a:spLocks/>
            </p:cNvSpPr>
            <p:nvPr/>
          </p:nvSpPr>
          <p:spPr bwMode="auto">
            <a:xfrm>
              <a:off x="4034222" y="379935"/>
              <a:ext cx="1125402" cy="549534"/>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eaLnBrk="1" fontAlgn="auto" hangingPunct="1">
                <a:spcBef>
                  <a:spcPts val="0"/>
                </a:spcBef>
                <a:spcAft>
                  <a:spcPts val="0"/>
                </a:spcAft>
                <a:defRPr/>
              </a:pPr>
              <a:endParaRPr lang="zh-CN" altLang="en-US" sz="1200" kern="0" dirty="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任意多边形 53"/>
          <p:cNvSpPr>
            <a:spLocks noChangeArrowheads="1"/>
          </p:cNvSpPr>
          <p:nvPr/>
        </p:nvSpPr>
        <p:spPr bwMode="ltGray">
          <a:xfrm>
            <a:off x="1439863" y="2820988"/>
            <a:ext cx="9144000" cy="1325562"/>
          </a:xfrm>
          <a:custGeom>
            <a:avLst/>
            <a:gdLst>
              <a:gd name="connsiteX0" fmla="*/ 3578958 w 9144000"/>
              <a:gd name="connsiteY0" fmla="*/ 0 h 1325563"/>
              <a:gd name="connsiteX1" fmla="*/ 4223601 w 9144000"/>
              <a:gd name="connsiteY1" fmla="*/ 518464 h 1325563"/>
              <a:gd name="connsiteX2" fmla="*/ 4234342 w 9144000"/>
              <a:gd name="connsiteY2" fmla="*/ 612775 h 1325563"/>
              <a:gd name="connsiteX3" fmla="*/ 4937124 w 9144000"/>
              <a:gd name="connsiteY3" fmla="*/ 612775 h 1325563"/>
              <a:gd name="connsiteX4" fmla="*/ 4937124 w 9144000"/>
              <a:gd name="connsiteY4" fmla="*/ 679328 h 1325563"/>
              <a:gd name="connsiteX5" fmla="*/ 4949861 w 9144000"/>
              <a:gd name="connsiteY5" fmla="*/ 791315 h 1325563"/>
              <a:gd name="connsiteX6" fmla="*/ 5522119 w 9144000"/>
              <a:gd name="connsiteY6" fmla="*/ 1251569 h 1325563"/>
              <a:gd name="connsiteX7" fmla="*/ 6107581 w 9144000"/>
              <a:gd name="connsiteY7" fmla="*/ 674681 h 1325563"/>
              <a:gd name="connsiteX8" fmla="*/ 6110287 w 9144000"/>
              <a:gd name="connsiteY8" fmla="*/ 674719 h 1325563"/>
              <a:gd name="connsiteX9" fmla="*/ 6110287 w 9144000"/>
              <a:gd name="connsiteY9" fmla="*/ 612775 h 1325563"/>
              <a:gd name="connsiteX10" fmla="*/ 6825890 w 9144000"/>
              <a:gd name="connsiteY10" fmla="*/ 612775 h 1325563"/>
              <a:gd name="connsiteX11" fmla="*/ 6836450 w 9144000"/>
              <a:gd name="connsiteY11" fmla="*/ 520055 h 1325563"/>
              <a:gd name="connsiteX12" fmla="*/ 7481032 w 9144000"/>
              <a:gd name="connsiteY12" fmla="*/ 1588 h 1325563"/>
              <a:gd name="connsiteX13" fmla="*/ 8125676 w 9144000"/>
              <a:gd name="connsiteY13" fmla="*/ 520052 h 1325563"/>
              <a:gd name="connsiteX14" fmla="*/ 8135513 w 9144000"/>
              <a:gd name="connsiteY14" fmla="*/ 606425 h 1325563"/>
              <a:gd name="connsiteX15" fmla="*/ 9144000 w 9144000"/>
              <a:gd name="connsiteY15" fmla="*/ 606425 h 1325563"/>
              <a:gd name="connsiteX16" fmla="*/ 9144000 w 9144000"/>
              <a:gd name="connsiteY16" fmla="*/ 682625 h 1325563"/>
              <a:gd name="connsiteX17" fmla="*/ 8066087 w 9144000"/>
              <a:gd name="connsiteY17" fmla="*/ 682625 h 1325563"/>
              <a:gd name="connsiteX18" fmla="*/ 8066087 w 9144000"/>
              <a:gd name="connsiteY18" fmla="*/ 648355 h 1325563"/>
              <a:gd name="connsiteX19" fmla="*/ 8053290 w 9144000"/>
              <a:gd name="connsiteY19" fmla="*/ 535839 h 1325563"/>
              <a:gd name="connsiteX20" fmla="*/ 7481094 w 9144000"/>
              <a:gd name="connsiteY20" fmla="*/ 75582 h 1325563"/>
              <a:gd name="connsiteX21" fmla="*/ 6908836 w 9144000"/>
              <a:gd name="connsiteY21" fmla="*/ 535836 h 1325563"/>
              <a:gd name="connsiteX22" fmla="*/ 6897687 w 9144000"/>
              <a:gd name="connsiteY22" fmla="*/ 633861 h 1325563"/>
              <a:gd name="connsiteX23" fmla="*/ 6897687 w 9144000"/>
              <a:gd name="connsiteY23" fmla="*/ 687388 h 1325563"/>
              <a:gd name="connsiteX24" fmla="*/ 6180335 w 9144000"/>
              <a:gd name="connsiteY24" fmla="*/ 687388 h 1325563"/>
              <a:gd name="connsiteX25" fmla="*/ 6166701 w 9144000"/>
              <a:gd name="connsiteY25" fmla="*/ 807099 h 1325563"/>
              <a:gd name="connsiteX26" fmla="*/ 5522058 w 9144000"/>
              <a:gd name="connsiteY26" fmla="*/ 1325563 h 1325563"/>
              <a:gd name="connsiteX27" fmla="*/ 4877475 w 9144000"/>
              <a:gd name="connsiteY27" fmla="*/ 807096 h 1325563"/>
              <a:gd name="connsiteX28" fmla="*/ 4863841 w 9144000"/>
              <a:gd name="connsiteY28" fmla="*/ 687388 h 1325563"/>
              <a:gd name="connsiteX29" fmla="*/ 4165599 w 9144000"/>
              <a:gd name="connsiteY29" fmla="*/ 687388 h 1325563"/>
              <a:gd name="connsiteX30" fmla="*/ 4165599 w 9144000"/>
              <a:gd name="connsiteY30" fmla="*/ 650867 h 1325563"/>
              <a:gd name="connsiteX31" fmla="*/ 4164481 w 9144000"/>
              <a:gd name="connsiteY31" fmla="*/ 650883 h 1325563"/>
              <a:gd name="connsiteX32" fmla="*/ 3579019 w 9144000"/>
              <a:gd name="connsiteY32" fmla="*/ 73994 h 1325563"/>
              <a:gd name="connsiteX33" fmla="*/ 3006761 w 9144000"/>
              <a:gd name="connsiteY33" fmla="*/ 534248 h 1325563"/>
              <a:gd name="connsiteX34" fmla="*/ 2997200 w 9144000"/>
              <a:gd name="connsiteY34" fmla="*/ 618312 h 1325563"/>
              <a:gd name="connsiteX35" fmla="*/ 2997200 w 9144000"/>
              <a:gd name="connsiteY35" fmla="*/ 687388 h 1325563"/>
              <a:gd name="connsiteX36" fmla="*/ 2274181 w 9144000"/>
              <a:gd name="connsiteY36" fmla="*/ 687388 h 1325563"/>
              <a:gd name="connsiteX37" fmla="*/ 2261451 w 9144000"/>
              <a:gd name="connsiteY37" fmla="*/ 799161 h 1325563"/>
              <a:gd name="connsiteX38" fmla="*/ 1616808 w 9144000"/>
              <a:gd name="connsiteY38" fmla="*/ 1317625 h 1325563"/>
              <a:gd name="connsiteX39" fmla="*/ 972226 w 9144000"/>
              <a:gd name="connsiteY39" fmla="*/ 799158 h 1325563"/>
              <a:gd name="connsiteX40" fmla="*/ 959677 w 9144000"/>
              <a:gd name="connsiteY40" fmla="*/ 688975 h 1325563"/>
              <a:gd name="connsiteX41" fmla="*/ 0 w 9144000"/>
              <a:gd name="connsiteY41" fmla="*/ 688975 h 1325563"/>
              <a:gd name="connsiteX42" fmla="*/ 0 w 9144000"/>
              <a:gd name="connsiteY42" fmla="*/ 612775 h 1325563"/>
              <a:gd name="connsiteX43" fmla="*/ 1028699 w 9144000"/>
              <a:gd name="connsiteY43" fmla="*/ 612775 h 1325563"/>
              <a:gd name="connsiteX44" fmla="*/ 1028699 w 9144000"/>
              <a:gd name="connsiteY44" fmla="*/ 666780 h 1325563"/>
              <a:gd name="connsiteX45" fmla="*/ 1031346 w 9144000"/>
              <a:gd name="connsiteY45" fmla="*/ 666743 h 1325563"/>
              <a:gd name="connsiteX46" fmla="*/ 1616869 w 9144000"/>
              <a:gd name="connsiteY46" fmla="*/ 1243631 h 1325563"/>
              <a:gd name="connsiteX47" fmla="*/ 2189066 w 9144000"/>
              <a:gd name="connsiteY47" fmla="*/ 783374 h 1325563"/>
              <a:gd name="connsiteX48" fmla="*/ 2201863 w 9144000"/>
              <a:gd name="connsiteY48" fmla="*/ 670862 h 1325563"/>
              <a:gd name="connsiteX49" fmla="*/ 2201863 w 9144000"/>
              <a:gd name="connsiteY49" fmla="*/ 612775 h 1325563"/>
              <a:gd name="connsiteX50" fmla="*/ 2923634 w 9144000"/>
              <a:gd name="connsiteY50" fmla="*/ 612775 h 1325563"/>
              <a:gd name="connsiteX51" fmla="*/ 2934375 w 9144000"/>
              <a:gd name="connsiteY51" fmla="*/ 518467 h 1325563"/>
              <a:gd name="connsiteX52" fmla="*/ 3578958 w 9144000"/>
              <a:gd name="connsiteY52" fmla="*/ 0 h 1325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9144000" h="1325563">
                <a:moveTo>
                  <a:pt x="3578958" y="0"/>
                </a:moveTo>
                <a:cubicBezTo>
                  <a:pt x="3894683" y="-53"/>
                  <a:pt x="4159113" y="221644"/>
                  <a:pt x="4223601" y="518464"/>
                </a:cubicBezTo>
                <a:lnTo>
                  <a:pt x="4234342" y="612775"/>
                </a:lnTo>
                <a:lnTo>
                  <a:pt x="4937124" y="612775"/>
                </a:lnTo>
                <a:lnTo>
                  <a:pt x="4937124" y="679328"/>
                </a:lnTo>
                <a:lnTo>
                  <a:pt x="4949861" y="791315"/>
                </a:lnTo>
                <a:cubicBezTo>
                  <a:pt x="5007074" y="1054818"/>
                  <a:pt x="5241824" y="1251622"/>
                  <a:pt x="5522119" y="1251569"/>
                </a:cubicBezTo>
                <a:cubicBezTo>
                  <a:pt x="5842394" y="1251569"/>
                  <a:pt x="6103244" y="994571"/>
                  <a:pt x="6107581" y="674681"/>
                </a:cubicBezTo>
                <a:lnTo>
                  <a:pt x="6110287" y="674719"/>
                </a:lnTo>
                <a:lnTo>
                  <a:pt x="6110287" y="612775"/>
                </a:lnTo>
                <a:lnTo>
                  <a:pt x="6825890" y="612775"/>
                </a:lnTo>
                <a:lnTo>
                  <a:pt x="6836450" y="520055"/>
                </a:lnTo>
                <a:cubicBezTo>
                  <a:pt x="6900938" y="223245"/>
                  <a:pt x="7165360" y="1588"/>
                  <a:pt x="7481032" y="1588"/>
                </a:cubicBezTo>
                <a:cubicBezTo>
                  <a:pt x="7796758" y="1535"/>
                  <a:pt x="8061188" y="223232"/>
                  <a:pt x="8125676" y="520052"/>
                </a:cubicBezTo>
                <a:lnTo>
                  <a:pt x="8135513" y="606425"/>
                </a:lnTo>
                <a:lnTo>
                  <a:pt x="9144000" y="606425"/>
                </a:lnTo>
                <a:lnTo>
                  <a:pt x="9144000" y="682625"/>
                </a:lnTo>
                <a:lnTo>
                  <a:pt x="8066087" y="682625"/>
                </a:lnTo>
                <a:lnTo>
                  <a:pt x="8066087" y="648355"/>
                </a:lnTo>
                <a:lnTo>
                  <a:pt x="8053290" y="535839"/>
                </a:lnTo>
                <a:cubicBezTo>
                  <a:pt x="7996078" y="272346"/>
                  <a:pt x="7761335" y="75582"/>
                  <a:pt x="7481094" y="75582"/>
                </a:cubicBezTo>
                <a:cubicBezTo>
                  <a:pt x="7200799" y="75529"/>
                  <a:pt x="6966049" y="272333"/>
                  <a:pt x="6908836" y="535836"/>
                </a:cubicBezTo>
                <a:lnTo>
                  <a:pt x="6897687" y="633861"/>
                </a:lnTo>
                <a:lnTo>
                  <a:pt x="6897687" y="687388"/>
                </a:lnTo>
                <a:lnTo>
                  <a:pt x="6180335" y="687388"/>
                </a:lnTo>
                <a:lnTo>
                  <a:pt x="6166701" y="807099"/>
                </a:lnTo>
                <a:cubicBezTo>
                  <a:pt x="6102213" y="1103919"/>
                  <a:pt x="5837783" y="1325616"/>
                  <a:pt x="5522058" y="1325563"/>
                </a:cubicBezTo>
                <a:cubicBezTo>
                  <a:pt x="5206386" y="1325563"/>
                  <a:pt x="4941963" y="1103906"/>
                  <a:pt x="4877475" y="807096"/>
                </a:cubicBezTo>
                <a:lnTo>
                  <a:pt x="4863841" y="687388"/>
                </a:lnTo>
                <a:lnTo>
                  <a:pt x="4165599" y="687388"/>
                </a:lnTo>
                <a:lnTo>
                  <a:pt x="4165599" y="650867"/>
                </a:lnTo>
                <a:lnTo>
                  <a:pt x="4164481" y="650883"/>
                </a:lnTo>
                <a:cubicBezTo>
                  <a:pt x="4160144" y="330992"/>
                  <a:pt x="3899294" y="73994"/>
                  <a:pt x="3579019" y="73994"/>
                </a:cubicBezTo>
                <a:cubicBezTo>
                  <a:pt x="3298724" y="73941"/>
                  <a:pt x="3063974" y="270745"/>
                  <a:pt x="3006761" y="534248"/>
                </a:cubicBezTo>
                <a:lnTo>
                  <a:pt x="2997200" y="618312"/>
                </a:lnTo>
                <a:lnTo>
                  <a:pt x="2997200" y="687388"/>
                </a:lnTo>
                <a:lnTo>
                  <a:pt x="2274181" y="687388"/>
                </a:lnTo>
                <a:lnTo>
                  <a:pt x="2261451" y="799161"/>
                </a:lnTo>
                <a:cubicBezTo>
                  <a:pt x="2196963" y="1095981"/>
                  <a:pt x="1932534" y="1317678"/>
                  <a:pt x="1616808" y="1317625"/>
                </a:cubicBezTo>
                <a:cubicBezTo>
                  <a:pt x="1301136" y="1317625"/>
                  <a:pt x="1036713" y="1095968"/>
                  <a:pt x="972226" y="799158"/>
                </a:cubicBezTo>
                <a:lnTo>
                  <a:pt x="959677" y="688975"/>
                </a:lnTo>
                <a:lnTo>
                  <a:pt x="0" y="688975"/>
                </a:lnTo>
                <a:lnTo>
                  <a:pt x="0" y="612775"/>
                </a:lnTo>
                <a:lnTo>
                  <a:pt x="1028699" y="612775"/>
                </a:lnTo>
                <a:lnTo>
                  <a:pt x="1028699" y="666780"/>
                </a:lnTo>
                <a:lnTo>
                  <a:pt x="1031346" y="666743"/>
                </a:lnTo>
                <a:cubicBezTo>
                  <a:pt x="1035683" y="986633"/>
                  <a:pt x="1296532" y="1243692"/>
                  <a:pt x="1616869" y="1243631"/>
                </a:cubicBezTo>
                <a:cubicBezTo>
                  <a:pt x="1897110" y="1243631"/>
                  <a:pt x="2131853" y="1046867"/>
                  <a:pt x="2189066" y="783374"/>
                </a:cubicBezTo>
                <a:lnTo>
                  <a:pt x="2201863" y="670862"/>
                </a:lnTo>
                <a:lnTo>
                  <a:pt x="2201863" y="612775"/>
                </a:lnTo>
                <a:lnTo>
                  <a:pt x="2923634" y="612775"/>
                </a:lnTo>
                <a:lnTo>
                  <a:pt x="2934375" y="518467"/>
                </a:lnTo>
                <a:cubicBezTo>
                  <a:pt x="2998863" y="221657"/>
                  <a:pt x="3263286" y="0"/>
                  <a:pt x="3578958" y="0"/>
                </a:cubicBezTo>
                <a:close/>
              </a:path>
            </a:pathLst>
          </a:custGeom>
          <a:solidFill>
            <a:schemeClr val="tx1">
              <a:lumMod val="75000"/>
              <a:lumOff val="25000"/>
            </a:schemeClr>
          </a:solidFill>
          <a:ln w="28575">
            <a:solidFill>
              <a:schemeClr val="bg1"/>
            </a:solidFill>
          </a:ln>
          <a:effectLst>
            <a:outerShdw blurRad="152400" dist="63500" dir="8100000" algn="tr" rotWithShape="0">
              <a:prstClr val="black">
                <a:alpha val="26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3190" dirty="0">
              <a:solidFill>
                <a:prstClr val="white"/>
              </a:solidFill>
              <a:ea typeface="微软雅黑" panose="020B0503020204020204" pitchFamily="34" charset="-122"/>
              <a:sym typeface="Arial" panose="020B0604020202020204" pitchFamily="34" charset="0"/>
            </a:endParaRPr>
          </a:p>
        </p:txBody>
      </p:sp>
      <p:sp>
        <p:nvSpPr>
          <p:cNvPr id="55" name="Oval 19"/>
          <p:cNvSpPr>
            <a:spLocks noChangeArrowheads="1"/>
          </p:cNvSpPr>
          <p:nvPr/>
        </p:nvSpPr>
        <p:spPr bwMode="auto">
          <a:xfrm>
            <a:off x="2532064" y="2957513"/>
            <a:ext cx="1046163" cy="1047750"/>
          </a:xfrm>
          <a:prstGeom prst="ellipse">
            <a:avLst/>
          </a:pr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prstClr val="white"/>
                </a:solidFill>
                <a:ea typeface="微软雅黑" panose="020B0503020204020204" pitchFamily="34" charset="-122"/>
                <a:sym typeface="Arial" panose="020B0604020202020204" pitchFamily="34" charset="0"/>
              </a:rPr>
              <a:t>标题</a:t>
            </a:r>
          </a:p>
        </p:txBody>
      </p:sp>
      <p:sp>
        <p:nvSpPr>
          <p:cNvPr id="56" name="Oval 19"/>
          <p:cNvSpPr>
            <a:spLocks noChangeArrowheads="1"/>
          </p:cNvSpPr>
          <p:nvPr/>
        </p:nvSpPr>
        <p:spPr bwMode="auto">
          <a:xfrm>
            <a:off x="4495802" y="2959100"/>
            <a:ext cx="1047751" cy="1047750"/>
          </a:xfrm>
          <a:prstGeom prst="ellipse">
            <a:avLst/>
          </a:pr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prstClr val="white"/>
                </a:solidFill>
                <a:ea typeface="微软雅黑" panose="020B0503020204020204" pitchFamily="34" charset="-122"/>
                <a:sym typeface="Arial" panose="020B0604020202020204" pitchFamily="34" charset="0"/>
              </a:rPr>
              <a:t>标题</a:t>
            </a:r>
          </a:p>
        </p:txBody>
      </p:sp>
      <p:sp>
        <p:nvSpPr>
          <p:cNvPr id="57" name="Oval 19"/>
          <p:cNvSpPr>
            <a:spLocks noChangeArrowheads="1"/>
          </p:cNvSpPr>
          <p:nvPr/>
        </p:nvSpPr>
        <p:spPr bwMode="auto">
          <a:xfrm>
            <a:off x="6446837" y="2957513"/>
            <a:ext cx="1046163" cy="1047750"/>
          </a:xfrm>
          <a:prstGeom prst="ellipse">
            <a:avLst/>
          </a:pr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prstClr val="white"/>
                </a:solidFill>
                <a:ea typeface="微软雅黑" panose="020B0503020204020204" pitchFamily="34" charset="-122"/>
                <a:sym typeface="Arial" panose="020B0604020202020204" pitchFamily="34" charset="0"/>
              </a:rPr>
              <a:t>标题</a:t>
            </a:r>
          </a:p>
        </p:txBody>
      </p:sp>
      <p:sp>
        <p:nvSpPr>
          <p:cNvPr id="58" name="Oval 19"/>
          <p:cNvSpPr>
            <a:spLocks noChangeArrowheads="1"/>
          </p:cNvSpPr>
          <p:nvPr/>
        </p:nvSpPr>
        <p:spPr bwMode="auto">
          <a:xfrm>
            <a:off x="8399464" y="2957513"/>
            <a:ext cx="1046163" cy="1047750"/>
          </a:xfrm>
          <a:prstGeom prst="ellipse">
            <a:avLst/>
          </a:pr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prstClr val="white"/>
                </a:solidFill>
                <a:ea typeface="微软雅黑" panose="020B0503020204020204" pitchFamily="34" charset="-122"/>
                <a:sym typeface="Arial" panose="020B0604020202020204" pitchFamily="34" charset="0"/>
              </a:rPr>
              <a:t>标题</a:t>
            </a:r>
          </a:p>
        </p:txBody>
      </p:sp>
      <p:sp>
        <p:nvSpPr>
          <p:cNvPr id="59" name="TextBox 13"/>
          <p:cNvSpPr txBox="1"/>
          <p:nvPr/>
        </p:nvSpPr>
        <p:spPr>
          <a:xfrm>
            <a:off x="2274889" y="4257679"/>
            <a:ext cx="1441451" cy="246221"/>
          </a:xfrm>
          <a:prstGeom prst="rect">
            <a:avLst/>
          </a:prstGeom>
          <a:noFill/>
        </p:spPr>
        <p:txBody>
          <a:bodyPr lIns="0" tIns="0" rIns="0" bIns="0">
            <a:spAutoFit/>
          </a:bodyPr>
          <a:lstStyle/>
          <a:p>
            <a:pPr algn="ct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13"/>
          <p:cNvSpPr txBox="1"/>
          <p:nvPr/>
        </p:nvSpPr>
        <p:spPr>
          <a:xfrm>
            <a:off x="2182813" y="4548189"/>
            <a:ext cx="1652587" cy="184666"/>
          </a:xfrm>
          <a:prstGeom prst="rect">
            <a:avLst/>
          </a:prstGeom>
          <a:noFill/>
        </p:spPr>
        <p:txBody>
          <a:bodyPr lIns="0" tIns="0" rIns="0" bIns="0">
            <a:spAutoFit/>
          </a:bodyPr>
          <a:lstStyle/>
          <a:p>
            <a:pPr algn="ct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13"/>
          <p:cNvSpPr txBox="1"/>
          <p:nvPr/>
        </p:nvSpPr>
        <p:spPr>
          <a:xfrm>
            <a:off x="4333876" y="4257679"/>
            <a:ext cx="1441451" cy="246221"/>
          </a:xfrm>
          <a:prstGeom prst="rect">
            <a:avLst/>
          </a:prstGeom>
          <a:noFill/>
        </p:spPr>
        <p:txBody>
          <a:bodyPr lIns="0" tIns="0" rIns="0" bIns="0">
            <a:spAutoFit/>
          </a:bodyPr>
          <a:lstStyle/>
          <a:p>
            <a:pPr algn="ct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13"/>
          <p:cNvSpPr txBox="1"/>
          <p:nvPr/>
        </p:nvSpPr>
        <p:spPr>
          <a:xfrm>
            <a:off x="4241802" y="4548189"/>
            <a:ext cx="1652588" cy="184666"/>
          </a:xfrm>
          <a:prstGeom prst="rect">
            <a:avLst/>
          </a:prstGeom>
          <a:noFill/>
        </p:spPr>
        <p:txBody>
          <a:bodyPr lIns="0" tIns="0" rIns="0" bIns="0">
            <a:spAutoFit/>
          </a:bodyPr>
          <a:lstStyle/>
          <a:p>
            <a:pPr algn="ct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TextBox 13"/>
          <p:cNvSpPr txBox="1"/>
          <p:nvPr/>
        </p:nvSpPr>
        <p:spPr>
          <a:xfrm>
            <a:off x="6286501" y="4257679"/>
            <a:ext cx="1441451" cy="246221"/>
          </a:xfrm>
          <a:prstGeom prst="rect">
            <a:avLst/>
          </a:prstGeom>
          <a:noFill/>
        </p:spPr>
        <p:txBody>
          <a:bodyPr lIns="0" tIns="0" rIns="0" bIns="0">
            <a:spAutoFit/>
          </a:bodyPr>
          <a:lstStyle/>
          <a:p>
            <a:pPr algn="ct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TextBox 13"/>
          <p:cNvSpPr txBox="1"/>
          <p:nvPr/>
        </p:nvSpPr>
        <p:spPr>
          <a:xfrm>
            <a:off x="6194427" y="4548189"/>
            <a:ext cx="1652588" cy="184666"/>
          </a:xfrm>
          <a:prstGeom prst="rect">
            <a:avLst/>
          </a:prstGeom>
          <a:noFill/>
        </p:spPr>
        <p:txBody>
          <a:bodyPr lIns="0" tIns="0" rIns="0" bIns="0">
            <a:spAutoFit/>
          </a:bodyPr>
          <a:lstStyle/>
          <a:p>
            <a:pPr algn="ct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13"/>
          <p:cNvSpPr txBox="1"/>
          <p:nvPr/>
        </p:nvSpPr>
        <p:spPr>
          <a:xfrm>
            <a:off x="8210549" y="4257679"/>
            <a:ext cx="1441451" cy="246221"/>
          </a:xfrm>
          <a:prstGeom prst="rect">
            <a:avLst/>
          </a:prstGeom>
          <a:noFill/>
        </p:spPr>
        <p:txBody>
          <a:bodyPr lIns="0" tIns="0" rIns="0" bIns="0">
            <a:spAutoFit/>
          </a:bodyPr>
          <a:lstStyle/>
          <a:p>
            <a:pPr algn="ctr" defTabSz="1216817" eaLnBrk="1" fontAlgn="auto" hangingPunct="1">
              <a:spcBef>
                <a:spcPct val="20000"/>
              </a:spcBef>
              <a:spcAft>
                <a:spcPts val="0"/>
              </a:spcAft>
              <a:defRPr/>
            </a:pPr>
            <a:r>
              <a:rPr lang="zh-CN" alt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TextBox 13"/>
          <p:cNvSpPr txBox="1"/>
          <p:nvPr/>
        </p:nvSpPr>
        <p:spPr>
          <a:xfrm>
            <a:off x="8116889" y="4548189"/>
            <a:ext cx="1652587" cy="184666"/>
          </a:xfrm>
          <a:prstGeom prst="rect">
            <a:avLst/>
          </a:prstGeom>
          <a:noFill/>
        </p:spPr>
        <p:txBody>
          <a:bodyPr lIns="0" tIns="0" rIns="0" bIns="0">
            <a:spAutoFit/>
          </a:bodyPr>
          <a:lstStyle/>
          <a:p>
            <a:pPr algn="ct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矩形 66"/>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8"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37847676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decel="50000" fill="hold">
                                          <p:stCondLst>
                                            <p:cond delay="0"/>
                                          </p:stCondLst>
                                        </p:cTn>
                                        <p:tgtEl>
                                          <p:spTgt spid="3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5"/>
                                        </p:tgtEl>
                                        <p:attrNameLst>
                                          <p:attrName>ppt_w</p:attrName>
                                        </p:attrNameLst>
                                      </p:cBhvr>
                                      <p:tavLst>
                                        <p:tav tm="0">
                                          <p:val>
                                            <p:strVal val="#ppt_w*.05"/>
                                          </p:val>
                                        </p:tav>
                                        <p:tav tm="100000">
                                          <p:val>
                                            <p:strVal val="#ppt_w"/>
                                          </p:val>
                                        </p:tav>
                                      </p:tavLst>
                                    </p:anim>
                                    <p:anim calcmode="lin" valueType="num">
                                      <p:cBhvr>
                                        <p:cTn id="10" dur="1000" fill="hold"/>
                                        <p:tgtEl>
                                          <p:spTgt spid="3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5"/>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21" dur="1000" fill="hold"/>
                                        <p:tgtEl>
                                          <p:spTgt spid="40"/>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40"/>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40"/>
                                        </p:tgtEl>
                                      </p:cBhvr>
                                    </p:animEffect>
                                  </p:childTnLst>
                                </p:cTn>
                              </p:par>
                            </p:childTnLst>
                          </p:cTn>
                        </p:par>
                        <p:par>
                          <p:cTn id="26" fill="hold">
                            <p:stCondLst>
                              <p:cond delay="2000"/>
                            </p:stCondLst>
                            <p:childTnLst>
                              <p:par>
                                <p:cTn id="27" presetID="25" presetClass="entr" presetSubtype="0" fill="hold" nodeType="after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p:cTn id="29" dur="500" decel="50000" fill="hold">
                                          <p:stCondLst>
                                            <p:cond delay="0"/>
                                          </p:stCondLst>
                                        </p:cTn>
                                        <p:tgtEl>
                                          <p:spTgt spid="48"/>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48"/>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48"/>
                                        </p:tgtEl>
                                        <p:attrNameLst>
                                          <p:attrName>ppt_w</p:attrName>
                                        </p:attrNameLst>
                                      </p:cBhvr>
                                      <p:tavLst>
                                        <p:tav tm="0">
                                          <p:val>
                                            <p:strVal val="#ppt_w*.05"/>
                                          </p:val>
                                        </p:tav>
                                        <p:tav tm="100000">
                                          <p:val>
                                            <p:strVal val="#ppt_w"/>
                                          </p:val>
                                        </p:tav>
                                      </p:tavLst>
                                    </p:anim>
                                    <p:anim calcmode="lin" valueType="num">
                                      <p:cBhvr>
                                        <p:cTn id="32" dur="1000" fill="hold"/>
                                        <p:tgtEl>
                                          <p:spTgt spid="48"/>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48"/>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48"/>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48"/>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48"/>
                                        </p:tgtEl>
                                      </p:cBhvr>
                                    </p:animEffect>
                                  </p:childTnLst>
                                </p:cTn>
                              </p:par>
                            </p:childTnLst>
                          </p:cTn>
                        </p:par>
                        <p:par>
                          <p:cTn id="37" fill="hold">
                            <p:stCondLst>
                              <p:cond delay="3000"/>
                            </p:stCondLst>
                            <p:childTnLst>
                              <p:par>
                                <p:cTn id="38" presetID="25" presetClass="entr" presetSubtype="0"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 calcmode="lin" valueType="num">
                                      <p:cBhvr>
                                        <p:cTn id="40" dur="500" decel="50000" fill="hold">
                                          <p:stCondLst>
                                            <p:cond delay="0"/>
                                          </p:stCondLst>
                                        </p:cTn>
                                        <p:tgtEl>
                                          <p:spTgt spid="51"/>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51"/>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51"/>
                                        </p:tgtEl>
                                        <p:attrNameLst>
                                          <p:attrName>ppt_w</p:attrName>
                                        </p:attrNameLst>
                                      </p:cBhvr>
                                      <p:tavLst>
                                        <p:tav tm="0">
                                          <p:val>
                                            <p:strVal val="#ppt_w*.05"/>
                                          </p:val>
                                        </p:tav>
                                        <p:tav tm="100000">
                                          <p:val>
                                            <p:strVal val="#ppt_w"/>
                                          </p:val>
                                        </p:tav>
                                      </p:tavLst>
                                    </p:anim>
                                    <p:anim calcmode="lin" valueType="num">
                                      <p:cBhvr>
                                        <p:cTn id="43" dur="1000" fill="hold"/>
                                        <p:tgtEl>
                                          <p:spTgt spid="51"/>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51"/>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51"/>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51"/>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51"/>
                                        </p:tgtEl>
                                      </p:cBhvr>
                                    </p:animEffect>
                                  </p:childTnLst>
                                </p:cTn>
                              </p:par>
                            </p:childTnLst>
                          </p:cTn>
                        </p:par>
                        <p:par>
                          <p:cTn id="48" fill="hold">
                            <p:stCondLst>
                              <p:cond delay="4000"/>
                            </p:stCondLst>
                            <p:childTnLst>
                              <p:par>
                                <p:cTn id="49" presetID="25" presetClass="entr" presetSubtype="0"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 calcmode="lin" valueType="num">
                                      <p:cBhvr>
                                        <p:cTn id="51" dur="500" decel="50000" fill="hold">
                                          <p:stCondLst>
                                            <p:cond delay="0"/>
                                          </p:stCondLst>
                                        </p:cTn>
                                        <p:tgtEl>
                                          <p:spTgt spid="54"/>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54"/>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54"/>
                                        </p:tgtEl>
                                        <p:attrNameLst>
                                          <p:attrName>ppt_w</p:attrName>
                                        </p:attrNameLst>
                                      </p:cBhvr>
                                      <p:tavLst>
                                        <p:tav tm="0">
                                          <p:val>
                                            <p:strVal val="#ppt_w*.05"/>
                                          </p:val>
                                        </p:tav>
                                        <p:tav tm="100000">
                                          <p:val>
                                            <p:strVal val="#ppt_w"/>
                                          </p:val>
                                        </p:tav>
                                      </p:tavLst>
                                    </p:anim>
                                    <p:anim calcmode="lin" valueType="num">
                                      <p:cBhvr>
                                        <p:cTn id="54" dur="1000" fill="hold"/>
                                        <p:tgtEl>
                                          <p:spTgt spid="54"/>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54"/>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54"/>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54"/>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54"/>
                                        </p:tgtEl>
                                      </p:cBhvr>
                                    </p:animEffect>
                                  </p:childTnLst>
                                </p:cTn>
                              </p:par>
                            </p:childTnLst>
                          </p:cTn>
                        </p:par>
                        <p:par>
                          <p:cTn id="59" fill="hold">
                            <p:stCondLst>
                              <p:cond delay="5000"/>
                            </p:stCondLst>
                            <p:childTnLst>
                              <p:par>
                                <p:cTn id="60" presetID="25" presetClass="entr" presetSubtype="0" fill="hold" grpId="0" nodeType="after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p:cTn id="62" dur="500" decel="50000" fill="hold">
                                          <p:stCondLst>
                                            <p:cond delay="0"/>
                                          </p:stCondLst>
                                        </p:cTn>
                                        <p:tgtEl>
                                          <p:spTgt spid="55"/>
                                        </p:tgtEl>
                                        <p:attrNameLst>
                                          <p:attrName>style.rotation</p:attrName>
                                        </p:attrNameLst>
                                      </p:cBhvr>
                                      <p:tavLst>
                                        <p:tav tm="0">
                                          <p:val>
                                            <p:fltVal val="-90"/>
                                          </p:val>
                                        </p:tav>
                                        <p:tav tm="100000">
                                          <p:val>
                                            <p:fltVal val="0"/>
                                          </p:val>
                                        </p:tav>
                                      </p:tavLst>
                                    </p:anim>
                                    <p:anim calcmode="lin" valueType="num">
                                      <p:cBhvr>
                                        <p:cTn id="63" dur="500" decel="50000" fill="hold">
                                          <p:stCondLst>
                                            <p:cond delay="0"/>
                                          </p:stCondLst>
                                        </p:cTn>
                                        <p:tgtEl>
                                          <p:spTgt spid="55"/>
                                        </p:tgtEl>
                                        <p:attrNameLst>
                                          <p:attrName>ppt_w</p:attrName>
                                        </p:attrNameLst>
                                      </p:cBhvr>
                                      <p:tavLst>
                                        <p:tav tm="0">
                                          <p:val>
                                            <p:strVal val="#ppt_w"/>
                                          </p:val>
                                        </p:tav>
                                        <p:tav tm="100000">
                                          <p:val>
                                            <p:strVal val="#ppt_w*.05"/>
                                          </p:val>
                                        </p:tav>
                                      </p:tavLst>
                                    </p:anim>
                                    <p:anim calcmode="lin" valueType="num">
                                      <p:cBhvr>
                                        <p:cTn id="64" dur="500" accel="50000" fill="hold">
                                          <p:stCondLst>
                                            <p:cond delay="500"/>
                                          </p:stCondLst>
                                        </p:cTn>
                                        <p:tgtEl>
                                          <p:spTgt spid="55"/>
                                        </p:tgtEl>
                                        <p:attrNameLst>
                                          <p:attrName>ppt_w</p:attrName>
                                        </p:attrNameLst>
                                      </p:cBhvr>
                                      <p:tavLst>
                                        <p:tav tm="0">
                                          <p:val>
                                            <p:strVal val="#ppt_w*.05"/>
                                          </p:val>
                                        </p:tav>
                                        <p:tav tm="100000">
                                          <p:val>
                                            <p:strVal val="#ppt_w"/>
                                          </p:val>
                                        </p:tav>
                                      </p:tavLst>
                                    </p:anim>
                                    <p:anim calcmode="lin" valueType="num">
                                      <p:cBhvr>
                                        <p:cTn id="65" dur="1000" fill="hold"/>
                                        <p:tgtEl>
                                          <p:spTgt spid="55"/>
                                        </p:tgtEl>
                                        <p:attrNameLst>
                                          <p:attrName>ppt_h</p:attrName>
                                        </p:attrNameLst>
                                      </p:cBhvr>
                                      <p:tavLst>
                                        <p:tav tm="0">
                                          <p:val>
                                            <p:strVal val="#ppt_h"/>
                                          </p:val>
                                        </p:tav>
                                        <p:tav tm="100000">
                                          <p:val>
                                            <p:strVal val="#ppt_h"/>
                                          </p:val>
                                        </p:tav>
                                      </p:tavLst>
                                    </p:anim>
                                    <p:anim calcmode="lin" valueType="num">
                                      <p:cBhvr>
                                        <p:cTn id="66" dur="500" decel="50000" fill="hold">
                                          <p:stCondLst>
                                            <p:cond delay="0"/>
                                          </p:stCondLst>
                                        </p:cTn>
                                        <p:tgtEl>
                                          <p:spTgt spid="55"/>
                                        </p:tgtEl>
                                        <p:attrNameLst>
                                          <p:attrName>ppt_x</p:attrName>
                                        </p:attrNameLst>
                                      </p:cBhvr>
                                      <p:tavLst>
                                        <p:tav tm="0">
                                          <p:val>
                                            <p:strVal val="#ppt_x+.4"/>
                                          </p:val>
                                        </p:tav>
                                        <p:tav tm="100000">
                                          <p:val>
                                            <p:strVal val="#ppt_x"/>
                                          </p:val>
                                        </p:tav>
                                      </p:tavLst>
                                    </p:anim>
                                    <p:anim calcmode="lin" valueType="num">
                                      <p:cBhvr>
                                        <p:cTn id="67" dur="500" decel="50000" fill="hold">
                                          <p:stCondLst>
                                            <p:cond delay="0"/>
                                          </p:stCondLst>
                                        </p:cTn>
                                        <p:tgtEl>
                                          <p:spTgt spid="55"/>
                                        </p:tgtEl>
                                        <p:attrNameLst>
                                          <p:attrName>ppt_y</p:attrName>
                                        </p:attrNameLst>
                                      </p:cBhvr>
                                      <p:tavLst>
                                        <p:tav tm="0">
                                          <p:val>
                                            <p:strVal val="#ppt_y-.2"/>
                                          </p:val>
                                        </p:tav>
                                        <p:tav tm="100000">
                                          <p:val>
                                            <p:strVal val="#ppt_y+.1"/>
                                          </p:val>
                                        </p:tav>
                                      </p:tavLst>
                                    </p:anim>
                                    <p:anim calcmode="lin" valueType="num">
                                      <p:cBhvr>
                                        <p:cTn id="68" dur="500" accel="50000" fill="hold">
                                          <p:stCondLst>
                                            <p:cond delay="500"/>
                                          </p:stCondLst>
                                        </p:cTn>
                                        <p:tgtEl>
                                          <p:spTgt spid="55"/>
                                        </p:tgtEl>
                                        <p:attrNameLst>
                                          <p:attrName>ppt_y</p:attrName>
                                        </p:attrNameLst>
                                      </p:cBhvr>
                                      <p:tavLst>
                                        <p:tav tm="0">
                                          <p:val>
                                            <p:strVal val="#ppt_y+.1"/>
                                          </p:val>
                                        </p:tav>
                                        <p:tav tm="100000">
                                          <p:val>
                                            <p:strVal val="#ppt_y"/>
                                          </p:val>
                                        </p:tav>
                                      </p:tavLst>
                                    </p:anim>
                                    <p:animEffect transition="in" filter="fade">
                                      <p:cBhvr>
                                        <p:cTn id="69" dur="1000" decel="50000">
                                          <p:stCondLst>
                                            <p:cond delay="0"/>
                                          </p:stCondLst>
                                        </p:cTn>
                                        <p:tgtEl>
                                          <p:spTgt spid="55"/>
                                        </p:tgtEl>
                                      </p:cBhvr>
                                    </p:animEffect>
                                  </p:childTnLst>
                                </p:cTn>
                              </p:par>
                            </p:childTnLst>
                          </p:cTn>
                        </p:par>
                        <p:par>
                          <p:cTn id="70" fill="hold">
                            <p:stCondLst>
                              <p:cond delay="6000"/>
                            </p:stCondLst>
                            <p:childTnLst>
                              <p:par>
                                <p:cTn id="71" presetID="25" presetClass="entr" presetSubtype="0" fill="hold" grpId="0" nodeType="afterEffect">
                                  <p:stCondLst>
                                    <p:cond delay="0"/>
                                  </p:stCondLst>
                                  <p:childTnLst>
                                    <p:set>
                                      <p:cBhvr>
                                        <p:cTn id="72" dur="1" fill="hold">
                                          <p:stCondLst>
                                            <p:cond delay="0"/>
                                          </p:stCondLst>
                                        </p:cTn>
                                        <p:tgtEl>
                                          <p:spTgt spid="56"/>
                                        </p:tgtEl>
                                        <p:attrNameLst>
                                          <p:attrName>style.visibility</p:attrName>
                                        </p:attrNameLst>
                                      </p:cBhvr>
                                      <p:to>
                                        <p:strVal val="visible"/>
                                      </p:to>
                                    </p:set>
                                    <p:anim calcmode="lin" valueType="num">
                                      <p:cBhvr>
                                        <p:cTn id="73" dur="500" decel="50000" fill="hold">
                                          <p:stCondLst>
                                            <p:cond delay="0"/>
                                          </p:stCondLst>
                                        </p:cTn>
                                        <p:tgtEl>
                                          <p:spTgt spid="56"/>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56"/>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56"/>
                                        </p:tgtEl>
                                        <p:attrNameLst>
                                          <p:attrName>ppt_w</p:attrName>
                                        </p:attrNameLst>
                                      </p:cBhvr>
                                      <p:tavLst>
                                        <p:tav tm="0">
                                          <p:val>
                                            <p:strVal val="#ppt_w*.05"/>
                                          </p:val>
                                        </p:tav>
                                        <p:tav tm="100000">
                                          <p:val>
                                            <p:strVal val="#ppt_w"/>
                                          </p:val>
                                        </p:tav>
                                      </p:tavLst>
                                    </p:anim>
                                    <p:anim calcmode="lin" valueType="num">
                                      <p:cBhvr>
                                        <p:cTn id="76" dur="1000" fill="hold"/>
                                        <p:tgtEl>
                                          <p:spTgt spid="56"/>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56"/>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56"/>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56"/>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56"/>
                                        </p:tgtEl>
                                      </p:cBhvr>
                                    </p:animEffect>
                                  </p:childTnLst>
                                </p:cTn>
                              </p:par>
                            </p:childTnLst>
                          </p:cTn>
                        </p:par>
                        <p:par>
                          <p:cTn id="81" fill="hold">
                            <p:stCondLst>
                              <p:cond delay="7000"/>
                            </p:stCondLst>
                            <p:childTnLst>
                              <p:par>
                                <p:cTn id="82" presetID="25" presetClass="entr" presetSubtype="0" fill="hold" grpId="0" nodeType="afterEffect">
                                  <p:stCondLst>
                                    <p:cond delay="0"/>
                                  </p:stCondLst>
                                  <p:childTnLst>
                                    <p:set>
                                      <p:cBhvr>
                                        <p:cTn id="83" dur="1" fill="hold">
                                          <p:stCondLst>
                                            <p:cond delay="0"/>
                                          </p:stCondLst>
                                        </p:cTn>
                                        <p:tgtEl>
                                          <p:spTgt spid="57"/>
                                        </p:tgtEl>
                                        <p:attrNameLst>
                                          <p:attrName>style.visibility</p:attrName>
                                        </p:attrNameLst>
                                      </p:cBhvr>
                                      <p:to>
                                        <p:strVal val="visible"/>
                                      </p:to>
                                    </p:set>
                                    <p:anim calcmode="lin" valueType="num">
                                      <p:cBhvr>
                                        <p:cTn id="84" dur="500" decel="50000" fill="hold">
                                          <p:stCondLst>
                                            <p:cond delay="0"/>
                                          </p:stCondLst>
                                        </p:cTn>
                                        <p:tgtEl>
                                          <p:spTgt spid="57"/>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57"/>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57"/>
                                        </p:tgtEl>
                                        <p:attrNameLst>
                                          <p:attrName>ppt_w</p:attrName>
                                        </p:attrNameLst>
                                      </p:cBhvr>
                                      <p:tavLst>
                                        <p:tav tm="0">
                                          <p:val>
                                            <p:strVal val="#ppt_w*.05"/>
                                          </p:val>
                                        </p:tav>
                                        <p:tav tm="100000">
                                          <p:val>
                                            <p:strVal val="#ppt_w"/>
                                          </p:val>
                                        </p:tav>
                                      </p:tavLst>
                                    </p:anim>
                                    <p:anim calcmode="lin" valueType="num">
                                      <p:cBhvr>
                                        <p:cTn id="87" dur="1000" fill="hold"/>
                                        <p:tgtEl>
                                          <p:spTgt spid="57"/>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57"/>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57"/>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57"/>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57"/>
                                        </p:tgtEl>
                                      </p:cBhvr>
                                    </p:animEffect>
                                  </p:childTnLst>
                                </p:cTn>
                              </p:par>
                            </p:childTnLst>
                          </p:cTn>
                        </p:par>
                        <p:par>
                          <p:cTn id="92" fill="hold">
                            <p:stCondLst>
                              <p:cond delay="8000"/>
                            </p:stCondLst>
                            <p:childTnLst>
                              <p:par>
                                <p:cTn id="93" presetID="25" presetClass="entr" presetSubtype="0" fill="hold" grpId="0" nodeType="afterEffect">
                                  <p:stCondLst>
                                    <p:cond delay="0"/>
                                  </p:stCondLst>
                                  <p:childTnLst>
                                    <p:set>
                                      <p:cBhvr>
                                        <p:cTn id="94" dur="1" fill="hold">
                                          <p:stCondLst>
                                            <p:cond delay="0"/>
                                          </p:stCondLst>
                                        </p:cTn>
                                        <p:tgtEl>
                                          <p:spTgt spid="58"/>
                                        </p:tgtEl>
                                        <p:attrNameLst>
                                          <p:attrName>style.visibility</p:attrName>
                                        </p:attrNameLst>
                                      </p:cBhvr>
                                      <p:to>
                                        <p:strVal val="visible"/>
                                      </p:to>
                                    </p:set>
                                    <p:anim calcmode="lin" valueType="num">
                                      <p:cBhvr>
                                        <p:cTn id="95"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96"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97"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98" dur="1000" fill="hold"/>
                                        <p:tgtEl>
                                          <p:spTgt spid="58"/>
                                        </p:tgtEl>
                                        <p:attrNameLst>
                                          <p:attrName>ppt_h</p:attrName>
                                        </p:attrNameLst>
                                      </p:cBhvr>
                                      <p:tavLst>
                                        <p:tav tm="0">
                                          <p:val>
                                            <p:strVal val="#ppt_h"/>
                                          </p:val>
                                        </p:tav>
                                        <p:tav tm="100000">
                                          <p:val>
                                            <p:strVal val="#ppt_h"/>
                                          </p:val>
                                        </p:tav>
                                      </p:tavLst>
                                    </p:anim>
                                    <p:anim calcmode="lin" valueType="num">
                                      <p:cBhvr>
                                        <p:cTn id="99"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100"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101"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102" dur="1000" decel="50000">
                                          <p:stCondLst>
                                            <p:cond delay="0"/>
                                          </p:stCondLst>
                                        </p:cTn>
                                        <p:tgtEl>
                                          <p:spTgt spid="58"/>
                                        </p:tgtEl>
                                      </p:cBhvr>
                                    </p:animEffect>
                                  </p:childTnLst>
                                </p:cTn>
                              </p:par>
                            </p:childTnLst>
                          </p:cTn>
                        </p:par>
                        <p:par>
                          <p:cTn id="103" fill="hold">
                            <p:stCondLst>
                              <p:cond delay="9000"/>
                            </p:stCondLst>
                            <p:childTnLst>
                              <p:par>
                                <p:cTn id="104" presetID="25" presetClass="entr" presetSubtype="0" fill="hold" grpId="0" nodeType="afterEffect">
                                  <p:stCondLst>
                                    <p:cond delay="0"/>
                                  </p:stCondLst>
                                  <p:childTnLst>
                                    <p:set>
                                      <p:cBhvr>
                                        <p:cTn id="105" dur="1" fill="hold">
                                          <p:stCondLst>
                                            <p:cond delay="0"/>
                                          </p:stCondLst>
                                        </p:cTn>
                                        <p:tgtEl>
                                          <p:spTgt spid="59"/>
                                        </p:tgtEl>
                                        <p:attrNameLst>
                                          <p:attrName>style.visibility</p:attrName>
                                        </p:attrNameLst>
                                      </p:cBhvr>
                                      <p:to>
                                        <p:strVal val="visible"/>
                                      </p:to>
                                    </p:set>
                                    <p:anim calcmode="lin" valueType="num">
                                      <p:cBhvr>
                                        <p:cTn id="106" dur="500" decel="50000" fill="hold">
                                          <p:stCondLst>
                                            <p:cond delay="0"/>
                                          </p:stCondLst>
                                        </p:cTn>
                                        <p:tgtEl>
                                          <p:spTgt spid="59"/>
                                        </p:tgtEl>
                                        <p:attrNameLst>
                                          <p:attrName>style.rotation</p:attrName>
                                        </p:attrNameLst>
                                      </p:cBhvr>
                                      <p:tavLst>
                                        <p:tav tm="0">
                                          <p:val>
                                            <p:fltVal val="-90"/>
                                          </p:val>
                                        </p:tav>
                                        <p:tav tm="100000">
                                          <p:val>
                                            <p:fltVal val="0"/>
                                          </p:val>
                                        </p:tav>
                                      </p:tavLst>
                                    </p:anim>
                                    <p:anim calcmode="lin" valueType="num">
                                      <p:cBhvr>
                                        <p:cTn id="107" dur="500" decel="50000" fill="hold">
                                          <p:stCondLst>
                                            <p:cond delay="0"/>
                                          </p:stCondLst>
                                        </p:cTn>
                                        <p:tgtEl>
                                          <p:spTgt spid="59"/>
                                        </p:tgtEl>
                                        <p:attrNameLst>
                                          <p:attrName>ppt_w</p:attrName>
                                        </p:attrNameLst>
                                      </p:cBhvr>
                                      <p:tavLst>
                                        <p:tav tm="0">
                                          <p:val>
                                            <p:strVal val="#ppt_w"/>
                                          </p:val>
                                        </p:tav>
                                        <p:tav tm="100000">
                                          <p:val>
                                            <p:strVal val="#ppt_w*.05"/>
                                          </p:val>
                                        </p:tav>
                                      </p:tavLst>
                                    </p:anim>
                                    <p:anim calcmode="lin" valueType="num">
                                      <p:cBhvr>
                                        <p:cTn id="108" dur="500" accel="50000" fill="hold">
                                          <p:stCondLst>
                                            <p:cond delay="500"/>
                                          </p:stCondLst>
                                        </p:cTn>
                                        <p:tgtEl>
                                          <p:spTgt spid="59"/>
                                        </p:tgtEl>
                                        <p:attrNameLst>
                                          <p:attrName>ppt_w</p:attrName>
                                        </p:attrNameLst>
                                      </p:cBhvr>
                                      <p:tavLst>
                                        <p:tav tm="0">
                                          <p:val>
                                            <p:strVal val="#ppt_w*.05"/>
                                          </p:val>
                                        </p:tav>
                                        <p:tav tm="100000">
                                          <p:val>
                                            <p:strVal val="#ppt_w"/>
                                          </p:val>
                                        </p:tav>
                                      </p:tavLst>
                                    </p:anim>
                                    <p:anim calcmode="lin" valueType="num">
                                      <p:cBhvr>
                                        <p:cTn id="109" dur="1000" fill="hold"/>
                                        <p:tgtEl>
                                          <p:spTgt spid="59"/>
                                        </p:tgtEl>
                                        <p:attrNameLst>
                                          <p:attrName>ppt_h</p:attrName>
                                        </p:attrNameLst>
                                      </p:cBhvr>
                                      <p:tavLst>
                                        <p:tav tm="0">
                                          <p:val>
                                            <p:strVal val="#ppt_h"/>
                                          </p:val>
                                        </p:tav>
                                        <p:tav tm="100000">
                                          <p:val>
                                            <p:strVal val="#ppt_h"/>
                                          </p:val>
                                        </p:tav>
                                      </p:tavLst>
                                    </p:anim>
                                    <p:anim calcmode="lin" valueType="num">
                                      <p:cBhvr>
                                        <p:cTn id="110" dur="500" decel="50000" fill="hold">
                                          <p:stCondLst>
                                            <p:cond delay="0"/>
                                          </p:stCondLst>
                                        </p:cTn>
                                        <p:tgtEl>
                                          <p:spTgt spid="59"/>
                                        </p:tgtEl>
                                        <p:attrNameLst>
                                          <p:attrName>ppt_x</p:attrName>
                                        </p:attrNameLst>
                                      </p:cBhvr>
                                      <p:tavLst>
                                        <p:tav tm="0">
                                          <p:val>
                                            <p:strVal val="#ppt_x+.4"/>
                                          </p:val>
                                        </p:tav>
                                        <p:tav tm="100000">
                                          <p:val>
                                            <p:strVal val="#ppt_x"/>
                                          </p:val>
                                        </p:tav>
                                      </p:tavLst>
                                    </p:anim>
                                    <p:anim calcmode="lin" valueType="num">
                                      <p:cBhvr>
                                        <p:cTn id="111" dur="500" decel="50000" fill="hold">
                                          <p:stCondLst>
                                            <p:cond delay="0"/>
                                          </p:stCondLst>
                                        </p:cTn>
                                        <p:tgtEl>
                                          <p:spTgt spid="59"/>
                                        </p:tgtEl>
                                        <p:attrNameLst>
                                          <p:attrName>ppt_y</p:attrName>
                                        </p:attrNameLst>
                                      </p:cBhvr>
                                      <p:tavLst>
                                        <p:tav tm="0">
                                          <p:val>
                                            <p:strVal val="#ppt_y-.2"/>
                                          </p:val>
                                        </p:tav>
                                        <p:tav tm="100000">
                                          <p:val>
                                            <p:strVal val="#ppt_y+.1"/>
                                          </p:val>
                                        </p:tav>
                                      </p:tavLst>
                                    </p:anim>
                                    <p:anim calcmode="lin" valueType="num">
                                      <p:cBhvr>
                                        <p:cTn id="112" dur="500" accel="50000" fill="hold">
                                          <p:stCondLst>
                                            <p:cond delay="500"/>
                                          </p:stCondLst>
                                        </p:cTn>
                                        <p:tgtEl>
                                          <p:spTgt spid="59"/>
                                        </p:tgtEl>
                                        <p:attrNameLst>
                                          <p:attrName>ppt_y</p:attrName>
                                        </p:attrNameLst>
                                      </p:cBhvr>
                                      <p:tavLst>
                                        <p:tav tm="0">
                                          <p:val>
                                            <p:strVal val="#ppt_y+.1"/>
                                          </p:val>
                                        </p:tav>
                                        <p:tav tm="100000">
                                          <p:val>
                                            <p:strVal val="#ppt_y"/>
                                          </p:val>
                                        </p:tav>
                                      </p:tavLst>
                                    </p:anim>
                                    <p:animEffect transition="in" filter="fade">
                                      <p:cBhvr>
                                        <p:cTn id="113" dur="1000" decel="50000">
                                          <p:stCondLst>
                                            <p:cond delay="0"/>
                                          </p:stCondLst>
                                        </p:cTn>
                                        <p:tgtEl>
                                          <p:spTgt spid="59"/>
                                        </p:tgtEl>
                                      </p:cBhvr>
                                    </p:animEffect>
                                  </p:childTnLst>
                                </p:cTn>
                              </p:par>
                            </p:childTnLst>
                          </p:cTn>
                        </p:par>
                        <p:par>
                          <p:cTn id="114" fill="hold">
                            <p:stCondLst>
                              <p:cond delay="10000"/>
                            </p:stCondLst>
                            <p:childTnLst>
                              <p:par>
                                <p:cTn id="115" presetID="25" presetClass="entr" presetSubtype="0" fill="hold" grpId="0" nodeType="afterEffect">
                                  <p:stCondLst>
                                    <p:cond delay="0"/>
                                  </p:stCondLst>
                                  <p:childTnLst>
                                    <p:set>
                                      <p:cBhvr>
                                        <p:cTn id="116" dur="1" fill="hold">
                                          <p:stCondLst>
                                            <p:cond delay="0"/>
                                          </p:stCondLst>
                                        </p:cTn>
                                        <p:tgtEl>
                                          <p:spTgt spid="60"/>
                                        </p:tgtEl>
                                        <p:attrNameLst>
                                          <p:attrName>style.visibility</p:attrName>
                                        </p:attrNameLst>
                                      </p:cBhvr>
                                      <p:to>
                                        <p:strVal val="visible"/>
                                      </p:to>
                                    </p:set>
                                    <p:anim calcmode="lin" valueType="num">
                                      <p:cBhvr>
                                        <p:cTn id="117" dur="500" decel="50000" fill="hold">
                                          <p:stCondLst>
                                            <p:cond delay="0"/>
                                          </p:stCondLst>
                                        </p:cTn>
                                        <p:tgtEl>
                                          <p:spTgt spid="60"/>
                                        </p:tgtEl>
                                        <p:attrNameLst>
                                          <p:attrName>style.rotation</p:attrName>
                                        </p:attrNameLst>
                                      </p:cBhvr>
                                      <p:tavLst>
                                        <p:tav tm="0">
                                          <p:val>
                                            <p:fltVal val="-90"/>
                                          </p:val>
                                        </p:tav>
                                        <p:tav tm="100000">
                                          <p:val>
                                            <p:fltVal val="0"/>
                                          </p:val>
                                        </p:tav>
                                      </p:tavLst>
                                    </p:anim>
                                    <p:anim calcmode="lin" valueType="num">
                                      <p:cBhvr>
                                        <p:cTn id="118" dur="500" decel="50000" fill="hold">
                                          <p:stCondLst>
                                            <p:cond delay="0"/>
                                          </p:stCondLst>
                                        </p:cTn>
                                        <p:tgtEl>
                                          <p:spTgt spid="60"/>
                                        </p:tgtEl>
                                        <p:attrNameLst>
                                          <p:attrName>ppt_w</p:attrName>
                                        </p:attrNameLst>
                                      </p:cBhvr>
                                      <p:tavLst>
                                        <p:tav tm="0">
                                          <p:val>
                                            <p:strVal val="#ppt_w"/>
                                          </p:val>
                                        </p:tav>
                                        <p:tav tm="100000">
                                          <p:val>
                                            <p:strVal val="#ppt_w*.05"/>
                                          </p:val>
                                        </p:tav>
                                      </p:tavLst>
                                    </p:anim>
                                    <p:anim calcmode="lin" valueType="num">
                                      <p:cBhvr>
                                        <p:cTn id="119" dur="500" accel="50000" fill="hold">
                                          <p:stCondLst>
                                            <p:cond delay="500"/>
                                          </p:stCondLst>
                                        </p:cTn>
                                        <p:tgtEl>
                                          <p:spTgt spid="60"/>
                                        </p:tgtEl>
                                        <p:attrNameLst>
                                          <p:attrName>ppt_w</p:attrName>
                                        </p:attrNameLst>
                                      </p:cBhvr>
                                      <p:tavLst>
                                        <p:tav tm="0">
                                          <p:val>
                                            <p:strVal val="#ppt_w*.05"/>
                                          </p:val>
                                        </p:tav>
                                        <p:tav tm="100000">
                                          <p:val>
                                            <p:strVal val="#ppt_w"/>
                                          </p:val>
                                        </p:tav>
                                      </p:tavLst>
                                    </p:anim>
                                    <p:anim calcmode="lin" valueType="num">
                                      <p:cBhvr>
                                        <p:cTn id="120" dur="1000" fill="hold"/>
                                        <p:tgtEl>
                                          <p:spTgt spid="60"/>
                                        </p:tgtEl>
                                        <p:attrNameLst>
                                          <p:attrName>ppt_h</p:attrName>
                                        </p:attrNameLst>
                                      </p:cBhvr>
                                      <p:tavLst>
                                        <p:tav tm="0">
                                          <p:val>
                                            <p:strVal val="#ppt_h"/>
                                          </p:val>
                                        </p:tav>
                                        <p:tav tm="100000">
                                          <p:val>
                                            <p:strVal val="#ppt_h"/>
                                          </p:val>
                                        </p:tav>
                                      </p:tavLst>
                                    </p:anim>
                                    <p:anim calcmode="lin" valueType="num">
                                      <p:cBhvr>
                                        <p:cTn id="121" dur="500" decel="50000" fill="hold">
                                          <p:stCondLst>
                                            <p:cond delay="0"/>
                                          </p:stCondLst>
                                        </p:cTn>
                                        <p:tgtEl>
                                          <p:spTgt spid="60"/>
                                        </p:tgtEl>
                                        <p:attrNameLst>
                                          <p:attrName>ppt_x</p:attrName>
                                        </p:attrNameLst>
                                      </p:cBhvr>
                                      <p:tavLst>
                                        <p:tav tm="0">
                                          <p:val>
                                            <p:strVal val="#ppt_x+.4"/>
                                          </p:val>
                                        </p:tav>
                                        <p:tav tm="100000">
                                          <p:val>
                                            <p:strVal val="#ppt_x"/>
                                          </p:val>
                                        </p:tav>
                                      </p:tavLst>
                                    </p:anim>
                                    <p:anim calcmode="lin" valueType="num">
                                      <p:cBhvr>
                                        <p:cTn id="122" dur="500" decel="50000" fill="hold">
                                          <p:stCondLst>
                                            <p:cond delay="0"/>
                                          </p:stCondLst>
                                        </p:cTn>
                                        <p:tgtEl>
                                          <p:spTgt spid="60"/>
                                        </p:tgtEl>
                                        <p:attrNameLst>
                                          <p:attrName>ppt_y</p:attrName>
                                        </p:attrNameLst>
                                      </p:cBhvr>
                                      <p:tavLst>
                                        <p:tav tm="0">
                                          <p:val>
                                            <p:strVal val="#ppt_y-.2"/>
                                          </p:val>
                                        </p:tav>
                                        <p:tav tm="100000">
                                          <p:val>
                                            <p:strVal val="#ppt_y+.1"/>
                                          </p:val>
                                        </p:tav>
                                      </p:tavLst>
                                    </p:anim>
                                    <p:anim calcmode="lin" valueType="num">
                                      <p:cBhvr>
                                        <p:cTn id="123" dur="500" accel="50000" fill="hold">
                                          <p:stCondLst>
                                            <p:cond delay="500"/>
                                          </p:stCondLst>
                                        </p:cTn>
                                        <p:tgtEl>
                                          <p:spTgt spid="60"/>
                                        </p:tgtEl>
                                        <p:attrNameLst>
                                          <p:attrName>ppt_y</p:attrName>
                                        </p:attrNameLst>
                                      </p:cBhvr>
                                      <p:tavLst>
                                        <p:tav tm="0">
                                          <p:val>
                                            <p:strVal val="#ppt_y+.1"/>
                                          </p:val>
                                        </p:tav>
                                        <p:tav tm="100000">
                                          <p:val>
                                            <p:strVal val="#ppt_y"/>
                                          </p:val>
                                        </p:tav>
                                      </p:tavLst>
                                    </p:anim>
                                    <p:animEffect transition="in" filter="fade">
                                      <p:cBhvr>
                                        <p:cTn id="124" dur="1000" decel="50000">
                                          <p:stCondLst>
                                            <p:cond delay="0"/>
                                          </p:stCondLst>
                                        </p:cTn>
                                        <p:tgtEl>
                                          <p:spTgt spid="60"/>
                                        </p:tgtEl>
                                      </p:cBhvr>
                                    </p:animEffect>
                                  </p:childTnLst>
                                </p:cTn>
                              </p:par>
                            </p:childTnLst>
                          </p:cTn>
                        </p:par>
                        <p:par>
                          <p:cTn id="125" fill="hold">
                            <p:stCondLst>
                              <p:cond delay="11000"/>
                            </p:stCondLst>
                            <p:childTnLst>
                              <p:par>
                                <p:cTn id="126" presetID="25" presetClass="entr" presetSubtype="0" fill="hold" grpId="0" nodeType="afterEffect">
                                  <p:stCondLst>
                                    <p:cond delay="0"/>
                                  </p:stCondLst>
                                  <p:childTnLst>
                                    <p:set>
                                      <p:cBhvr>
                                        <p:cTn id="127" dur="1" fill="hold">
                                          <p:stCondLst>
                                            <p:cond delay="0"/>
                                          </p:stCondLst>
                                        </p:cTn>
                                        <p:tgtEl>
                                          <p:spTgt spid="61"/>
                                        </p:tgtEl>
                                        <p:attrNameLst>
                                          <p:attrName>style.visibility</p:attrName>
                                        </p:attrNameLst>
                                      </p:cBhvr>
                                      <p:to>
                                        <p:strVal val="visible"/>
                                      </p:to>
                                    </p:set>
                                    <p:anim calcmode="lin" valueType="num">
                                      <p:cBhvr>
                                        <p:cTn id="128" dur="500" decel="50000" fill="hold">
                                          <p:stCondLst>
                                            <p:cond delay="0"/>
                                          </p:stCondLst>
                                        </p:cTn>
                                        <p:tgtEl>
                                          <p:spTgt spid="61"/>
                                        </p:tgtEl>
                                        <p:attrNameLst>
                                          <p:attrName>style.rotation</p:attrName>
                                        </p:attrNameLst>
                                      </p:cBhvr>
                                      <p:tavLst>
                                        <p:tav tm="0">
                                          <p:val>
                                            <p:fltVal val="-90"/>
                                          </p:val>
                                        </p:tav>
                                        <p:tav tm="100000">
                                          <p:val>
                                            <p:fltVal val="0"/>
                                          </p:val>
                                        </p:tav>
                                      </p:tavLst>
                                    </p:anim>
                                    <p:anim calcmode="lin" valueType="num">
                                      <p:cBhvr>
                                        <p:cTn id="129" dur="500" decel="50000" fill="hold">
                                          <p:stCondLst>
                                            <p:cond delay="0"/>
                                          </p:stCondLst>
                                        </p:cTn>
                                        <p:tgtEl>
                                          <p:spTgt spid="61"/>
                                        </p:tgtEl>
                                        <p:attrNameLst>
                                          <p:attrName>ppt_w</p:attrName>
                                        </p:attrNameLst>
                                      </p:cBhvr>
                                      <p:tavLst>
                                        <p:tav tm="0">
                                          <p:val>
                                            <p:strVal val="#ppt_w"/>
                                          </p:val>
                                        </p:tav>
                                        <p:tav tm="100000">
                                          <p:val>
                                            <p:strVal val="#ppt_w*.05"/>
                                          </p:val>
                                        </p:tav>
                                      </p:tavLst>
                                    </p:anim>
                                    <p:anim calcmode="lin" valueType="num">
                                      <p:cBhvr>
                                        <p:cTn id="130" dur="500" accel="50000" fill="hold">
                                          <p:stCondLst>
                                            <p:cond delay="500"/>
                                          </p:stCondLst>
                                        </p:cTn>
                                        <p:tgtEl>
                                          <p:spTgt spid="61"/>
                                        </p:tgtEl>
                                        <p:attrNameLst>
                                          <p:attrName>ppt_w</p:attrName>
                                        </p:attrNameLst>
                                      </p:cBhvr>
                                      <p:tavLst>
                                        <p:tav tm="0">
                                          <p:val>
                                            <p:strVal val="#ppt_w*.05"/>
                                          </p:val>
                                        </p:tav>
                                        <p:tav tm="100000">
                                          <p:val>
                                            <p:strVal val="#ppt_w"/>
                                          </p:val>
                                        </p:tav>
                                      </p:tavLst>
                                    </p:anim>
                                    <p:anim calcmode="lin" valueType="num">
                                      <p:cBhvr>
                                        <p:cTn id="131" dur="1000" fill="hold"/>
                                        <p:tgtEl>
                                          <p:spTgt spid="61"/>
                                        </p:tgtEl>
                                        <p:attrNameLst>
                                          <p:attrName>ppt_h</p:attrName>
                                        </p:attrNameLst>
                                      </p:cBhvr>
                                      <p:tavLst>
                                        <p:tav tm="0">
                                          <p:val>
                                            <p:strVal val="#ppt_h"/>
                                          </p:val>
                                        </p:tav>
                                        <p:tav tm="100000">
                                          <p:val>
                                            <p:strVal val="#ppt_h"/>
                                          </p:val>
                                        </p:tav>
                                      </p:tavLst>
                                    </p:anim>
                                    <p:anim calcmode="lin" valueType="num">
                                      <p:cBhvr>
                                        <p:cTn id="132" dur="500" decel="50000" fill="hold">
                                          <p:stCondLst>
                                            <p:cond delay="0"/>
                                          </p:stCondLst>
                                        </p:cTn>
                                        <p:tgtEl>
                                          <p:spTgt spid="61"/>
                                        </p:tgtEl>
                                        <p:attrNameLst>
                                          <p:attrName>ppt_x</p:attrName>
                                        </p:attrNameLst>
                                      </p:cBhvr>
                                      <p:tavLst>
                                        <p:tav tm="0">
                                          <p:val>
                                            <p:strVal val="#ppt_x+.4"/>
                                          </p:val>
                                        </p:tav>
                                        <p:tav tm="100000">
                                          <p:val>
                                            <p:strVal val="#ppt_x"/>
                                          </p:val>
                                        </p:tav>
                                      </p:tavLst>
                                    </p:anim>
                                    <p:anim calcmode="lin" valueType="num">
                                      <p:cBhvr>
                                        <p:cTn id="133" dur="500" decel="50000" fill="hold">
                                          <p:stCondLst>
                                            <p:cond delay="0"/>
                                          </p:stCondLst>
                                        </p:cTn>
                                        <p:tgtEl>
                                          <p:spTgt spid="61"/>
                                        </p:tgtEl>
                                        <p:attrNameLst>
                                          <p:attrName>ppt_y</p:attrName>
                                        </p:attrNameLst>
                                      </p:cBhvr>
                                      <p:tavLst>
                                        <p:tav tm="0">
                                          <p:val>
                                            <p:strVal val="#ppt_y-.2"/>
                                          </p:val>
                                        </p:tav>
                                        <p:tav tm="100000">
                                          <p:val>
                                            <p:strVal val="#ppt_y+.1"/>
                                          </p:val>
                                        </p:tav>
                                      </p:tavLst>
                                    </p:anim>
                                    <p:anim calcmode="lin" valueType="num">
                                      <p:cBhvr>
                                        <p:cTn id="134" dur="500" accel="50000" fill="hold">
                                          <p:stCondLst>
                                            <p:cond delay="500"/>
                                          </p:stCondLst>
                                        </p:cTn>
                                        <p:tgtEl>
                                          <p:spTgt spid="61"/>
                                        </p:tgtEl>
                                        <p:attrNameLst>
                                          <p:attrName>ppt_y</p:attrName>
                                        </p:attrNameLst>
                                      </p:cBhvr>
                                      <p:tavLst>
                                        <p:tav tm="0">
                                          <p:val>
                                            <p:strVal val="#ppt_y+.1"/>
                                          </p:val>
                                        </p:tav>
                                        <p:tav tm="100000">
                                          <p:val>
                                            <p:strVal val="#ppt_y"/>
                                          </p:val>
                                        </p:tav>
                                      </p:tavLst>
                                    </p:anim>
                                    <p:animEffect transition="in" filter="fade">
                                      <p:cBhvr>
                                        <p:cTn id="135" dur="1000" decel="50000">
                                          <p:stCondLst>
                                            <p:cond delay="0"/>
                                          </p:stCondLst>
                                        </p:cTn>
                                        <p:tgtEl>
                                          <p:spTgt spid="61"/>
                                        </p:tgtEl>
                                      </p:cBhvr>
                                    </p:animEffect>
                                  </p:childTnLst>
                                </p:cTn>
                              </p:par>
                            </p:childTnLst>
                          </p:cTn>
                        </p:par>
                        <p:par>
                          <p:cTn id="136" fill="hold">
                            <p:stCondLst>
                              <p:cond delay="12000"/>
                            </p:stCondLst>
                            <p:childTnLst>
                              <p:par>
                                <p:cTn id="137" presetID="25" presetClass="entr" presetSubtype="0" fill="hold" grpId="0" nodeType="afterEffect">
                                  <p:stCondLst>
                                    <p:cond delay="0"/>
                                  </p:stCondLst>
                                  <p:childTnLst>
                                    <p:set>
                                      <p:cBhvr>
                                        <p:cTn id="138" dur="1" fill="hold">
                                          <p:stCondLst>
                                            <p:cond delay="0"/>
                                          </p:stCondLst>
                                        </p:cTn>
                                        <p:tgtEl>
                                          <p:spTgt spid="62"/>
                                        </p:tgtEl>
                                        <p:attrNameLst>
                                          <p:attrName>style.visibility</p:attrName>
                                        </p:attrNameLst>
                                      </p:cBhvr>
                                      <p:to>
                                        <p:strVal val="visible"/>
                                      </p:to>
                                    </p:set>
                                    <p:anim calcmode="lin" valueType="num">
                                      <p:cBhvr>
                                        <p:cTn id="139" dur="500" decel="50000" fill="hold">
                                          <p:stCondLst>
                                            <p:cond delay="0"/>
                                          </p:stCondLst>
                                        </p:cTn>
                                        <p:tgtEl>
                                          <p:spTgt spid="62"/>
                                        </p:tgtEl>
                                        <p:attrNameLst>
                                          <p:attrName>style.rotation</p:attrName>
                                        </p:attrNameLst>
                                      </p:cBhvr>
                                      <p:tavLst>
                                        <p:tav tm="0">
                                          <p:val>
                                            <p:fltVal val="-90"/>
                                          </p:val>
                                        </p:tav>
                                        <p:tav tm="100000">
                                          <p:val>
                                            <p:fltVal val="0"/>
                                          </p:val>
                                        </p:tav>
                                      </p:tavLst>
                                    </p:anim>
                                    <p:anim calcmode="lin" valueType="num">
                                      <p:cBhvr>
                                        <p:cTn id="140" dur="500" decel="50000" fill="hold">
                                          <p:stCondLst>
                                            <p:cond delay="0"/>
                                          </p:stCondLst>
                                        </p:cTn>
                                        <p:tgtEl>
                                          <p:spTgt spid="62"/>
                                        </p:tgtEl>
                                        <p:attrNameLst>
                                          <p:attrName>ppt_w</p:attrName>
                                        </p:attrNameLst>
                                      </p:cBhvr>
                                      <p:tavLst>
                                        <p:tav tm="0">
                                          <p:val>
                                            <p:strVal val="#ppt_w"/>
                                          </p:val>
                                        </p:tav>
                                        <p:tav tm="100000">
                                          <p:val>
                                            <p:strVal val="#ppt_w*.05"/>
                                          </p:val>
                                        </p:tav>
                                      </p:tavLst>
                                    </p:anim>
                                    <p:anim calcmode="lin" valueType="num">
                                      <p:cBhvr>
                                        <p:cTn id="141" dur="500" accel="50000" fill="hold">
                                          <p:stCondLst>
                                            <p:cond delay="500"/>
                                          </p:stCondLst>
                                        </p:cTn>
                                        <p:tgtEl>
                                          <p:spTgt spid="62"/>
                                        </p:tgtEl>
                                        <p:attrNameLst>
                                          <p:attrName>ppt_w</p:attrName>
                                        </p:attrNameLst>
                                      </p:cBhvr>
                                      <p:tavLst>
                                        <p:tav tm="0">
                                          <p:val>
                                            <p:strVal val="#ppt_w*.05"/>
                                          </p:val>
                                        </p:tav>
                                        <p:tav tm="100000">
                                          <p:val>
                                            <p:strVal val="#ppt_w"/>
                                          </p:val>
                                        </p:tav>
                                      </p:tavLst>
                                    </p:anim>
                                    <p:anim calcmode="lin" valueType="num">
                                      <p:cBhvr>
                                        <p:cTn id="142" dur="1000" fill="hold"/>
                                        <p:tgtEl>
                                          <p:spTgt spid="62"/>
                                        </p:tgtEl>
                                        <p:attrNameLst>
                                          <p:attrName>ppt_h</p:attrName>
                                        </p:attrNameLst>
                                      </p:cBhvr>
                                      <p:tavLst>
                                        <p:tav tm="0">
                                          <p:val>
                                            <p:strVal val="#ppt_h"/>
                                          </p:val>
                                        </p:tav>
                                        <p:tav tm="100000">
                                          <p:val>
                                            <p:strVal val="#ppt_h"/>
                                          </p:val>
                                        </p:tav>
                                      </p:tavLst>
                                    </p:anim>
                                    <p:anim calcmode="lin" valueType="num">
                                      <p:cBhvr>
                                        <p:cTn id="143" dur="500" decel="50000" fill="hold">
                                          <p:stCondLst>
                                            <p:cond delay="0"/>
                                          </p:stCondLst>
                                        </p:cTn>
                                        <p:tgtEl>
                                          <p:spTgt spid="62"/>
                                        </p:tgtEl>
                                        <p:attrNameLst>
                                          <p:attrName>ppt_x</p:attrName>
                                        </p:attrNameLst>
                                      </p:cBhvr>
                                      <p:tavLst>
                                        <p:tav tm="0">
                                          <p:val>
                                            <p:strVal val="#ppt_x+.4"/>
                                          </p:val>
                                        </p:tav>
                                        <p:tav tm="100000">
                                          <p:val>
                                            <p:strVal val="#ppt_x"/>
                                          </p:val>
                                        </p:tav>
                                      </p:tavLst>
                                    </p:anim>
                                    <p:anim calcmode="lin" valueType="num">
                                      <p:cBhvr>
                                        <p:cTn id="144" dur="500" decel="50000" fill="hold">
                                          <p:stCondLst>
                                            <p:cond delay="0"/>
                                          </p:stCondLst>
                                        </p:cTn>
                                        <p:tgtEl>
                                          <p:spTgt spid="62"/>
                                        </p:tgtEl>
                                        <p:attrNameLst>
                                          <p:attrName>ppt_y</p:attrName>
                                        </p:attrNameLst>
                                      </p:cBhvr>
                                      <p:tavLst>
                                        <p:tav tm="0">
                                          <p:val>
                                            <p:strVal val="#ppt_y-.2"/>
                                          </p:val>
                                        </p:tav>
                                        <p:tav tm="100000">
                                          <p:val>
                                            <p:strVal val="#ppt_y+.1"/>
                                          </p:val>
                                        </p:tav>
                                      </p:tavLst>
                                    </p:anim>
                                    <p:anim calcmode="lin" valueType="num">
                                      <p:cBhvr>
                                        <p:cTn id="145" dur="500" accel="50000" fill="hold">
                                          <p:stCondLst>
                                            <p:cond delay="500"/>
                                          </p:stCondLst>
                                        </p:cTn>
                                        <p:tgtEl>
                                          <p:spTgt spid="62"/>
                                        </p:tgtEl>
                                        <p:attrNameLst>
                                          <p:attrName>ppt_y</p:attrName>
                                        </p:attrNameLst>
                                      </p:cBhvr>
                                      <p:tavLst>
                                        <p:tav tm="0">
                                          <p:val>
                                            <p:strVal val="#ppt_y+.1"/>
                                          </p:val>
                                        </p:tav>
                                        <p:tav tm="100000">
                                          <p:val>
                                            <p:strVal val="#ppt_y"/>
                                          </p:val>
                                        </p:tav>
                                      </p:tavLst>
                                    </p:anim>
                                    <p:animEffect transition="in" filter="fade">
                                      <p:cBhvr>
                                        <p:cTn id="146" dur="1000" decel="50000">
                                          <p:stCondLst>
                                            <p:cond delay="0"/>
                                          </p:stCondLst>
                                        </p:cTn>
                                        <p:tgtEl>
                                          <p:spTgt spid="62"/>
                                        </p:tgtEl>
                                      </p:cBhvr>
                                    </p:animEffect>
                                  </p:childTnLst>
                                </p:cTn>
                              </p:par>
                            </p:childTnLst>
                          </p:cTn>
                        </p:par>
                        <p:par>
                          <p:cTn id="147" fill="hold">
                            <p:stCondLst>
                              <p:cond delay="13000"/>
                            </p:stCondLst>
                            <p:childTnLst>
                              <p:par>
                                <p:cTn id="148" presetID="25" presetClass="entr" presetSubtype="0" fill="hold" grpId="0" nodeType="afterEffect">
                                  <p:stCondLst>
                                    <p:cond delay="0"/>
                                  </p:stCondLst>
                                  <p:childTnLst>
                                    <p:set>
                                      <p:cBhvr>
                                        <p:cTn id="149" dur="1" fill="hold">
                                          <p:stCondLst>
                                            <p:cond delay="0"/>
                                          </p:stCondLst>
                                        </p:cTn>
                                        <p:tgtEl>
                                          <p:spTgt spid="63"/>
                                        </p:tgtEl>
                                        <p:attrNameLst>
                                          <p:attrName>style.visibility</p:attrName>
                                        </p:attrNameLst>
                                      </p:cBhvr>
                                      <p:to>
                                        <p:strVal val="visible"/>
                                      </p:to>
                                    </p:set>
                                    <p:anim calcmode="lin" valueType="num">
                                      <p:cBhvr>
                                        <p:cTn id="150"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151"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152"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53" dur="1000" fill="hold"/>
                                        <p:tgtEl>
                                          <p:spTgt spid="63"/>
                                        </p:tgtEl>
                                        <p:attrNameLst>
                                          <p:attrName>ppt_h</p:attrName>
                                        </p:attrNameLst>
                                      </p:cBhvr>
                                      <p:tavLst>
                                        <p:tav tm="0">
                                          <p:val>
                                            <p:strVal val="#ppt_h"/>
                                          </p:val>
                                        </p:tav>
                                        <p:tav tm="100000">
                                          <p:val>
                                            <p:strVal val="#ppt_h"/>
                                          </p:val>
                                        </p:tav>
                                      </p:tavLst>
                                    </p:anim>
                                    <p:anim calcmode="lin" valueType="num">
                                      <p:cBhvr>
                                        <p:cTn id="154"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55"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56"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57" dur="1000" decel="50000">
                                          <p:stCondLst>
                                            <p:cond delay="0"/>
                                          </p:stCondLst>
                                        </p:cTn>
                                        <p:tgtEl>
                                          <p:spTgt spid="63"/>
                                        </p:tgtEl>
                                      </p:cBhvr>
                                    </p:animEffect>
                                  </p:childTnLst>
                                </p:cTn>
                              </p:par>
                            </p:childTnLst>
                          </p:cTn>
                        </p:par>
                        <p:par>
                          <p:cTn id="158" fill="hold">
                            <p:stCondLst>
                              <p:cond delay="14000"/>
                            </p:stCondLst>
                            <p:childTnLst>
                              <p:par>
                                <p:cTn id="159" presetID="25" presetClass="entr" presetSubtype="0" fill="hold" grpId="0" nodeType="afterEffect">
                                  <p:stCondLst>
                                    <p:cond delay="0"/>
                                  </p:stCondLst>
                                  <p:childTnLst>
                                    <p:set>
                                      <p:cBhvr>
                                        <p:cTn id="160" dur="1" fill="hold">
                                          <p:stCondLst>
                                            <p:cond delay="0"/>
                                          </p:stCondLst>
                                        </p:cTn>
                                        <p:tgtEl>
                                          <p:spTgt spid="64"/>
                                        </p:tgtEl>
                                        <p:attrNameLst>
                                          <p:attrName>style.visibility</p:attrName>
                                        </p:attrNameLst>
                                      </p:cBhvr>
                                      <p:to>
                                        <p:strVal val="visible"/>
                                      </p:to>
                                    </p:set>
                                    <p:anim calcmode="lin" valueType="num">
                                      <p:cBhvr>
                                        <p:cTn id="161"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162"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163"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164" dur="1000" fill="hold"/>
                                        <p:tgtEl>
                                          <p:spTgt spid="64"/>
                                        </p:tgtEl>
                                        <p:attrNameLst>
                                          <p:attrName>ppt_h</p:attrName>
                                        </p:attrNameLst>
                                      </p:cBhvr>
                                      <p:tavLst>
                                        <p:tav tm="0">
                                          <p:val>
                                            <p:strVal val="#ppt_h"/>
                                          </p:val>
                                        </p:tav>
                                        <p:tav tm="100000">
                                          <p:val>
                                            <p:strVal val="#ppt_h"/>
                                          </p:val>
                                        </p:tav>
                                      </p:tavLst>
                                    </p:anim>
                                    <p:anim calcmode="lin" valueType="num">
                                      <p:cBhvr>
                                        <p:cTn id="165"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166"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167"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168" dur="1000" decel="50000">
                                          <p:stCondLst>
                                            <p:cond delay="0"/>
                                          </p:stCondLst>
                                        </p:cTn>
                                        <p:tgtEl>
                                          <p:spTgt spid="64"/>
                                        </p:tgtEl>
                                      </p:cBhvr>
                                    </p:animEffect>
                                  </p:childTnLst>
                                </p:cTn>
                              </p:par>
                            </p:childTnLst>
                          </p:cTn>
                        </p:par>
                        <p:par>
                          <p:cTn id="169" fill="hold">
                            <p:stCondLst>
                              <p:cond delay="15000"/>
                            </p:stCondLst>
                            <p:childTnLst>
                              <p:par>
                                <p:cTn id="170" presetID="25" presetClass="entr" presetSubtype="0" fill="hold" grpId="0" nodeType="afterEffect">
                                  <p:stCondLst>
                                    <p:cond delay="0"/>
                                  </p:stCondLst>
                                  <p:childTnLst>
                                    <p:set>
                                      <p:cBhvr>
                                        <p:cTn id="171" dur="1" fill="hold">
                                          <p:stCondLst>
                                            <p:cond delay="0"/>
                                          </p:stCondLst>
                                        </p:cTn>
                                        <p:tgtEl>
                                          <p:spTgt spid="65"/>
                                        </p:tgtEl>
                                        <p:attrNameLst>
                                          <p:attrName>style.visibility</p:attrName>
                                        </p:attrNameLst>
                                      </p:cBhvr>
                                      <p:to>
                                        <p:strVal val="visible"/>
                                      </p:to>
                                    </p:set>
                                    <p:anim calcmode="lin" valueType="num">
                                      <p:cBhvr>
                                        <p:cTn id="172" dur="500" decel="50000" fill="hold">
                                          <p:stCondLst>
                                            <p:cond delay="0"/>
                                          </p:stCondLst>
                                        </p:cTn>
                                        <p:tgtEl>
                                          <p:spTgt spid="65"/>
                                        </p:tgtEl>
                                        <p:attrNameLst>
                                          <p:attrName>style.rotation</p:attrName>
                                        </p:attrNameLst>
                                      </p:cBhvr>
                                      <p:tavLst>
                                        <p:tav tm="0">
                                          <p:val>
                                            <p:fltVal val="-90"/>
                                          </p:val>
                                        </p:tav>
                                        <p:tav tm="100000">
                                          <p:val>
                                            <p:fltVal val="0"/>
                                          </p:val>
                                        </p:tav>
                                      </p:tavLst>
                                    </p:anim>
                                    <p:anim calcmode="lin" valueType="num">
                                      <p:cBhvr>
                                        <p:cTn id="173" dur="500" decel="50000" fill="hold">
                                          <p:stCondLst>
                                            <p:cond delay="0"/>
                                          </p:stCondLst>
                                        </p:cTn>
                                        <p:tgtEl>
                                          <p:spTgt spid="65"/>
                                        </p:tgtEl>
                                        <p:attrNameLst>
                                          <p:attrName>ppt_w</p:attrName>
                                        </p:attrNameLst>
                                      </p:cBhvr>
                                      <p:tavLst>
                                        <p:tav tm="0">
                                          <p:val>
                                            <p:strVal val="#ppt_w"/>
                                          </p:val>
                                        </p:tav>
                                        <p:tav tm="100000">
                                          <p:val>
                                            <p:strVal val="#ppt_w*.05"/>
                                          </p:val>
                                        </p:tav>
                                      </p:tavLst>
                                    </p:anim>
                                    <p:anim calcmode="lin" valueType="num">
                                      <p:cBhvr>
                                        <p:cTn id="174" dur="500" accel="50000" fill="hold">
                                          <p:stCondLst>
                                            <p:cond delay="500"/>
                                          </p:stCondLst>
                                        </p:cTn>
                                        <p:tgtEl>
                                          <p:spTgt spid="65"/>
                                        </p:tgtEl>
                                        <p:attrNameLst>
                                          <p:attrName>ppt_w</p:attrName>
                                        </p:attrNameLst>
                                      </p:cBhvr>
                                      <p:tavLst>
                                        <p:tav tm="0">
                                          <p:val>
                                            <p:strVal val="#ppt_w*.05"/>
                                          </p:val>
                                        </p:tav>
                                        <p:tav tm="100000">
                                          <p:val>
                                            <p:strVal val="#ppt_w"/>
                                          </p:val>
                                        </p:tav>
                                      </p:tavLst>
                                    </p:anim>
                                    <p:anim calcmode="lin" valueType="num">
                                      <p:cBhvr>
                                        <p:cTn id="175" dur="1000" fill="hold"/>
                                        <p:tgtEl>
                                          <p:spTgt spid="65"/>
                                        </p:tgtEl>
                                        <p:attrNameLst>
                                          <p:attrName>ppt_h</p:attrName>
                                        </p:attrNameLst>
                                      </p:cBhvr>
                                      <p:tavLst>
                                        <p:tav tm="0">
                                          <p:val>
                                            <p:strVal val="#ppt_h"/>
                                          </p:val>
                                        </p:tav>
                                        <p:tav tm="100000">
                                          <p:val>
                                            <p:strVal val="#ppt_h"/>
                                          </p:val>
                                        </p:tav>
                                      </p:tavLst>
                                    </p:anim>
                                    <p:anim calcmode="lin" valueType="num">
                                      <p:cBhvr>
                                        <p:cTn id="176" dur="500" decel="50000" fill="hold">
                                          <p:stCondLst>
                                            <p:cond delay="0"/>
                                          </p:stCondLst>
                                        </p:cTn>
                                        <p:tgtEl>
                                          <p:spTgt spid="65"/>
                                        </p:tgtEl>
                                        <p:attrNameLst>
                                          <p:attrName>ppt_x</p:attrName>
                                        </p:attrNameLst>
                                      </p:cBhvr>
                                      <p:tavLst>
                                        <p:tav tm="0">
                                          <p:val>
                                            <p:strVal val="#ppt_x+.4"/>
                                          </p:val>
                                        </p:tav>
                                        <p:tav tm="100000">
                                          <p:val>
                                            <p:strVal val="#ppt_x"/>
                                          </p:val>
                                        </p:tav>
                                      </p:tavLst>
                                    </p:anim>
                                    <p:anim calcmode="lin" valueType="num">
                                      <p:cBhvr>
                                        <p:cTn id="177" dur="500" decel="50000" fill="hold">
                                          <p:stCondLst>
                                            <p:cond delay="0"/>
                                          </p:stCondLst>
                                        </p:cTn>
                                        <p:tgtEl>
                                          <p:spTgt spid="65"/>
                                        </p:tgtEl>
                                        <p:attrNameLst>
                                          <p:attrName>ppt_y</p:attrName>
                                        </p:attrNameLst>
                                      </p:cBhvr>
                                      <p:tavLst>
                                        <p:tav tm="0">
                                          <p:val>
                                            <p:strVal val="#ppt_y-.2"/>
                                          </p:val>
                                        </p:tav>
                                        <p:tav tm="100000">
                                          <p:val>
                                            <p:strVal val="#ppt_y+.1"/>
                                          </p:val>
                                        </p:tav>
                                      </p:tavLst>
                                    </p:anim>
                                    <p:anim calcmode="lin" valueType="num">
                                      <p:cBhvr>
                                        <p:cTn id="178" dur="500" accel="50000" fill="hold">
                                          <p:stCondLst>
                                            <p:cond delay="500"/>
                                          </p:stCondLst>
                                        </p:cTn>
                                        <p:tgtEl>
                                          <p:spTgt spid="65"/>
                                        </p:tgtEl>
                                        <p:attrNameLst>
                                          <p:attrName>ppt_y</p:attrName>
                                        </p:attrNameLst>
                                      </p:cBhvr>
                                      <p:tavLst>
                                        <p:tav tm="0">
                                          <p:val>
                                            <p:strVal val="#ppt_y+.1"/>
                                          </p:val>
                                        </p:tav>
                                        <p:tav tm="100000">
                                          <p:val>
                                            <p:strVal val="#ppt_y"/>
                                          </p:val>
                                        </p:tav>
                                      </p:tavLst>
                                    </p:anim>
                                    <p:animEffect transition="in" filter="fade">
                                      <p:cBhvr>
                                        <p:cTn id="179" dur="1000" decel="50000">
                                          <p:stCondLst>
                                            <p:cond delay="0"/>
                                          </p:stCondLst>
                                        </p:cTn>
                                        <p:tgtEl>
                                          <p:spTgt spid="65"/>
                                        </p:tgtEl>
                                      </p:cBhvr>
                                    </p:animEffect>
                                  </p:childTnLst>
                                </p:cTn>
                              </p:par>
                            </p:childTnLst>
                          </p:cTn>
                        </p:par>
                        <p:par>
                          <p:cTn id="180" fill="hold">
                            <p:stCondLst>
                              <p:cond delay="16000"/>
                            </p:stCondLst>
                            <p:childTnLst>
                              <p:par>
                                <p:cTn id="181" presetID="25" presetClass="entr" presetSubtype="0" fill="hold" grpId="0" nodeType="afterEffect">
                                  <p:stCondLst>
                                    <p:cond delay="0"/>
                                  </p:stCondLst>
                                  <p:childTnLst>
                                    <p:set>
                                      <p:cBhvr>
                                        <p:cTn id="182" dur="1" fill="hold">
                                          <p:stCondLst>
                                            <p:cond delay="0"/>
                                          </p:stCondLst>
                                        </p:cTn>
                                        <p:tgtEl>
                                          <p:spTgt spid="66"/>
                                        </p:tgtEl>
                                        <p:attrNameLst>
                                          <p:attrName>style.visibility</p:attrName>
                                        </p:attrNameLst>
                                      </p:cBhvr>
                                      <p:to>
                                        <p:strVal val="visible"/>
                                      </p:to>
                                    </p:set>
                                    <p:anim calcmode="lin" valueType="num">
                                      <p:cBhvr>
                                        <p:cTn id="183" dur="500" decel="50000" fill="hold">
                                          <p:stCondLst>
                                            <p:cond delay="0"/>
                                          </p:stCondLst>
                                        </p:cTn>
                                        <p:tgtEl>
                                          <p:spTgt spid="66"/>
                                        </p:tgtEl>
                                        <p:attrNameLst>
                                          <p:attrName>style.rotation</p:attrName>
                                        </p:attrNameLst>
                                      </p:cBhvr>
                                      <p:tavLst>
                                        <p:tav tm="0">
                                          <p:val>
                                            <p:fltVal val="-90"/>
                                          </p:val>
                                        </p:tav>
                                        <p:tav tm="100000">
                                          <p:val>
                                            <p:fltVal val="0"/>
                                          </p:val>
                                        </p:tav>
                                      </p:tavLst>
                                    </p:anim>
                                    <p:anim calcmode="lin" valueType="num">
                                      <p:cBhvr>
                                        <p:cTn id="184" dur="500" decel="50000" fill="hold">
                                          <p:stCondLst>
                                            <p:cond delay="0"/>
                                          </p:stCondLst>
                                        </p:cTn>
                                        <p:tgtEl>
                                          <p:spTgt spid="66"/>
                                        </p:tgtEl>
                                        <p:attrNameLst>
                                          <p:attrName>ppt_w</p:attrName>
                                        </p:attrNameLst>
                                      </p:cBhvr>
                                      <p:tavLst>
                                        <p:tav tm="0">
                                          <p:val>
                                            <p:strVal val="#ppt_w"/>
                                          </p:val>
                                        </p:tav>
                                        <p:tav tm="100000">
                                          <p:val>
                                            <p:strVal val="#ppt_w*.05"/>
                                          </p:val>
                                        </p:tav>
                                      </p:tavLst>
                                    </p:anim>
                                    <p:anim calcmode="lin" valueType="num">
                                      <p:cBhvr>
                                        <p:cTn id="185" dur="500" accel="50000" fill="hold">
                                          <p:stCondLst>
                                            <p:cond delay="500"/>
                                          </p:stCondLst>
                                        </p:cTn>
                                        <p:tgtEl>
                                          <p:spTgt spid="66"/>
                                        </p:tgtEl>
                                        <p:attrNameLst>
                                          <p:attrName>ppt_w</p:attrName>
                                        </p:attrNameLst>
                                      </p:cBhvr>
                                      <p:tavLst>
                                        <p:tav tm="0">
                                          <p:val>
                                            <p:strVal val="#ppt_w*.05"/>
                                          </p:val>
                                        </p:tav>
                                        <p:tav tm="100000">
                                          <p:val>
                                            <p:strVal val="#ppt_w"/>
                                          </p:val>
                                        </p:tav>
                                      </p:tavLst>
                                    </p:anim>
                                    <p:anim calcmode="lin" valueType="num">
                                      <p:cBhvr>
                                        <p:cTn id="186" dur="1000" fill="hold"/>
                                        <p:tgtEl>
                                          <p:spTgt spid="66"/>
                                        </p:tgtEl>
                                        <p:attrNameLst>
                                          <p:attrName>ppt_h</p:attrName>
                                        </p:attrNameLst>
                                      </p:cBhvr>
                                      <p:tavLst>
                                        <p:tav tm="0">
                                          <p:val>
                                            <p:strVal val="#ppt_h"/>
                                          </p:val>
                                        </p:tav>
                                        <p:tav tm="100000">
                                          <p:val>
                                            <p:strVal val="#ppt_h"/>
                                          </p:val>
                                        </p:tav>
                                      </p:tavLst>
                                    </p:anim>
                                    <p:anim calcmode="lin" valueType="num">
                                      <p:cBhvr>
                                        <p:cTn id="187" dur="500" decel="50000" fill="hold">
                                          <p:stCondLst>
                                            <p:cond delay="0"/>
                                          </p:stCondLst>
                                        </p:cTn>
                                        <p:tgtEl>
                                          <p:spTgt spid="66"/>
                                        </p:tgtEl>
                                        <p:attrNameLst>
                                          <p:attrName>ppt_x</p:attrName>
                                        </p:attrNameLst>
                                      </p:cBhvr>
                                      <p:tavLst>
                                        <p:tav tm="0">
                                          <p:val>
                                            <p:strVal val="#ppt_x+.4"/>
                                          </p:val>
                                        </p:tav>
                                        <p:tav tm="100000">
                                          <p:val>
                                            <p:strVal val="#ppt_x"/>
                                          </p:val>
                                        </p:tav>
                                      </p:tavLst>
                                    </p:anim>
                                    <p:anim calcmode="lin" valueType="num">
                                      <p:cBhvr>
                                        <p:cTn id="188" dur="500" decel="50000" fill="hold">
                                          <p:stCondLst>
                                            <p:cond delay="0"/>
                                          </p:stCondLst>
                                        </p:cTn>
                                        <p:tgtEl>
                                          <p:spTgt spid="66"/>
                                        </p:tgtEl>
                                        <p:attrNameLst>
                                          <p:attrName>ppt_y</p:attrName>
                                        </p:attrNameLst>
                                      </p:cBhvr>
                                      <p:tavLst>
                                        <p:tav tm="0">
                                          <p:val>
                                            <p:strVal val="#ppt_y-.2"/>
                                          </p:val>
                                        </p:tav>
                                        <p:tav tm="100000">
                                          <p:val>
                                            <p:strVal val="#ppt_y+.1"/>
                                          </p:val>
                                        </p:tav>
                                      </p:tavLst>
                                    </p:anim>
                                    <p:anim calcmode="lin" valueType="num">
                                      <p:cBhvr>
                                        <p:cTn id="189" dur="500" accel="50000" fill="hold">
                                          <p:stCondLst>
                                            <p:cond delay="500"/>
                                          </p:stCondLst>
                                        </p:cTn>
                                        <p:tgtEl>
                                          <p:spTgt spid="66"/>
                                        </p:tgtEl>
                                        <p:attrNameLst>
                                          <p:attrName>ppt_y</p:attrName>
                                        </p:attrNameLst>
                                      </p:cBhvr>
                                      <p:tavLst>
                                        <p:tav tm="0">
                                          <p:val>
                                            <p:strVal val="#ppt_y+.1"/>
                                          </p:val>
                                        </p:tav>
                                        <p:tav tm="100000">
                                          <p:val>
                                            <p:strVal val="#ppt_y"/>
                                          </p:val>
                                        </p:tav>
                                      </p:tavLst>
                                    </p:anim>
                                    <p:animEffect transition="in" filter="fade">
                                      <p:cBhvr>
                                        <p:cTn id="190" dur="1000" decel="50000">
                                          <p:stCondLst>
                                            <p:cond delay="0"/>
                                          </p:stCondLst>
                                        </p:cTn>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P spid="59" grpId="0"/>
      <p:bldP spid="60" grpId="0"/>
      <p:bldP spid="61" grpId="0"/>
      <p:bldP spid="62" grpId="0"/>
      <p:bldP spid="63" grpId="0"/>
      <p:bldP spid="64" grpId="0"/>
      <p:bldP spid="65" grpId="0"/>
      <p:bldP spid="66"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1" name="矩形 40"/>
          <p:cNvSpPr/>
          <p:nvPr/>
        </p:nvSpPr>
        <p:spPr>
          <a:xfrm>
            <a:off x="1085851" y="2092450"/>
            <a:ext cx="10020300" cy="82309"/>
          </a:xfrm>
          <a:prstGeom prst="rect">
            <a:avLst/>
          </a:prstGeom>
          <a:solidFill>
            <a:srgbClr val="6CAE43"/>
          </a:solidFill>
          <a:ln>
            <a:solidFill>
              <a:srgbClr val="6CAE43"/>
            </a:solidFill>
          </a:ln>
          <a:effectLst>
            <a:innerShdw blurRad="101600" dist="254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2" name="矩形 41"/>
          <p:cNvSpPr/>
          <p:nvPr/>
        </p:nvSpPr>
        <p:spPr>
          <a:xfrm>
            <a:off x="1123951" y="2175002"/>
            <a:ext cx="9982200" cy="3959098"/>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prstClr val="white"/>
              </a:solidFill>
              <a:latin typeface="DIN-BoldItalic" pitchFamily="50" charset="0"/>
              <a:ea typeface="微软雅黑" panose="020B0503020204020204" pitchFamily="34" charset="-122"/>
            </a:endParaRPr>
          </a:p>
        </p:txBody>
      </p:sp>
      <p:grpSp>
        <p:nvGrpSpPr>
          <p:cNvPr id="43" name="组合 42"/>
          <p:cNvGrpSpPr/>
          <p:nvPr/>
        </p:nvGrpSpPr>
        <p:grpSpPr>
          <a:xfrm>
            <a:off x="2105027" y="1455916"/>
            <a:ext cx="7981951" cy="945968"/>
            <a:chOff x="1962151" y="1455916"/>
            <a:chExt cx="7981950" cy="945968"/>
          </a:xfrm>
        </p:grpSpPr>
        <p:grpSp>
          <p:nvGrpSpPr>
            <p:cNvPr id="45" name="组合 44"/>
            <p:cNvGrpSpPr/>
            <p:nvPr/>
          </p:nvGrpSpPr>
          <p:grpSpPr>
            <a:xfrm>
              <a:off x="1962151" y="1455916"/>
              <a:ext cx="955279" cy="945968"/>
              <a:chOff x="3277155" y="1287216"/>
              <a:chExt cx="1350961" cy="1337794"/>
            </a:xfrm>
          </p:grpSpPr>
          <p:grpSp>
            <p:nvGrpSpPr>
              <p:cNvPr id="52" name="组合 51"/>
              <p:cNvGrpSpPr/>
              <p:nvPr/>
            </p:nvGrpSpPr>
            <p:grpSpPr>
              <a:xfrm flipV="1">
                <a:off x="3897517" y="1291486"/>
                <a:ext cx="107223" cy="944474"/>
                <a:chOff x="4397738" y="4219255"/>
                <a:chExt cx="107223" cy="944474"/>
              </a:xfrm>
            </p:grpSpPr>
            <p:sp>
              <p:nvSpPr>
                <p:cNvPr id="55" name="矩形 54"/>
                <p:cNvSpPr/>
                <p:nvPr/>
              </p:nvSpPr>
              <p:spPr>
                <a:xfrm>
                  <a:off x="4430680" y="4219255"/>
                  <a:ext cx="41340" cy="832057"/>
                </a:xfrm>
                <a:prstGeom prst="rect">
                  <a:avLst/>
                </a:pr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6" name="任意多边形 55"/>
                <p:cNvSpPr/>
                <p:nvPr/>
              </p:nvSpPr>
              <p:spPr>
                <a:xfrm>
                  <a:off x="4397738" y="4993542"/>
                  <a:ext cx="107223" cy="170187"/>
                </a:xfrm>
                <a:custGeom>
                  <a:avLst/>
                  <a:gdLst>
                    <a:gd name="connsiteX0" fmla="*/ 0 w 229839"/>
                    <a:gd name="connsiteY0" fmla="*/ 0 h 123110"/>
                    <a:gd name="connsiteX1" fmla="*/ 229839 w 229839"/>
                    <a:gd name="connsiteY1" fmla="*/ 0 h 123110"/>
                    <a:gd name="connsiteX2" fmla="*/ 229839 w 229839"/>
                    <a:gd name="connsiteY2" fmla="*/ 123110 h 123110"/>
                    <a:gd name="connsiteX3" fmla="*/ 0 w 229839"/>
                    <a:gd name="connsiteY3" fmla="*/ 123110 h 123110"/>
                  </a:gdLst>
                  <a:ahLst/>
                  <a:cxnLst>
                    <a:cxn ang="0">
                      <a:pos x="connsiteX0" y="connsiteY0"/>
                    </a:cxn>
                    <a:cxn ang="0">
                      <a:pos x="connsiteX1" y="connsiteY1"/>
                    </a:cxn>
                    <a:cxn ang="0">
                      <a:pos x="connsiteX2" y="connsiteY2"/>
                    </a:cxn>
                    <a:cxn ang="0">
                      <a:pos x="connsiteX3" y="connsiteY3"/>
                    </a:cxn>
                  </a:cxnLst>
                  <a:rect l="l" t="t" r="r" b="b"/>
                  <a:pathLst>
                    <a:path w="229839" h="123110">
                      <a:moveTo>
                        <a:pt x="0" y="0"/>
                      </a:moveTo>
                      <a:lnTo>
                        <a:pt x="229839" y="0"/>
                      </a:lnTo>
                      <a:lnTo>
                        <a:pt x="229839" y="123110"/>
                      </a:lnTo>
                      <a:lnTo>
                        <a:pt x="0" y="123110"/>
                      </a:lnTo>
                      <a:close/>
                    </a:path>
                  </a:pathLst>
                </a:cu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ea typeface="微软雅黑" panose="020B0503020204020204" pitchFamily="34" charset="-122"/>
                  </a:endParaRPr>
                </a:p>
              </p:txBody>
            </p:sp>
          </p:grpSp>
          <p:sp>
            <p:nvSpPr>
              <p:cNvPr id="53" name="任意多边形 52"/>
              <p:cNvSpPr/>
              <p:nvPr/>
            </p:nvSpPr>
            <p:spPr>
              <a:xfrm>
                <a:off x="3535839" y="2167810"/>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54" name="图片 53"/>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a:off x="3277155" y="1287216"/>
                <a:ext cx="1350961" cy="113512"/>
              </a:xfrm>
              <a:prstGeom prst="rect">
                <a:avLst/>
              </a:prstGeom>
            </p:spPr>
          </p:pic>
        </p:grpSp>
        <p:grpSp>
          <p:nvGrpSpPr>
            <p:cNvPr id="46" name="组合 45"/>
            <p:cNvGrpSpPr/>
            <p:nvPr/>
          </p:nvGrpSpPr>
          <p:grpSpPr>
            <a:xfrm>
              <a:off x="8988822" y="1455916"/>
              <a:ext cx="955279" cy="945968"/>
              <a:chOff x="3277155" y="1287216"/>
              <a:chExt cx="1350961" cy="1337794"/>
            </a:xfrm>
          </p:grpSpPr>
          <p:grpSp>
            <p:nvGrpSpPr>
              <p:cNvPr id="47" name="组合 46"/>
              <p:cNvGrpSpPr/>
              <p:nvPr/>
            </p:nvGrpSpPr>
            <p:grpSpPr>
              <a:xfrm flipV="1">
                <a:off x="3897517" y="1291486"/>
                <a:ext cx="107223" cy="944474"/>
                <a:chOff x="4397738" y="4219255"/>
                <a:chExt cx="107223" cy="944474"/>
              </a:xfrm>
            </p:grpSpPr>
            <p:sp>
              <p:nvSpPr>
                <p:cNvPr id="50" name="矩形 49"/>
                <p:cNvSpPr/>
                <p:nvPr/>
              </p:nvSpPr>
              <p:spPr>
                <a:xfrm>
                  <a:off x="4430680" y="4219255"/>
                  <a:ext cx="41340" cy="832057"/>
                </a:xfrm>
                <a:prstGeom prst="rect">
                  <a:avLst/>
                </a:pr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1" name="任意多边形 50"/>
                <p:cNvSpPr/>
                <p:nvPr/>
              </p:nvSpPr>
              <p:spPr>
                <a:xfrm>
                  <a:off x="4397738" y="4993542"/>
                  <a:ext cx="107223" cy="170187"/>
                </a:xfrm>
                <a:custGeom>
                  <a:avLst/>
                  <a:gdLst>
                    <a:gd name="connsiteX0" fmla="*/ 0 w 229839"/>
                    <a:gd name="connsiteY0" fmla="*/ 0 h 123110"/>
                    <a:gd name="connsiteX1" fmla="*/ 229839 w 229839"/>
                    <a:gd name="connsiteY1" fmla="*/ 0 h 123110"/>
                    <a:gd name="connsiteX2" fmla="*/ 229839 w 229839"/>
                    <a:gd name="connsiteY2" fmla="*/ 123110 h 123110"/>
                    <a:gd name="connsiteX3" fmla="*/ 0 w 229839"/>
                    <a:gd name="connsiteY3" fmla="*/ 123110 h 123110"/>
                  </a:gdLst>
                  <a:ahLst/>
                  <a:cxnLst>
                    <a:cxn ang="0">
                      <a:pos x="connsiteX0" y="connsiteY0"/>
                    </a:cxn>
                    <a:cxn ang="0">
                      <a:pos x="connsiteX1" y="connsiteY1"/>
                    </a:cxn>
                    <a:cxn ang="0">
                      <a:pos x="connsiteX2" y="connsiteY2"/>
                    </a:cxn>
                    <a:cxn ang="0">
                      <a:pos x="connsiteX3" y="connsiteY3"/>
                    </a:cxn>
                  </a:cxnLst>
                  <a:rect l="l" t="t" r="r" b="b"/>
                  <a:pathLst>
                    <a:path w="229839" h="123110">
                      <a:moveTo>
                        <a:pt x="0" y="0"/>
                      </a:moveTo>
                      <a:lnTo>
                        <a:pt x="229839" y="0"/>
                      </a:lnTo>
                      <a:lnTo>
                        <a:pt x="229839" y="123110"/>
                      </a:lnTo>
                      <a:lnTo>
                        <a:pt x="0" y="123110"/>
                      </a:lnTo>
                      <a:close/>
                    </a:path>
                  </a:pathLst>
                </a:cu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ea typeface="微软雅黑" panose="020B0503020204020204" pitchFamily="34" charset="-122"/>
                  </a:endParaRPr>
                </a:p>
              </p:txBody>
            </p:sp>
          </p:grpSp>
          <p:sp>
            <p:nvSpPr>
              <p:cNvPr id="48" name="任意多边形 47"/>
              <p:cNvSpPr/>
              <p:nvPr/>
            </p:nvSpPr>
            <p:spPr>
              <a:xfrm>
                <a:off x="3535839" y="2167810"/>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49" name="图片 48"/>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a:off x="3277155" y="1287216"/>
                <a:ext cx="1350961" cy="113512"/>
              </a:xfrm>
              <a:prstGeom prst="rect">
                <a:avLst/>
              </a:prstGeom>
            </p:spPr>
          </p:pic>
        </p:grpSp>
      </p:grpSp>
      <p:cxnSp>
        <p:nvCxnSpPr>
          <p:cNvPr id="57" name="直接连接符 56"/>
          <p:cNvCxnSpPr/>
          <p:nvPr/>
        </p:nvCxnSpPr>
        <p:spPr>
          <a:xfrm>
            <a:off x="4617720" y="3043471"/>
            <a:ext cx="0" cy="86812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4617720" y="4589780"/>
            <a:ext cx="0" cy="86812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7574280" y="3043471"/>
            <a:ext cx="0" cy="86812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7574280" y="4589780"/>
            <a:ext cx="0" cy="86812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1816556" y="3145453"/>
            <a:ext cx="2666093" cy="802951"/>
            <a:chOff x="7150554" y="2192953"/>
            <a:chExt cx="2666093" cy="802951"/>
          </a:xfrm>
        </p:grpSpPr>
        <p:sp>
          <p:nvSpPr>
            <p:cNvPr id="62" name="文本框 61"/>
            <p:cNvSpPr txBox="1"/>
            <p:nvPr/>
          </p:nvSpPr>
          <p:spPr>
            <a:xfrm>
              <a:off x="7150555" y="2192953"/>
              <a:ext cx="1923123" cy="338554"/>
            </a:xfrm>
            <a:prstGeom prst="rect">
              <a:avLst/>
            </a:prstGeom>
            <a:noFill/>
          </p:spPr>
          <p:txBody>
            <a:bodyPr wrap="square" rtlCol="0">
              <a:spAutoFit/>
            </a:bodyPr>
            <a:lstStyle/>
            <a:p>
              <a:r>
                <a:rPr lang="zh-CN" altLang="en-US" sz="1600" dirty="0">
                  <a:solidFill>
                    <a:srgbClr val="203E6B"/>
                  </a:solidFill>
                  <a:latin typeface="微软雅黑"/>
                  <a:ea typeface="微软雅黑"/>
                </a:rPr>
                <a:t>点击</a:t>
              </a:r>
              <a:r>
                <a:rPr lang="zh-CN" altLang="en-US" sz="1600" dirty="0" smtClean="0">
                  <a:solidFill>
                    <a:srgbClr val="203E6B"/>
                  </a:solidFill>
                  <a:latin typeface="微软雅黑"/>
                  <a:ea typeface="微软雅黑"/>
                </a:rPr>
                <a:t>添加</a:t>
              </a:r>
              <a:r>
                <a:rPr lang="zh-CN" altLang="en-US" sz="1600" dirty="0">
                  <a:solidFill>
                    <a:srgbClr val="203E6B"/>
                  </a:solidFill>
                  <a:latin typeface="微软雅黑"/>
                  <a:ea typeface="微软雅黑"/>
                </a:rPr>
                <a:t>标题</a:t>
              </a:r>
            </a:p>
          </p:txBody>
        </p:sp>
        <p:sp>
          <p:nvSpPr>
            <p:cNvPr id="63" name="矩形 62"/>
            <p:cNvSpPr/>
            <p:nvPr/>
          </p:nvSpPr>
          <p:spPr>
            <a:xfrm>
              <a:off x="7150554" y="2441906"/>
              <a:ext cx="2666093" cy="553998"/>
            </a:xfrm>
            <a:prstGeom prst="rect">
              <a:avLst/>
            </a:prstGeom>
          </p:spPr>
          <p:txBody>
            <a:bodyPr wrap="square">
              <a:spAutoFit/>
            </a:bodyPr>
            <a:lstStyle/>
            <a:p>
              <a:pPr lvl="0" fontAlgn="base">
                <a:spcBef>
                  <a:spcPct val="0"/>
                </a:spcBef>
                <a:spcAft>
                  <a:spcPct val="0"/>
                </a:spcAft>
              </a:pPr>
              <a:r>
                <a:rPr lang="en-US" altLang="zh-CN" sz="1000" dirty="0" smtClean="0">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64" name="组合 63"/>
          <p:cNvGrpSpPr/>
          <p:nvPr/>
        </p:nvGrpSpPr>
        <p:grpSpPr>
          <a:xfrm>
            <a:off x="1816556" y="4688507"/>
            <a:ext cx="2666093" cy="802951"/>
            <a:chOff x="7150554" y="2192953"/>
            <a:chExt cx="2666093" cy="802951"/>
          </a:xfrm>
        </p:grpSpPr>
        <p:sp>
          <p:nvSpPr>
            <p:cNvPr id="65" name="文本框 64"/>
            <p:cNvSpPr txBox="1"/>
            <p:nvPr/>
          </p:nvSpPr>
          <p:spPr>
            <a:xfrm>
              <a:off x="7150555" y="2192953"/>
              <a:ext cx="1923123" cy="338554"/>
            </a:xfrm>
            <a:prstGeom prst="rect">
              <a:avLst/>
            </a:prstGeom>
            <a:noFill/>
          </p:spPr>
          <p:txBody>
            <a:bodyPr wrap="square" rtlCol="0">
              <a:spAutoFit/>
            </a:bodyPr>
            <a:lstStyle/>
            <a:p>
              <a:r>
                <a:rPr lang="zh-CN" altLang="en-US" sz="1600" dirty="0">
                  <a:solidFill>
                    <a:srgbClr val="203E6B"/>
                  </a:solidFill>
                  <a:latin typeface="微软雅黑"/>
                  <a:ea typeface="微软雅黑"/>
                </a:rPr>
                <a:t>点击</a:t>
              </a:r>
              <a:r>
                <a:rPr lang="zh-CN" altLang="en-US" sz="1600" dirty="0" smtClean="0">
                  <a:solidFill>
                    <a:srgbClr val="203E6B"/>
                  </a:solidFill>
                  <a:latin typeface="微软雅黑"/>
                  <a:ea typeface="微软雅黑"/>
                </a:rPr>
                <a:t>添加</a:t>
              </a:r>
              <a:r>
                <a:rPr lang="zh-CN" altLang="en-US" sz="1600" dirty="0">
                  <a:solidFill>
                    <a:srgbClr val="203E6B"/>
                  </a:solidFill>
                  <a:latin typeface="微软雅黑"/>
                  <a:ea typeface="微软雅黑"/>
                </a:rPr>
                <a:t>标题</a:t>
              </a:r>
            </a:p>
          </p:txBody>
        </p:sp>
        <p:sp>
          <p:nvSpPr>
            <p:cNvPr id="66" name="矩形 65"/>
            <p:cNvSpPr/>
            <p:nvPr/>
          </p:nvSpPr>
          <p:spPr>
            <a:xfrm>
              <a:off x="7150554" y="2441906"/>
              <a:ext cx="2666093" cy="553998"/>
            </a:xfrm>
            <a:prstGeom prst="rect">
              <a:avLst/>
            </a:prstGeom>
          </p:spPr>
          <p:txBody>
            <a:bodyPr wrap="square">
              <a:spAutoFit/>
            </a:bodyPr>
            <a:lstStyle/>
            <a:p>
              <a:pPr lvl="0" fontAlgn="base">
                <a:spcBef>
                  <a:spcPct val="0"/>
                </a:spcBef>
                <a:spcAft>
                  <a:spcPct val="0"/>
                </a:spcAft>
              </a:pPr>
              <a:r>
                <a:rPr lang="en-US" altLang="zh-CN" sz="1000" dirty="0" smtClean="0">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67" name="组合 66"/>
          <p:cNvGrpSpPr/>
          <p:nvPr/>
        </p:nvGrpSpPr>
        <p:grpSpPr>
          <a:xfrm>
            <a:off x="4769304" y="3145453"/>
            <a:ext cx="2666093" cy="802951"/>
            <a:chOff x="7150554" y="2192953"/>
            <a:chExt cx="2666093" cy="802951"/>
          </a:xfrm>
        </p:grpSpPr>
        <p:sp>
          <p:nvSpPr>
            <p:cNvPr id="68" name="文本框 67"/>
            <p:cNvSpPr txBox="1"/>
            <p:nvPr/>
          </p:nvSpPr>
          <p:spPr>
            <a:xfrm>
              <a:off x="7150555" y="2192953"/>
              <a:ext cx="1923123" cy="338554"/>
            </a:xfrm>
            <a:prstGeom prst="rect">
              <a:avLst/>
            </a:prstGeom>
            <a:noFill/>
          </p:spPr>
          <p:txBody>
            <a:bodyPr wrap="square" rtlCol="0">
              <a:spAutoFit/>
            </a:bodyPr>
            <a:lstStyle/>
            <a:p>
              <a:r>
                <a:rPr lang="zh-CN" altLang="en-US" sz="1600" dirty="0">
                  <a:solidFill>
                    <a:srgbClr val="203E6B"/>
                  </a:solidFill>
                  <a:latin typeface="微软雅黑"/>
                  <a:ea typeface="微软雅黑"/>
                </a:rPr>
                <a:t>点击</a:t>
              </a:r>
              <a:r>
                <a:rPr lang="zh-CN" altLang="en-US" sz="1600" dirty="0" smtClean="0">
                  <a:solidFill>
                    <a:srgbClr val="203E6B"/>
                  </a:solidFill>
                  <a:latin typeface="微软雅黑"/>
                  <a:ea typeface="微软雅黑"/>
                </a:rPr>
                <a:t>添加</a:t>
              </a:r>
              <a:r>
                <a:rPr lang="zh-CN" altLang="en-US" sz="1600" dirty="0">
                  <a:solidFill>
                    <a:srgbClr val="203E6B"/>
                  </a:solidFill>
                  <a:latin typeface="微软雅黑"/>
                  <a:ea typeface="微软雅黑"/>
                </a:rPr>
                <a:t>标题</a:t>
              </a:r>
            </a:p>
          </p:txBody>
        </p:sp>
        <p:sp>
          <p:nvSpPr>
            <p:cNvPr id="69" name="矩形 68"/>
            <p:cNvSpPr/>
            <p:nvPr/>
          </p:nvSpPr>
          <p:spPr>
            <a:xfrm>
              <a:off x="7150554" y="2441906"/>
              <a:ext cx="2666093" cy="553998"/>
            </a:xfrm>
            <a:prstGeom prst="rect">
              <a:avLst/>
            </a:prstGeom>
          </p:spPr>
          <p:txBody>
            <a:bodyPr wrap="square">
              <a:spAutoFit/>
            </a:bodyPr>
            <a:lstStyle/>
            <a:p>
              <a:pPr lvl="0" fontAlgn="base">
                <a:spcBef>
                  <a:spcPct val="0"/>
                </a:spcBef>
                <a:spcAft>
                  <a:spcPct val="0"/>
                </a:spcAft>
              </a:pPr>
              <a:r>
                <a:rPr lang="en-US" altLang="zh-CN" sz="1000" dirty="0" smtClean="0">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70" name="组合 69"/>
          <p:cNvGrpSpPr/>
          <p:nvPr/>
        </p:nvGrpSpPr>
        <p:grpSpPr>
          <a:xfrm>
            <a:off x="4769304" y="4688507"/>
            <a:ext cx="2666093" cy="802951"/>
            <a:chOff x="7150554" y="2192953"/>
            <a:chExt cx="2666093" cy="802951"/>
          </a:xfrm>
        </p:grpSpPr>
        <p:sp>
          <p:nvSpPr>
            <p:cNvPr id="71" name="文本框 70"/>
            <p:cNvSpPr txBox="1"/>
            <p:nvPr/>
          </p:nvSpPr>
          <p:spPr>
            <a:xfrm>
              <a:off x="7150555" y="2192953"/>
              <a:ext cx="1923123" cy="338554"/>
            </a:xfrm>
            <a:prstGeom prst="rect">
              <a:avLst/>
            </a:prstGeom>
            <a:noFill/>
          </p:spPr>
          <p:txBody>
            <a:bodyPr wrap="square" rtlCol="0">
              <a:spAutoFit/>
            </a:bodyPr>
            <a:lstStyle/>
            <a:p>
              <a:r>
                <a:rPr lang="zh-CN" altLang="en-US" sz="1600" dirty="0">
                  <a:solidFill>
                    <a:srgbClr val="203E6B"/>
                  </a:solidFill>
                  <a:latin typeface="微软雅黑"/>
                  <a:ea typeface="微软雅黑"/>
                </a:rPr>
                <a:t>点击</a:t>
              </a:r>
              <a:r>
                <a:rPr lang="zh-CN" altLang="en-US" sz="1600" dirty="0" smtClean="0">
                  <a:solidFill>
                    <a:srgbClr val="203E6B"/>
                  </a:solidFill>
                  <a:latin typeface="微软雅黑"/>
                  <a:ea typeface="微软雅黑"/>
                </a:rPr>
                <a:t>添加</a:t>
              </a:r>
              <a:r>
                <a:rPr lang="zh-CN" altLang="en-US" sz="1600" dirty="0">
                  <a:solidFill>
                    <a:srgbClr val="203E6B"/>
                  </a:solidFill>
                  <a:latin typeface="微软雅黑"/>
                  <a:ea typeface="微软雅黑"/>
                </a:rPr>
                <a:t>标题</a:t>
              </a:r>
            </a:p>
          </p:txBody>
        </p:sp>
        <p:sp>
          <p:nvSpPr>
            <p:cNvPr id="72" name="矩形 71"/>
            <p:cNvSpPr/>
            <p:nvPr/>
          </p:nvSpPr>
          <p:spPr>
            <a:xfrm>
              <a:off x="7150554" y="2441906"/>
              <a:ext cx="2666093" cy="553998"/>
            </a:xfrm>
            <a:prstGeom prst="rect">
              <a:avLst/>
            </a:prstGeom>
          </p:spPr>
          <p:txBody>
            <a:bodyPr wrap="square">
              <a:spAutoFit/>
            </a:bodyPr>
            <a:lstStyle/>
            <a:p>
              <a:pPr lvl="0" fontAlgn="base">
                <a:spcBef>
                  <a:spcPct val="0"/>
                </a:spcBef>
                <a:spcAft>
                  <a:spcPct val="0"/>
                </a:spcAft>
              </a:pPr>
              <a:r>
                <a:rPr lang="en-US" altLang="zh-CN" sz="1000" dirty="0" smtClean="0">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73" name="组合 72"/>
          <p:cNvGrpSpPr/>
          <p:nvPr/>
        </p:nvGrpSpPr>
        <p:grpSpPr>
          <a:xfrm>
            <a:off x="7760156" y="3145453"/>
            <a:ext cx="2666093" cy="802951"/>
            <a:chOff x="7150554" y="2192953"/>
            <a:chExt cx="2666093" cy="802951"/>
          </a:xfrm>
        </p:grpSpPr>
        <p:sp>
          <p:nvSpPr>
            <p:cNvPr id="74" name="文本框 73"/>
            <p:cNvSpPr txBox="1"/>
            <p:nvPr/>
          </p:nvSpPr>
          <p:spPr>
            <a:xfrm>
              <a:off x="7150555" y="2192953"/>
              <a:ext cx="1923123" cy="338554"/>
            </a:xfrm>
            <a:prstGeom prst="rect">
              <a:avLst/>
            </a:prstGeom>
            <a:noFill/>
          </p:spPr>
          <p:txBody>
            <a:bodyPr wrap="square" rtlCol="0">
              <a:spAutoFit/>
            </a:bodyPr>
            <a:lstStyle/>
            <a:p>
              <a:r>
                <a:rPr lang="zh-CN" altLang="en-US" sz="1600" dirty="0">
                  <a:solidFill>
                    <a:srgbClr val="203E6B"/>
                  </a:solidFill>
                  <a:latin typeface="微软雅黑"/>
                  <a:ea typeface="微软雅黑"/>
                </a:rPr>
                <a:t>点击</a:t>
              </a:r>
              <a:r>
                <a:rPr lang="zh-CN" altLang="en-US" sz="1600" dirty="0" smtClean="0">
                  <a:solidFill>
                    <a:srgbClr val="203E6B"/>
                  </a:solidFill>
                  <a:latin typeface="微软雅黑"/>
                  <a:ea typeface="微软雅黑"/>
                </a:rPr>
                <a:t>添加</a:t>
              </a:r>
              <a:r>
                <a:rPr lang="zh-CN" altLang="en-US" sz="1600" dirty="0">
                  <a:solidFill>
                    <a:srgbClr val="203E6B"/>
                  </a:solidFill>
                  <a:latin typeface="微软雅黑"/>
                  <a:ea typeface="微软雅黑"/>
                </a:rPr>
                <a:t>标题</a:t>
              </a:r>
            </a:p>
          </p:txBody>
        </p:sp>
        <p:sp>
          <p:nvSpPr>
            <p:cNvPr id="75" name="矩形 74"/>
            <p:cNvSpPr/>
            <p:nvPr/>
          </p:nvSpPr>
          <p:spPr>
            <a:xfrm>
              <a:off x="7150554" y="2441906"/>
              <a:ext cx="2666093" cy="553998"/>
            </a:xfrm>
            <a:prstGeom prst="rect">
              <a:avLst/>
            </a:prstGeom>
          </p:spPr>
          <p:txBody>
            <a:bodyPr wrap="square">
              <a:spAutoFit/>
            </a:bodyPr>
            <a:lstStyle/>
            <a:p>
              <a:pPr lvl="0" fontAlgn="base">
                <a:spcBef>
                  <a:spcPct val="0"/>
                </a:spcBef>
                <a:spcAft>
                  <a:spcPct val="0"/>
                </a:spcAft>
              </a:pPr>
              <a:r>
                <a:rPr lang="en-US" altLang="zh-CN" sz="1000" dirty="0" smtClean="0">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76" name="组合 75"/>
          <p:cNvGrpSpPr/>
          <p:nvPr/>
        </p:nvGrpSpPr>
        <p:grpSpPr>
          <a:xfrm>
            <a:off x="7760156" y="4688507"/>
            <a:ext cx="2666093" cy="802951"/>
            <a:chOff x="7150554" y="2192953"/>
            <a:chExt cx="2666093" cy="802951"/>
          </a:xfrm>
        </p:grpSpPr>
        <p:sp>
          <p:nvSpPr>
            <p:cNvPr id="77" name="文本框 76"/>
            <p:cNvSpPr txBox="1"/>
            <p:nvPr/>
          </p:nvSpPr>
          <p:spPr>
            <a:xfrm>
              <a:off x="7150555" y="2192953"/>
              <a:ext cx="1923123" cy="338554"/>
            </a:xfrm>
            <a:prstGeom prst="rect">
              <a:avLst/>
            </a:prstGeom>
            <a:noFill/>
          </p:spPr>
          <p:txBody>
            <a:bodyPr wrap="square" rtlCol="0">
              <a:spAutoFit/>
            </a:bodyPr>
            <a:lstStyle/>
            <a:p>
              <a:r>
                <a:rPr lang="zh-CN" altLang="en-US" sz="1600" dirty="0">
                  <a:solidFill>
                    <a:srgbClr val="203E6B"/>
                  </a:solidFill>
                  <a:latin typeface="微软雅黑"/>
                  <a:ea typeface="微软雅黑"/>
                </a:rPr>
                <a:t>点击</a:t>
              </a:r>
              <a:r>
                <a:rPr lang="zh-CN" altLang="en-US" sz="1600" dirty="0" smtClean="0">
                  <a:solidFill>
                    <a:srgbClr val="203E6B"/>
                  </a:solidFill>
                  <a:latin typeface="微软雅黑"/>
                  <a:ea typeface="微软雅黑"/>
                </a:rPr>
                <a:t>添加</a:t>
              </a:r>
              <a:r>
                <a:rPr lang="zh-CN" altLang="en-US" sz="1600" dirty="0">
                  <a:solidFill>
                    <a:srgbClr val="203E6B"/>
                  </a:solidFill>
                  <a:latin typeface="微软雅黑"/>
                  <a:ea typeface="微软雅黑"/>
                </a:rPr>
                <a:t>标题</a:t>
              </a:r>
            </a:p>
          </p:txBody>
        </p:sp>
        <p:sp>
          <p:nvSpPr>
            <p:cNvPr id="78" name="矩形 77"/>
            <p:cNvSpPr/>
            <p:nvPr/>
          </p:nvSpPr>
          <p:spPr>
            <a:xfrm>
              <a:off x="7150554" y="2441906"/>
              <a:ext cx="2666093" cy="553998"/>
            </a:xfrm>
            <a:prstGeom prst="rect">
              <a:avLst/>
            </a:prstGeom>
          </p:spPr>
          <p:txBody>
            <a:bodyPr wrap="square">
              <a:spAutoFit/>
            </a:bodyPr>
            <a:lstStyle/>
            <a:p>
              <a:pPr lvl="0" fontAlgn="base">
                <a:spcBef>
                  <a:spcPct val="0"/>
                </a:spcBef>
                <a:spcAft>
                  <a:spcPct val="0"/>
                </a:spcAft>
              </a:pPr>
              <a:r>
                <a:rPr lang="en-US" altLang="zh-CN" sz="1000" dirty="0" smtClean="0">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sp>
        <p:nvSpPr>
          <p:cNvPr id="79" name="Freeform 139"/>
          <p:cNvSpPr>
            <a:spLocks noEditPoints="1"/>
          </p:cNvSpPr>
          <p:nvPr/>
        </p:nvSpPr>
        <p:spPr bwMode="auto">
          <a:xfrm>
            <a:off x="1926407" y="2965720"/>
            <a:ext cx="245104" cy="164812"/>
          </a:xfrm>
          <a:custGeom>
            <a:avLst/>
            <a:gdLst>
              <a:gd name="T0" fmla="*/ 162 w 400"/>
              <a:gd name="T1" fmla="*/ 206 h 271"/>
              <a:gd name="T2" fmla="*/ 177 w 400"/>
              <a:gd name="T3" fmla="*/ 260 h 271"/>
              <a:gd name="T4" fmla="*/ 232 w 400"/>
              <a:gd name="T5" fmla="*/ 246 h 271"/>
              <a:gd name="T6" fmla="*/ 325 w 400"/>
              <a:gd name="T7" fmla="*/ 4 h 271"/>
              <a:gd name="T8" fmla="*/ 162 w 400"/>
              <a:gd name="T9" fmla="*/ 206 h 271"/>
              <a:gd name="T10" fmla="*/ 200 w 400"/>
              <a:gd name="T11" fmla="*/ 54 h 271"/>
              <a:gd name="T12" fmla="*/ 225 w 400"/>
              <a:gd name="T13" fmla="*/ 56 h 271"/>
              <a:gd name="T14" fmla="*/ 254 w 400"/>
              <a:gd name="T15" fmla="*/ 21 h 271"/>
              <a:gd name="T16" fmla="*/ 200 w 400"/>
              <a:gd name="T17" fmla="*/ 14 h 271"/>
              <a:gd name="T18" fmla="*/ 0 w 400"/>
              <a:gd name="T19" fmla="*/ 229 h 271"/>
              <a:gd name="T20" fmla="*/ 1 w 400"/>
              <a:gd name="T21" fmla="*/ 251 h 271"/>
              <a:gd name="T22" fmla="*/ 22 w 400"/>
              <a:gd name="T23" fmla="*/ 269 h 271"/>
              <a:gd name="T24" fmla="*/ 41 w 400"/>
              <a:gd name="T25" fmla="*/ 248 h 271"/>
              <a:gd name="T26" fmla="*/ 40 w 400"/>
              <a:gd name="T27" fmla="*/ 229 h 271"/>
              <a:gd name="T28" fmla="*/ 200 w 400"/>
              <a:gd name="T29" fmla="*/ 54 h 271"/>
              <a:gd name="T30" fmla="*/ 344 w 400"/>
              <a:gd name="T31" fmla="*/ 79 h 271"/>
              <a:gd name="T32" fmla="*/ 327 w 400"/>
              <a:gd name="T33" fmla="*/ 122 h 271"/>
              <a:gd name="T34" fmla="*/ 360 w 400"/>
              <a:gd name="T35" fmla="*/ 229 h 271"/>
              <a:gd name="T36" fmla="*/ 359 w 400"/>
              <a:gd name="T37" fmla="*/ 248 h 271"/>
              <a:gd name="T38" fmla="*/ 377 w 400"/>
              <a:gd name="T39" fmla="*/ 270 h 271"/>
              <a:gd name="T40" fmla="*/ 379 w 400"/>
              <a:gd name="T41" fmla="*/ 270 h 271"/>
              <a:gd name="T42" fmla="*/ 399 w 400"/>
              <a:gd name="T43" fmla="*/ 252 h 271"/>
              <a:gd name="T44" fmla="*/ 400 w 400"/>
              <a:gd name="T45" fmla="*/ 229 h 271"/>
              <a:gd name="T46" fmla="*/ 344 w 400"/>
              <a:gd name="T47" fmla="*/ 7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0" h="271">
                <a:moveTo>
                  <a:pt x="162" y="206"/>
                </a:moveTo>
                <a:cubicBezTo>
                  <a:pt x="149" y="230"/>
                  <a:pt x="158" y="249"/>
                  <a:pt x="177" y="260"/>
                </a:cubicBezTo>
                <a:cubicBezTo>
                  <a:pt x="196" y="271"/>
                  <a:pt x="218" y="270"/>
                  <a:pt x="232" y="246"/>
                </a:cubicBezTo>
                <a:cubicBezTo>
                  <a:pt x="245" y="222"/>
                  <a:pt x="333" y="8"/>
                  <a:pt x="325" y="4"/>
                </a:cubicBezTo>
                <a:cubicBezTo>
                  <a:pt x="317" y="0"/>
                  <a:pt x="176" y="182"/>
                  <a:pt x="162" y="206"/>
                </a:cubicBezTo>
                <a:close/>
                <a:moveTo>
                  <a:pt x="200" y="54"/>
                </a:moveTo>
                <a:cubicBezTo>
                  <a:pt x="209" y="54"/>
                  <a:pt x="217" y="55"/>
                  <a:pt x="225" y="56"/>
                </a:cubicBezTo>
                <a:cubicBezTo>
                  <a:pt x="234" y="45"/>
                  <a:pt x="244" y="33"/>
                  <a:pt x="254" y="21"/>
                </a:cubicBezTo>
                <a:cubicBezTo>
                  <a:pt x="236" y="16"/>
                  <a:pt x="218" y="14"/>
                  <a:pt x="200" y="14"/>
                </a:cubicBezTo>
                <a:cubicBezTo>
                  <a:pt x="88" y="14"/>
                  <a:pt x="0" y="108"/>
                  <a:pt x="0" y="229"/>
                </a:cubicBezTo>
                <a:cubicBezTo>
                  <a:pt x="0" y="236"/>
                  <a:pt x="0" y="244"/>
                  <a:pt x="1" y="251"/>
                </a:cubicBezTo>
                <a:cubicBezTo>
                  <a:pt x="2" y="262"/>
                  <a:pt x="12" y="270"/>
                  <a:pt x="22" y="269"/>
                </a:cubicBezTo>
                <a:cubicBezTo>
                  <a:pt x="33" y="268"/>
                  <a:pt x="42" y="259"/>
                  <a:pt x="41" y="248"/>
                </a:cubicBezTo>
                <a:cubicBezTo>
                  <a:pt x="40" y="242"/>
                  <a:pt x="40" y="235"/>
                  <a:pt x="40" y="229"/>
                </a:cubicBezTo>
                <a:cubicBezTo>
                  <a:pt x="40" y="131"/>
                  <a:pt x="110" y="54"/>
                  <a:pt x="200" y="54"/>
                </a:cubicBezTo>
                <a:close/>
                <a:moveTo>
                  <a:pt x="344" y="79"/>
                </a:moveTo>
                <a:cubicBezTo>
                  <a:pt x="339" y="94"/>
                  <a:pt x="333" y="109"/>
                  <a:pt x="327" y="122"/>
                </a:cubicBezTo>
                <a:cubicBezTo>
                  <a:pt x="348" y="152"/>
                  <a:pt x="360" y="189"/>
                  <a:pt x="360" y="229"/>
                </a:cubicBezTo>
                <a:cubicBezTo>
                  <a:pt x="360" y="235"/>
                  <a:pt x="359" y="242"/>
                  <a:pt x="359" y="248"/>
                </a:cubicBezTo>
                <a:cubicBezTo>
                  <a:pt x="358" y="259"/>
                  <a:pt x="366" y="269"/>
                  <a:pt x="377" y="270"/>
                </a:cubicBezTo>
                <a:cubicBezTo>
                  <a:pt x="378" y="270"/>
                  <a:pt x="378" y="270"/>
                  <a:pt x="379" y="270"/>
                </a:cubicBezTo>
                <a:cubicBezTo>
                  <a:pt x="389" y="270"/>
                  <a:pt x="398" y="262"/>
                  <a:pt x="399" y="252"/>
                </a:cubicBezTo>
                <a:cubicBezTo>
                  <a:pt x="399" y="244"/>
                  <a:pt x="400" y="237"/>
                  <a:pt x="400" y="229"/>
                </a:cubicBezTo>
                <a:cubicBezTo>
                  <a:pt x="400" y="170"/>
                  <a:pt x="379" y="117"/>
                  <a:pt x="344" y="79"/>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lt1"/>
              </a:solidFill>
            </a:endParaRPr>
          </a:p>
        </p:txBody>
      </p:sp>
      <p:sp>
        <p:nvSpPr>
          <p:cNvPr id="80" name="Freeform 134"/>
          <p:cNvSpPr>
            <a:spLocks noEditPoints="1"/>
          </p:cNvSpPr>
          <p:nvPr/>
        </p:nvSpPr>
        <p:spPr bwMode="auto">
          <a:xfrm>
            <a:off x="4916781" y="2976107"/>
            <a:ext cx="245104" cy="145795"/>
          </a:xfrm>
          <a:custGeom>
            <a:avLst/>
            <a:gdLst>
              <a:gd name="T0" fmla="*/ 308 w 400"/>
              <a:gd name="T1" fmla="*/ 120 h 240"/>
              <a:gd name="T2" fmla="*/ 353 w 400"/>
              <a:gd name="T3" fmla="*/ 33 h 240"/>
              <a:gd name="T4" fmla="*/ 380 w 400"/>
              <a:gd name="T5" fmla="*/ 33 h 240"/>
              <a:gd name="T6" fmla="*/ 307 w 400"/>
              <a:gd name="T7" fmla="*/ 0 h 240"/>
              <a:gd name="T8" fmla="*/ 106 w 400"/>
              <a:gd name="T9" fmla="*/ 0 h 240"/>
              <a:gd name="T10" fmla="*/ 0 w 400"/>
              <a:gd name="T11" fmla="*/ 120 h 240"/>
              <a:gd name="T12" fmla="*/ 106 w 400"/>
              <a:gd name="T13" fmla="*/ 240 h 240"/>
              <a:gd name="T14" fmla="*/ 307 w 400"/>
              <a:gd name="T15" fmla="*/ 240 h 240"/>
              <a:gd name="T16" fmla="*/ 380 w 400"/>
              <a:gd name="T17" fmla="*/ 206 h 240"/>
              <a:gd name="T18" fmla="*/ 353 w 400"/>
              <a:gd name="T19" fmla="*/ 206 h 240"/>
              <a:gd name="T20" fmla="*/ 308 w 400"/>
              <a:gd name="T21" fmla="*/ 120 h 240"/>
              <a:gd name="T22" fmla="*/ 254 w 400"/>
              <a:gd name="T23" fmla="*/ 156 h 240"/>
              <a:gd name="T24" fmla="*/ 240 w 400"/>
              <a:gd name="T25" fmla="*/ 156 h 240"/>
              <a:gd name="T26" fmla="*/ 181 w 400"/>
              <a:gd name="T27" fmla="*/ 129 h 240"/>
              <a:gd name="T28" fmla="*/ 172 w 400"/>
              <a:gd name="T29" fmla="*/ 152 h 240"/>
              <a:gd name="T30" fmla="*/ 147 w 400"/>
              <a:gd name="T31" fmla="*/ 160 h 240"/>
              <a:gd name="T32" fmla="*/ 76 w 400"/>
              <a:gd name="T33" fmla="*/ 95 h 240"/>
              <a:gd name="T34" fmla="*/ 72 w 400"/>
              <a:gd name="T35" fmla="*/ 84 h 240"/>
              <a:gd name="T36" fmla="*/ 86 w 400"/>
              <a:gd name="T37" fmla="*/ 84 h 240"/>
              <a:gd name="T38" fmla="*/ 145 w 400"/>
              <a:gd name="T39" fmla="*/ 111 h 240"/>
              <a:gd name="T40" fmla="*/ 154 w 400"/>
              <a:gd name="T41" fmla="*/ 88 h 240"/>
              <a:gd name="T42" fmla="*/ 178 w 400"/>
              <a:gd name="T43" fmla="*/ 80 h 240"/>
              <a:gd name="T44" fmla="*/ 250 w 400"/>
              <a:gd name="T45" fmla="*/ 145 h 240"/>
              <a:gd name="T46" fmla="*/ 254 w 400"/>
              <a:gd name="T47" fmla="*/ 156 h 240"/>
              <a:gd name="T48" fmla="*/ 377 w 400"/>
              <a:gd name="T49" fmla="*/ 78 h 240"/>
              <a:gd name="T50" fmla="*/ 362 w 400"/>
              <a:gd name="T51" fmla="*/ 78 h 240"/>
              <a:gd name="T52" fmla="*/ 340 w 400"/>
              <a:gd name="T53" fmla="*/ 118 h 240"/>
              <a:gd name="T54" fmla="*/ 362 w 400"/>
              <a:gd name="T55" fmla="*/ 158 h 240"/>
              <a:gd name="T56" fmla="*/ 377 w 400"/>
              <a:gd name="T57" fmla="*/ 158 h 240"/>
              <a:gd name="T58" fmla="*/ 400 w 400"/>
              <a:gd name="T59" fmla="*/ 118 h 240"/>
              <a:gd name="T60" fmla="*/ 377 w 400"/>
              <a:gd name="T61" fmla="*/ 78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0" h="240">
                <a:moveTo>
                  <a:pt x="308" y="120"/>
                </a:moveTo>
                <a:cubicBezTo>
                  <a:pt x="308" y="65"/>
                  <a:pt x="333" y="33"/>
                  <a:pt x="353" y="33"/>
                </a:cubicBezTo>
                <a:cubicBezTo>
                  <a:pt x="361" y="33"/>
                  <a:pt x="380" y="33"/>
                  <a:pt x="380" y="33"/>
                </a:cubicBezTo>
                <a:cubicBezTo>
                  <a:pt x="366" y="12"/>
                  <a:pt x="355" y="0"/>
                  <a:pt x="307" y="0"/>
                </a:cubicBezTo>
                <a:cubicBezTo>
                  <a:pt x="106" y="0"/>
                  <a:pt x="106" y="0"/>
                  <a:pt x="106" y="0"/>
                </a:cubicBezTo>
                <a:cubicBezTo>
                  <a:pt x="32" y="0"/>
                  <a:pt x="0" y="69"/>
                  <a:pt x="0" y="120"/>
                </a:cubicBezTo>
                <a:cubicBezTo>
                  <a:pt x="0" y="171"/>
                  <a:pt x="32" y="240"/>
                  <a:pt x="106" y="240"/>
                </a:cubicBezTo>
                <a:cubicBezTo>
                  <a:pt x="307" y="240"/>
                  <a:pt x="307" y="240"/>
                  <a:pt x="307" y="240"/>
                </a:cubicBezTo>
                <a:cubicBezTo>
                  <a:pt x="355" y="240"/>
                  <a:pt x="366" y="227"/>
                  <a:pt x="380" y="206"/>
                </a:cubicBezTo>
                <a:cubicBezTo>
                  <a:pt x="380" y="206"/>
                  <a:pt x="373" y="206"/>
                  <a:pt x="353" y="206"/>
                </a:cubicBezTo>
                <a:cubicBezTo>
                  <a:pt x="333" y="206"/>
                  <a:pt x="308" y="175"/>
                  <a:pt x="308" y="120"/>
                </a:cubicBezTo>
                <a:close/>
                <a:moveTo>
                  <a:pt x="254" y="156"/>
                </a:moveTo>
                <a:cubicBezTo>
                  <a:pt x="250" y="161"/>
                  <a:pt x="240" y="156"/>
                  <a:pt x="240" y="156"/>
                </a:cubicBezTo>
                <a:cubicBezTo>
                  <a:pt x="181" y="129"/>
                  <a:pt x="181" y="129"/>
                  <a:pt x="181" y="129"/>
                </a:cubicBezTo>
                <a:cubicBezTo>
                  <a:pt x="181" y="129"/>
                  <a:pt x="176" y="143"/>
                  <a:pt x="172" y="152"/>
                </a:cubicBezTo>
                <a:cubicBezTo>
                  <a:pt x="167" y="162"/>
                  <a:pt x="164" y="172"/>
                  <a:pt x="147" y="160"/>
                </a:cubicBezTo>
                <a:cubicBezTo>
                  <a:pt x="130" y="148"/>
                  <a:pt x="76" y="95"/>
                  <a:pt x="76" y="95"/>
                </a:cubicBezTo>
                <a:cubicBezTo>
                  <a:pt x="76" y="95"/>
                  <a:pt x="69" y="90"/>
                  <a:pt x="72" y="84"/>
                </a:cubicBezTo>
                <a:cubicBezTo>
                  <a:pt x="76" y="79"/>
                  <a:pt x="86" y="84"/>
                  <a:pt x="86" y="84"/>
                </a:cubicBezTo>
                <a:cubicBezTo>
                  <a:pt x="145" y="111"/>
                  <a:pt x="145" y="111"/>
                  <a:pt x="145" y="111"/>
                </a:cubicBezTo>
                <a:cubicBezTo>
                  <a:pt x="145" y="111"/>
                  <a:pt x="150" y="97"/>
                  <a:pt x="154" y="88"/>
                </a:cubicBezTo>
                <a:cubicBezTo>
                  <a:pt x="158" y="79"/>
                  <a:pt x="161" y="68"/>
                  <a:pt x="178" y="80"/>
                </a:cubicBezTo>
                <a:cubicBezTo>
                  <a:pt x="195" y="92"/>
                  <a:pt x="250" y="145"/>
                  <a:pt x="250" y="145"/>
                </a:cubicBezTo>
                <a:cubicBezTo>
                  <a:pt x="250" y="145"/>
                  <a:pt x="257" y="150"/>
                  <a:pt x="254" y="156"/>
                </a:cubicBezTo>
                <a:close/>
                <a:moveTo>
                  <a:pt x="377" y="78"/>
                </a:moveTo>
                <a:cubicBezTo>
                  <a:pt x="362" y="78"/>
                  <a:pt x="362" y="78"/>
                  <a:pt x="362" y="78"/>
                </a:cubicBezTo>
                <a:cubicBezTo>
                  <a:pt x="351" y="78"/>
                  <a:pt x="340" y="94"/>
                  <a:pt x="340" y="118"/>
                </a:cubicBezTo>
                <a:cubicBezTo>
                  <a:pt x="340" y="143"/>
                  <a:pt x="351" y="158"/>
                  <a:pt x="362" y="158"/>
                </a:cubicBezTo>
                <a:cubicBezTo>
                  <a:pt x="377" y="158"/>
                  <a:pt x="377" y="158"/>
                  <a:pt x="377" y="158"/>
                </a:cubicBezTo>
                <a:cubicBezTo>
                  <a:pt x="388" y="158"/>
                  <a:pt x="400" y="143"/>
                  <a:pt x="400" y="118"/>
                </a:cubicBezTo>
                <a:cubicBezTo>
                  <a:pt x="400" y="94"/>
                  <a:pt x="388" y="78"/>
                  <a:pt x="377" y="78"/>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lt1"/>
              </a:solidFill>
            </a:endParaRPr>
          </a:p>
        </p:txBody>
      </p:sp>
      <p:sp>
        <p:nvSpPr>
          <p:cNvPr id="81" name="Freeform 226"/>
          <p:cNvSpPr>
            <a:spLocks/>
          </p:cNvSpPr>
          <p:nvPr/>
        </p:nvSpPr>
        <p:spPr bwMode="auto">
          <a:xfrm>
            <a:off x="7875993" y="2943015"/>
            <a:ext cx="245104" cy="158473"/>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304 w 400"/>
              <a:gd name="T17" fmla="*/ 260 h 260"/>
              <a:gd name="T18" fmla="*/ 400 w 400"/>
              <a:gd name="T19" fmla="*/ 166 h 260"/>
              <a:gd name="T20" fmla="*/ 304 w 400"/>
              <a:gd name="T21"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304" y="260"/>
                  <a:pt x="304" y="260"/>
                  <a:pt x="304" y="260"/>
                </a:cubicBezTo>
                <a:cubicBezTo>
                  <a:pt x="357" y="260"/>
                  <a:pt x="400" y="218"/>
                  <a:pt x="400" y="166"/>
                </a:cubicBezTo>
                <a:cubicBezTo>
                  <a:pt x="400" y="115"/>
                  <a:pt x="357" y="73"/>
                  <a:pt x="304" y="73"/>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lt1"/>
              </a:solidFill>
            </a:endParaRPr>
          </a:p>
        </p:txBody>
      </p:sp>
      <p:sp>
        <p:nvSpPr>
          <p:cNvPr id="82" name="Freeform 50"/>
          <p:cNvSpPr>
            <a:spLocks noEditPoints="1"/>
          </p:cNvSpPr>
          <p:nvPr/>
        </p:nvSpPr>
        <p:spPr bwMode="auto">
          <a:xfrm>
            <a:off x="1957615" y="4455979"/>
            <a:ext cx="219748" cy="219748"/>
          </a:xfrm>
          <a:custGeom>
            <a:avLst/>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lt1"/>
              </a:solidFill>
            </a:endParaRPr>
          </a:p>
        </p:txBody>
      </p:sp>
      <p:sp>
        <p:nvSpPr>
          <p:cNvPr id="83" name="Freeform 19"/>
          <p:cNvSpPr>
            <a:spLocks noEditPoints="1"/>
          </p:cNvSpPr>
          <p:nvPr/>
        </p:nvSpPr>
        <p:spPr bwMode="auto">
          <a:xfrm>
            <a:off x="4848713" y="4457055"/>
            <a:ext cx="211297" cy="209184"/>
          </a:xfrm>
          <a:custGeom>
            <a:avLst/>
            <a:gdLst>
              <a:gd name="T0" fmla="*/ 172 w 344"/>
              <a:gd name="T1" fmla="*/ 0 h 344"/>
              <a:gd name="T2" fmla="*/ 0 w 344"/>
              <a:gd name="T3" fmla="*/ 172 h 344"/>
              <a:gd name="T4" fmla="*/ 172 w 344"/>
              <a:gd name="T5" fmla="*/ 344 h 344"/>
              <a:gd name="T6" fmla="*/ 344 w 344"/>
              <a:gd name="T7" fmla="*/ 172 h 344"/>
              <a:gd name="T8" fmla="*/ 172 w 344"/>
              <a:gd name="T9" fmla="*/ 0 h 344"/>
              <a:gd name="T10" fmla="*/ 186 w 344"/>
              <a:gd name="T11" fmla="*/ 311 h 344"/>
              <a:gd name="T12" fmla="*/ 186 w 344"/>
              <a:gd name="T13" fmla="*/ 234 h 344"/>
              <a:gd name="T14" fmla="*/ 158 w 344"/>
              <a:gd name="T15" fmla="*/ 234 h 344"/>
              <a:gd name="T16" fmla="*/ 158 w 344"/>
              <a:gd name="T17" fmla="*/ 311 h 344"/>
              <a:gd name="T18" fmla="*/ 32 w 344"/>
              <a:gd name="T19" fmla="*/ 186 h 344"/>
              <a:gd name="T20" fmla="*/ 110 w 344"/>
              <a:gd name="T21" fmla="*/ 186 h 344"/>
              <a:gd name="T22" fmla="*/ 110 w 344"/>
              <a:gd name="T23" fmla="*/ 158 h 344"/>
              <a:gd name="T24" fmla="*/ 32 w 344"/>
              <a:gd name="T25" fmla="*/ 158 h 344"/>
              <a:gd name="T26" fmla="*/ 158 w 344"/>
              <a:gd name="T27" fmla="*/ 33 h 344"/>
              <a:gd name="T28" fmla="*/ 158 w 344"/>
              <a:gd name="T29" fmla="*/ 110 h 344"/>
              <a:gd name="T30" fmla="*/ 186 w 344"/>
              <a:gd name="T31" fmla="*/ 110 h 344"/>
              <a:gd name="T32" fmla="*/ 186 w 344"/>
              <a:gd name="T33" fmla="*/ 33 h 344"/>
              <a:gd name="T34" fmla="*/ 311 w 344"/>
              <a:gd name="T35" fmla="*/ 158 h 344"/>
              <a:gd name="T36" fmla="*/ 234 w 344"/>
              <a:gd name="T37" fmla="*/ 158 h 344"/>
              <a:gd name="T38" fmla="*/ 234 w 344"/>
              <a:gd name="T39" fmla="*/ 186 h 344"/>
              <a:gd name="T40" fmla="*/ 311 w 344"/>
              <a:gd name="T41" fmla="*/ 186 h 344"/>
              <a:gd name="T42" fmla="*/ 186 w 344"/>
              <a:gd name="T43" fmla="*/ 31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4" h="344">
                <a:moveTo>
                  <a:pt x="172" y="0"/>
                </a:moveTo>
                <a:cubicBezTo>
                  <a:pt x="77" y="0"/>
                  <a:pt x="0" y="77"/>
                  <a:pt x="0" y="172"/>
                </a:cubicBezTo>
                <a:cubicBezTo>
                  <a:pt x="0" y="267"/>
                  <a:pt x="77" y="344"/>
                  <a:pt x="172" y="344"/>
                </a:cubicBezTo>
                <a:cubicBezTo>
                  <a:pt x="267" y="344"/>
                  <a:pt x="344" y="267"/>
                  <a:pt x="344" y="172"/>
                </a:cubicBezTo>
                <a:cubicBezTo>
                  <a:pt x="344" y="77"/>
                  <a:pt x="267" y="0"/>
                  <a:pt x="172" y="0"/>
                </a:cubicBezTo>
                <a:close/>
                <a:moveTo>
                  <a:pt x="186" y="311"/>
                </a:moveTo>
                <a:cubicBezTo>
                  <a:pt x="186" y="234"/>
                  <a:pt x="186" y="234"/>
                  <a:pt x="186" y="234"/>
                </a:cubicBezTo>
                <a:cubicBezTo>
                  <a:pt x="158" y="234"/>
                  <a:pt x="158" y="234"/>
                  <a:pt x="158" y="234"/>
                </a:cubicBezTo>
                <a:cubicBezTo>
                  <a:pt x="158" y="311"/>
                  <a:pt x="158" y="311"/>
                  <a:pt x="158" y="311"/>
                </a:cubicBezTo>
                <a:cubicBezTo>
                  <a:pt x="92" y="305"/>
                  <a:pt x="39" y="252"/>
                  <a:pt x="32" y="186"/>
                </a:cubicBezTo>
                <a:cubicBezTo>
                  <a:pt x="110" y="186"/>
                  <a:pt x="110" y="186"/>
                  <a:pt x="110" y="186"/>
                </a:cubicBezTo>
                <a:cubicBezTo>
                  <a:pt x="110" y="158"/>
                  <a:pt x="110" y="158"/>
                  <a:pt x="110" y="158"/>
                </a:cubicBezTo>
                <a:cubicBezTo>
                  <a:pt x="32" y="158"/>
                  <a:pt x="32" y="158"/>
                  <a:pt x="32" y="158"/>
                </a:cubicBezTo>
                <a:cubicBezTo>
                  <a:pt x="39" y="92"/>
                  <a:pt x="92" y="39"/>
                  <a:pt x="158" y="33"/>
                </a:cubicBezTo>
                <a:cubicBezTo>
                  <a:pt x="158" y="110"/>
                  <a:pt x="158" y="110"/>
                  <a:pt x="158" y="110"/>
                </a:cubicBezTo>
                <a:cubicBezTo>
                  <a:pt x="186" y="110"/>
                  <a:pt x="186" y="110"/>
                  <a:pt x="186" y="110"/>
                </a:cubicBezTo>
                <a:cubicBezTo>
                  <a:pt x="186" y="33"/>
                  <a:pt x="186" y="33"/>
                  <a:pt x="186" y="33"/>
                </a:cubicBezTo>
                <a:cubicBezTo>
                  <a:pt x="252" y="39"/>
                  <a:pt x="305" y="92"/>
                  <a:pt x="311" y="158"/>
                </a:cubicBezTo>
                <a:cubicBezTo>
                  <a:pt x="234" y="158"/>
                  <a:pt x="234" y="158"/>
                  <a:pt x="234" y="158"/>
                </a:cubicBezTo>
                <a:cubicBezTo>
                  <a:pt x="234" y="186"/>
                  <a:pt x="234" y="186"/>
                  <a:pt x="234" y="186"/>
                </a:cubicBezTo>
                <a:cubicBezTo>
                  <a:pt x="311" y="186"/>
                  <a:pt x="311" y="186"/>
                  <a:pt x="311" y="186"/>
                </a:cubicBezTo>
                <a:cubicBezTo>
                  <a:pt x="305" y="252"/>
                  <a:pt x="252" y="305"/>
                  <a:pt x="186" y="311"/>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lt1"/>
              </a:solidFill>
            </a:endParaRPr>
          </a:p>
        </p:txBody>
      </p:sp>
      <p:sp>
        <p:nvSpPr>
          <p:cNvPr id="84" name="Freeform 74"/>
          <p:cNvSpPr>
            <a:spLocks/>
          </p:cNvSpPr>
          <p:nvPr/>
        </p:nvSpPr>
        <p:spPr bwMode="auto">
          <a:xfrm>
            <a:off x="7872177" y="4496111"/>
            <a:ext cx="196507" cy="171151"/>
          </a:xfrm>
          <a:custGeom>
            <a:avLst/>
            <a:gdLst>
              <a:gd name="T0" fmla="*/ 280 w 320"/>
              <a:gd name="T1" fmla="*/ 0 h 280"/>
              <a:gd name="T2" fmla="*/ 40 w 320"/>
              <a:gd name="T3" fmla="*/ 0 h 280"/>
              <a:gd name="T4" fmla="*/ 0 w 320"/>
              <a:gd name="T5" fmla="*/ 40 h 280"/>
              <a:gd name="T6" fmla="*/ 0 w 320"/>
              <a:gd name="T7" fmla="*/ 180 h 280"/>
              <a:gd name="T8" fmla="*/ 40 w 320"/>
              <a:gd name="T9" fmla="*/ 220 h 280"/>
              <a:gd name="T10" fmla="*/ 120 w 320"/>
              <a:gd name="T11" fmla="*/ 220 h 280"/>
              <a:gd name="T12" fmla="*/ 200 w 320"/>
              <a:gd name="T13" fmla="*/ 280 h 280"/>
              <a:gd name="T14" fmla="*/ 200 w 320"/>
              <a:gd name="T15" fmla="*/ 220 h 280"/>
              <a:gd name="T16" fmla="*/ 280 w 320"/>
              <a:gd name="T17" fmla="*/ 220 h 280"/>
              <a:gd name="T18" fmla="*/ 320 w 320"/>
              <a:gd name="T19" fmla="*/ 180 h 280"/>
              <a:gd name="T20" fmla="*/ 320 w 320"/>
              <a:gd name="T21" fmla="*/ 40 h 280"/>
              <a:gd name="T22" fmla="*/ 280 w 320"/>
              <a:gd name="T23"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0" h="280">
                <a:moveTo>
                  <a:pt x="280" y="0"/>
                </a:moveTo>
                <a:cubicBezTo>
                  <a:pt x="40" y="0"/>
                  <a:pt x="40" y="0"/>
                  <a:pt x="40" y="0"/>
                </a:cubicBezTo>
                <a:cubicBezTo>
                  <a:pt x="18" y="0"/>
                  <a:pt x="0" y="18"/>
                  <a:pt x="0" y="40"/>
                </a:cubicBezTo>
                <a:cubicBezTo>
                  <a:pt x="0" y="180"/>
                  <a:pt x="0" y="180"/>
                  <a:pt x="0" y="180"/>
                </a:cubicBezTo>
                <a:cubicBezTo>
                  <a:pt x="0" y="202"/>
                  <a:pt x="18" y="220"/>
                  <a:pt x="40" y="220"/>
                </a:cubicBezTo>
                <a:cubicBezTo>
                  <a:pt x="120" y="220"/>
                  <a:pt x="120" y="220"/>
                  <a:pt x="120" y="220"/>
                </a:cubicBezTo>
                <a:cubicBezTo>
                  <a:pt x="200" y="280"/>
                  <a:pt x="200" y="280"/>
                  <a:pt x="200" y="280"/>
                </a:cubicBezTo>
                <a:cubicBezTo>
                  <a:pt x="200" y="220"/>
                  <a:pt x="200" y="220"/>
                  <a:pt x="200" y="220"/>
                </a:cubicBezTo>
                <a:cubicBezTo>
                  <a:pt x="280" y="220"/>
                  <a:pt x="280" y="220"/>
                  <a:pt x="280" y="220"/>
                </a:cubicBezTo>
                <a:cubicBezTo>
                  <a:pt x="302" y="220"/>
                  <a:pt x="320" y="202"/>
                  <a:pt x="320" y="180"/>
                </a:cubicBezTo>
                <a:cubicBezTo>
                  <a:pt x="320" y="40"/>
                  <a:pt x="320" y="40"/>
                  <a:pt x="320" y="40"/>
                </a:cubicBezTo>
                <a:cubicBezTo>
                  <a:pt x="320" y="18"/>
                  <a:pt x="302" y="0"/>
                  <a:pt x="280" y="0"/>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lt1"/>
              </a:solidFill>
            </a:endParaRPr>
          </a:p>
        </p:txBody>
      </p:sp>
      <p:sp>
        <p:nvSpPr>
          <p:cNvPr id="85" name="矩形 8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8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9880890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p:cTn id="22" dur="500" fill="hold"/>
                                        <p:tgtEl>
                                          <p:spTgt spid="57"/>
                                        </p:tgtEl>
                                        <p:attrNameLst>
                                          <p:attrName>ppt_w</p:attrName>
                                        </p:attrNameLst>
                                      </p:cBhvr>
                                      <p:tavLst>
                                        <p:tav tm="0">
                                          <p:val>
                                            <p:fltVal val="0"/>
                                          </p:val>
                                        </p:tav>
                                        <p:tav tm="100000">
                                          <p:val>
                                            <p:strVal val="#ppt_w"/>
                                          </p:val>
                                        </p:tav>
                                      </p:tavLst>
                                    </p:anim>
                                    <p:anim calcmode="lin" valueType="num">
                                      <p:cBhvr>
                                        <p:cTn id="23" dur="500" fill="hold"/>
                                        <p:tgtEl>
                                          <p:spTgt spid="57"/>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nodeType="after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p:cTn id="32" dur="500" fill="hold"/>
                                        <p:tgtEl>
                                          <p:spTgt spid="59"/>
                                        </p:tgtEl>
                                        <p:attrNameLst>
                                          <p:attrName>ppt_w</p:attrName>
                                        </p:attrNameLst>
                                      </p:cBhvr>
                                      <p:tavLst>
                                        <p:tav tm="0">
                                          <p:val>
                                            <p:fltVal val="0"/>
                                          </p:val>
                                        </p:tav>
                                        <p:tav tm="100000">
                                          <p:val>
                                            <p:strVal val="#ppt_w"/>
                                          </p:val>
                                        </p:tav>
                                      </p:tavLst>
                                    </p:anim>
                                    <p:anim calcmode="lin" valueType="num">
                                      <p:cBhvr>
                                        <p:cTn id="33" dur="500" fill="hold"/>
                                        <p:tgtEl>
                                          <p:spTgt spid="59"/>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p:cTn id="37" dur="500" fill="hold"/>
                                        <p:tgtEl>
                                          <p:spTgt spid="60"/>
                                        </p:tgtEl>
                                        <p:attrNameLst>
                                          <p:attrName>ppt_w</p:attrName>
                                        </p:attrNameLst>
                                      </p:cBhvr>
                                      <p:tavLst>
                                        <p:tav tm="0">
                                          <p:val>
                                            <p:fltVal val="0"/>
                                          </p:val>
                                        </p:tav>
                                        <p:tav tm="100000">
                                          <p:val>
                                            <p:strVal val="#ppt_w"/>
                                          </p:val>
                                        </p:tav>
                                      </p:tavLst>
                                    </p:anim>
                                    <p:anim calcmode="lin" valueType="num">
                                      <p:cBhvr>
                                        <p:cTn id="38" dur="500" fill="hold"/>
                                        <p:tgtEl>
                                          <p:spTgt spid="60"/>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nodeType="after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p:cTn id="42" dur="500" fill="hold"/>
                                        <p:tgtEl>
                                          <p:spTgt spid="61"/>
                                        </p:tgtEl>
                                        <p:attrNameLst>
                                          <p:attrName>ppt_w</p:attrName>
                                        </p:attrNameLst>
                                      </p:cBhvr>
                                      <p:tavLst>
                                        <p:tav tm="0">
                                          <p:val>
                                            <p:fltVal val="0"/>
                                          </p:val>
                                        </p:tav>
                                        <p:tav tm="100000">
                                          <p:val>
                                            <p:strVal val="#ppt_w"/>
                                          </p:val>
                                        </p:tav>
                                      </p:tavLst>
                                    </p:anim>
                                    <p:anim calcmode="lin" valueType="num">
                                      <p:cBhvr>
                                        <p:cTn id="43" dur="500" fill="hold"/>
                                        <p:tgtEl>
                                          <p:spTgt spid="61"/>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500" fill="hold"/>
                                        <p:tgtEl>
                                          <p:spTgt spid="64"/>
                                        </p:tgtEl>
                                        <p:attrNameLst>
                                          <p:attrName>ppt_w</p:attrName>
                                        </p:attrNameLst>
                                      </p:cBhvr>
                                      <p:tavLst>
                                        <p:tav tm="0">
                                          <p:val>
                                            <p:fltVal val="0"/>
                                          </p:val>
                                        </p:tav>
                                        <p:tav tm="100000">
                                          <p:val>
                                            <p:strVal val="#ppt_w"/>
                                          </p:val>
                                        </p:tav>
                                      </p:tavLst>
                                    </p:anim>
                                    <p:anim calcmode="lin" valueType="num">
                                      <p:cBhvr>
                                        <p:cTn id="48" dur="500" fill="hold"/>
                                        <p:tgtEl>
                                          <p:spTgt spid="64"/>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nodeType="afterEffect">
                                  <p:stCondLst>
                                    <p:cond delay="0"/>
                                  </p:stCondLst>
                                  <p:childTnLst>
                                    <p:set>
                                      <p:cBhvr>
                                        <p:cTn id="51" dur="1" fill="hold">
                                          <p:stCondLst>
                                            <p:cond delay="0"/>
                                          </p:stCondLst>
                                        </p:cTn>
                                        <p:tgtEl>
                                          <p:spTgt spid="67"/>
                                        </p:tgtEl>
                                        <p:attrNameLst>
                                          <p:attrName>style.visibility</p:attrName>
                                        </p:attrNameLst>
                                      </p:cBhvr>
                                      <p:to>
                                        <p:strVal val="visible"/>
                                      </p:to>
                                    </p:set>
                                    <p:anim calcmode="lin" valueType="num">
                                      <p:cBhvr>
                                        <p:cTn id="52" dur="500" fill="hold"/>
                                        <p:tgtEl>
                                          <p:spTgt spid="67"/>
                                        </p:tgtEl>
                                        <p:attrNameLst>
                                          <p:attrName>ppt_w</p:attrName>
                                        </p:attrNameLst>
                                      </p:cBhvr>
                                      <p:tavLst>
                                        <p:tav tm="0">
                                          <p:val>
                                            <p:fltVal val="0"/>
                                          </p:val>
                                        </p:tav>
                                        <p:tav tm="100000">
                                          <p:val>
                                            <p:strVal val="#ppt_w"/>
                                          </p:val>
                                        </p:tav>
                                      </p:tavLst>
                                    </p:anim>
                                    <p:anim calcmode="lin" valueType="num">
                                      <p:cBhvr>
                                        <p:cTn id="53" dur="500" fill="hold"/>
                                        <p:tgtEl>
                                          <p:spTgt spid="67"/>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nodeType="afterEffect">
                                  <p:stCondLst>
                                    <p:cond delay="0"/>
                                  </p:stCondLst>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ppt_w</p:attrName>
                                        </p:attrNameLst>
                                      </p:cBhvr>
                                      <p:tavLst>
                                        <p:tav tm="0">
                                          <p:val>
                                            <p:fltVal val="0"/>
                                          </p:val>
                                        </p:tav>
                                        <p:tav tm="100000">
                                          <p:val>
                                            <p:strVal val="#ppt_w"/>
                                          </p:val>
                                        </p:tav>
                                      </p:tavLst>
                                    </p:anim>
                                    <p:anim calcmode="lin" valueType="num">
                                      <p:cBhvr>
                                        <p:cTn id="58" dur="500" fill="hold"/>
                                        <p:tgtEl>
                                          <p:spTgt spid="70"/>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nodeType="afterEffect">
                                  <p:stCondLst>
                                    <p:cond delay="0"/>
                                  </p:stCondLst>
                                  <p:childTnLst>
                                    <p:set>
                                      <p:cBhvr>
                                        <p:cTn id="61" dur="1" fill="hold">
                                          <p:stCondLst>
                                            <p:cond delay="0"/>
                                          </p:stCondLst>
                                        </p:cTn>
                                        <p:tgtEl>
                                          <p:spTgt spid="73"/>
                                        </p:tgtEl>
                                        <p:attrNameLst>
                                          <p:attrName>style.visibility</p:attrName>
                                        </p:attrNameLst>
                                      </p:cBhvr>
                                      <p:to>
                                        <p:strVal val="visible"/>
                                      </p:to>
                                    </p:set>
                                    <p:anim calcmode="lin" valueType="num">
                                      <p:cBhvr>
                                        <p:cTn id="62" dur="500" fill="hold"/>
                                        <p:tgtEl>
                                          <p:spTgt spid="73"/>
                                        </p:tgtEl>
                                        <p:attrNameLst>
                                          <p:attrName>ppt_w</p:attrName>
                                        </p:attrNameLst>
                                      </p:cBhvr>
                                      <p:tavLst>
                                        <p:tav tm="0">
                                          <p:val>
                                            <p:fltVal val="0"/>
                                          </p:val>
                                        </p:tav>
                                        <p:tav tm="100000">
                                          <p:val>
                                            <p:strVal val="#ppt_w"/>
                                          </p:val>
                                        </p:tav>
                                      </p:tavLst>
                                    </p:anim>
                                    <p:anim calcmode="lin" valueType="num">
                                      <p:cBhvr>
                                        <p:cTn id="63" dur="500" fill="hold"/>
                                        <p:tgtEl>
                                          <p:spTgt spid="73"/>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nodeType="afterEffect">
                                  <p:stCondLst>
                                    <p:cond delay="0"/>
                                  </p:stCondLst>
                                  <p:childTnLst>
                                    <p:set>
                                      <p:cBhvr>
                                        <p:cTn id="66" dur="1" fill="hold">
                                          <p:stCondLst>
                                            <p:cond delay="0"/>
                                          </p:stCondLst>
                                        </p:cTn>
                                        <p:tgtEl>
                                          <p:spTgt spid="76"/>
                                        </p:tgtEl>
                                        <p:attrNameLst>
                                          <p:attrName>style.visibility</p:attrName>
                                        </p:attrNameLst>
                                      </p:cBhvr>
                                      <p:to>
                                        <p:strVal val="visible"/>
                                      </p:to>
                                    </p:set>
                                    <p:anim calcmode="lin" valueType="num">
                                      <p:cBhvr>
                                        <p:cTn id="67" dur="500" fill="hold"/>
                                        <p:tgtEl>
                                          <p:spTgt spid="76"/>
                                        </p:tgtEl>
                                        <p:attrNameLst>
                                          <p:attrName>ppt_w</p:attrName>
                                        </p:attrNameLst>
                                      </p:cBhvr>
                                      <p:tavLst>
                                        <p:tav tm="0">
                                          <p:val>
                                            <p:fltVal val="0"/>
                                          </p:val>
                                        </p:tav>
                                        <p:tav tm="100000">
                                          <p:val>
                                            <p:strVal val="#ppt_w"/>
                                          </p:val>
                                        </p:tav>
                                      </p:tavLst>
                                    </p:anim>
                                    <p:anim calcmode="lin" valueType="num">
                                      <p:cBhvr>
                                        <p:cTn id="68" dur="500" fill="hold"/>
                                        <p:tgtEl>
                                          <p:spTgt spid="76"/>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79"/>
                                        </p:tgtEl>
                                        <p:attrNameLst>
                                          <p:attrName>style.visibility</p:attrName>
                                        </p:attrNameLst>
                                      </p:cBhvr>
                                      <p:to>
                                        <p:strVal val="visible"/>
                                      </p:to>
                                    </p:set>
                                    <p:anim calcmode="lin" valueType="num">
                                      <p:cBhvr>
                                        <p:cTn id="72" dur="500" fill="hold"/>
                                        <p:tgtEl>
                                          <p:spTgt spid="79"/>
                                        </p:tgtEl>
                                        <p:attrNameLst>
                                          <p:attrName>ppt_w</p:attrName>
                                        </p:attrNameLst>
                                      </p:cBhvr>
                                      <p:tavLst>
                                        <p:tav tm="0">
                                          <p:val>
                                            <p:fltVal val="0"/>
                                          </p:val>
                                        </p:tav>
                                        <p:tav tm="100000">
                                          <p:val>
                                            <p:strVal val="#ppt_w"/>
                                          </p:val>
                                        </p:tav>
                                      </p:tavLst>
                                    </p:anim>
                                    <p:anim calcmode="lin" valueType="num">
                                      <p:cBhvr>
                                        <p:cTn id="73" dur="500" fill="hold"/>
                                        <p:tgtEl>
                                          <p:spTgt spid="79"/>
                                        </p:tgtEl>
                                        <p:attrNameLst>
                                          <p:attrName>ppt_h</p:attrName>
                                        </p:attrNameLst>
                                      </p:cBhvr>
                                      <p:tavLst>
                                        <p:tav tm="0">
                                          <p:val>
                                            <p:fltVal val="0"/>
                                          </p:val>
                                        </p:tav>
                                        <p:tav tm="100000">
                                          <p:val>
                                            <p:strVal val="#ppt_h"/>
                                          </p:val>
                                        </p:tav>
                                      </p:tavLst>
                                    </p:anim>
                                  </p:childTnLst>
                                </p:cTn>
                              </p:par>
                            </p:childTnLst>
                          </p:cTn>
                        </p:par>
                        <p:par>
                          <p:cTn id="74" fill="hold">
                            <p:stCondLst>
                              <p:cond delay="7000"/>
                            </p:stCondLst>
                            <p:childTnLst>
                              <p:par>
                                <p:cTn id="75" presetID="23" presetClass="entr" presetSubtype="16" fill="hold" grpId="0" nodeType="afterEffect">
                                  <p:stCondLst>
                                    <p:cond delay="0"/>
                                  </p:stCondLst>
                                  <p:childTnLst>
                                    <p:set>
                                      <p:cBhvr>
                                        <p:cTn id="76" dur="1" fill="hold">
                                          <p:stCondLst>
                                            <p:cond delay="0"/>
                                          </p:stCondLst>
                                        </p:cTn>
                                        <p:tgtEl>
                                          <p:spTgt spid="80"/>
                                        </p:tgtEl>
                                        <p:attrNameLst>
                                          <p:attrName>style.visibility</p:attrName>
                                        </p:attrNameLst>
                                      </p:cBhvr>
                                      <p:to>
                                        <p:strVal val="visible"/>
                                      </p:to>
                                    </p:set>
                                    <p:anim calcmode="lin" valueType="num">
                                      <p:cBhvr>
                                        <p:cTn id="77" dur="500" fill="hold"/>
                                        <p:tgtEl>
                                          <p:spTgt spid="80"/>
                                        </p:tgtEl>
                                        <p:attrNameLst>
                                          <p:attrName>ppt_w</p:attrName>
                                        </p:attrNameLst>
                                      </p:cBhvr>
                                      <p:tavLst>
                                        <p:tav tm="0">
                                          <p:val>
                                            <p:fltVal val="0"/>
                                          </p:val>
                                        </p:tav>
                                        <p:tav tm="100000">
                                          <p:val>
                                            <p:strVal val="#ppt_w"/>
                                          </p:val>
                                        </p:tav>
                                      </p:tavLst>
                                    </p:anim>
                                    <p:anim calcmode="lin" valueType="num">
                                      <p:cBhvr>
                                        <p:cTn id="78" dur="500" fill="hold"/>
                                        <p:tgtEl>
                                          <p:spTgt spid="80"/>
                                        </p:tgtEl>
                                        <p:attrNameLst>
                                          <p:attrName>ppt_h</p:attrName>
                                        </p:attrNameLst>
                                      </p:cBhvr>
                                      <p:tavLst>
                                        <p:tav tm="0">
                                          <p:val>
                                            <p:fltVal val="0"/>
                                          </p:val>
                                        </p:tav>
                                        <p:tav tm="100000">
                                          <p:val>
                                            <p:strVal val="#ppt_h"/>
                                          </p:val>
                                        </p:tav>
                                      </p:tavLst>
                                    </p:anim>
                                  </p:childTnLst>
                                </p:cTn>
                              </p:par>
                            </p:childTnLst>
                          </p:cTn>
                        </p:par>
                        <p:par>
                          <p:cTn id="79" fill="hold">
                            <p:stCondLst>
                              <p:cond delay="7500"/>
                            </p:stCondLst>
                            <p:childTnLst>
                              <p:par>
                                <p:cTn id="80" presetID="23" presetClass="entr" presetSubtype="16" fill="hold" grpId="0" nodeType="afterEffect">
                                  <p:stCondLst>
                                    <p:cond delay="0"/>
                                  </p:stCondLst>
                                  <p:childTnLst>
                                    <p:set>
                                      <p:cBhvr>
                                        <p:cTn id="81" dur="1" fill="hold">
                                          <p:stCondLst>
                                            <p:cond delay="0"/>
                                          </p:stCondLst>
                                        </p:cTn>
                                        <p:tgtEl>
                                          <p:spTgt spid="81"/>
                                        </p:tgtEl>
                                        <p:attrNameLst>
                                          <p:attrName>style.visibility</p:attrName>
                                        </p:attrNameLst>
                                      </p:cBhvr>
                                      <p:to>
                                        <p:strVal val="visible"/>
                                      </p:to>
                                    </p:set>
                                    <p:anim calcmode="lin" valueType="num">
                                      <p:cBhvr>
                                        <p:cTn id="82" dur="500" fill="hold"/>
                                        <p:tgtEl>
                                          <p:spTgt spid="81"/>
                                        </p:tgtEl>
                                        <p:attrNameLst>
                                          <p:attrName>ppt_w</p:attrName>
                                        </p:attrNameLst>
                                      </p:cBhvr>
                                      <p:tavLst>
                                        <p:tav tm="0">
                                          <p:val>
                                            <p:fltVal val="0"/>
                                          </p:val>
                                        </p:tav>
                                        <p:tav tm="100000">
                                          <p:val>
                                            <p:strVal val="#ppt_w"/>
                                          </p:val>
                                        </p:tav>
                                      </p:tavLst>
                                    </p:anim>
                                    <p:anim calcmode="lin" valueType="num">
                                      <p:cBhvr>
                                        <p:cTn id="83" dur="500" fill="hold"/>
                                        <p:tgtEl>
                                          <p:spTgt spid="81"/>
                                        </p:tgtEl>
                                        <p:attrNameLst>
                                          <p:attrName>ppt_h</p:attrName>
                                        </p:attrNameLst>
                                      </p:cBhvr>
                                      <p:tavLst>
                                        <p:tav tm="0">
                                          <p:val>
                                            <p:fltVal val="0"/>
                                          </p:val>
                                        </p:tav>
                                        <p:tav tm="100000">
                                          <p:val>
                                            <p:strVal val="#ppt_h"/>
                                          </p:val>
                                        </p:tav>
                                      </p:tavLst>
                                    </p:anim>
                                  </p:childTnLst>
                                </p:cTn>
                              </p:par>
                            </p:childTnLst>
                          </p:cTn>
                        </p:par>
                        <p:par>
                          <p:cTn id="84" fill="hold">
                            <p:stCondLst>
                              <p:cond delay="8000"/>
                            </p:stCondLst>
                            <p:childTnLst>
                              <p:par>
                                <p:cTn id="85" presetID="23" presetClass="entr" presetSubtype="16" fill="hold" grpId="0" nodeType="afterEffect">
                                  <p:stCondLst>
                                    <p:cond delay="0"/>
                                  </p:stCondLst>
                                  <p:childTnLst>
                                    <p:set>
                                      <p:cBhvr>
                                        <p:cTn id="86" dur="1" fill="hold">
                                          <p:stCondLst>
                                            <p:cond delay="0"/>
                                          </p:stCondLst>
                                        </p:cTn>
                                        <p:tgtEl>
                                          <p:spTgt spid="82"/>
                                        </p:tgtEl>
                                        <p:attrNameLst>
                                          <p:attrName>style.visibility</p:attrName>
                                        </p:attrNameLst>
                                      </p:cBhvr>
                                      <p:to>
                                        <p:strVal val="visible"/>
                                      </p:to>
                                    </p:set>
                                    <p:anim calcmode="lin" valueType="num">
                                      <p:cBhvr>
                                        <p:cTn id="87" dur="500" fill="hold"/>
                                        <p:tgtEl>
                                          <p:spTgt spid="82"/>
                                        </p:tgtEl>
                                        <p:attrNameLst>
                                          <p:attrName>ppt_w</p:attrName>
                                        </p:attrNameLst>
                                      </p:cBhvr>
                                      <p:tavLst>
                                        <p:tav tm="0">
                                          <p:val>
                                            <p:fltVal val="0"/>
                                          </p:val>
                                        </p:tav>
                                        <p:tav tm="100000">
                                          <p:val>
                                            <p:strVal val="#ppt_w"/>
                                          </p:val>
                                        </p:tav>
                                      </p:tavLst>
                                    </p:anim>
                                    <p:anim calcmode="lin" valueType="num">
                                      <p:cBhvr>
                                        <p:cTn id="88" dur="500" fill="hold"/>
                                        <p:tgtEl>
                                          <p:spTgt spid="82"/>
                                        </p:tgtEl>
                                        <p:attrNameLst>
                                          <p:attrName>ppt_h</p:attrName>
                                        </p:attrNameLst>
                                      </p:cBhvr>
                                      <p:tavLst>
                                        <p:tav tm="0">
                                          <p:val>
                                            <p:fltVal val="0"/>
                                          </p:val>
                                        </p:tav>
                                        <p:tav tm="100000">
                                          <p:val>
                                            <p:strVal val="#ppt_h"/>
                                          </p:val>
                                        </p:tav>
                                      </p:tavLst>
                                    </p:anim>
                                  </p:childTnLst>
                                </p:cTn>
                              </p:par>
                            </p:childTnLst>
                          </p:cTn>
                        </p:par>
                        <p:par>
                          <p:cTn id="89" fill="hold">
                            <p:stCondLst>
                              <p:cond delay="8500"/>
                            </p:stCondLst>
                            <p:childTnLst>
                              <p:par>
                                <p:cTn id="90" presetID="23" presetClass="entr" presetSubtype="16" fill="hold" grpId="0" nodeType="afterEffect">
                                  <p:stCondLst>
                                    <p:cond delay="0"/>
                                  </p:stCondLst>
                                  <p:childTnLst>
                                    <p:set>
                                      <p:cBhvr>
                                        <p:cTn id="91" dur="1" fill="hold">
                                          <p:stCondLst>
                                            <p:cond delay="0"/>
                                          </p:stCondLst>
                                        </p:cTn>
                                        <p:tgtEl>
                                          <p:spTgt spid="83"/>
                                        </p:tgtEl>
                                        <p:attrNameLst>
                                          <p:attrName>style.visibility</p:attrName>
                                        </p:attrNameLst>
                                      </p:cBhvr>
                                      <p:to>
                                        <p:strVal val="visible"/>
                                      </p:to>
                                    </p:set>
                                    <p:anim calcmode="lin" valueType="num">
                                      <p:cBhvr>
                                        <p:cTn id="92" dur="500" fill="hold"/>
                                        <p:tgtEl>
                                          <p:spTgt spid="83"/>
                                        </p:tgtEl>
                                        <p:attrNameLst>
                                          <p:attrName>ppt_w</p:attrName>
                                        </p:attrNameLst>
                                      </p:cBhvr>
                                      <p:tavLst>
                                        <p:tav tm="0">
                                          <p:val>
                                            <p:fltVal val="0"/>
                                          </p:val>
                                        </p:tav>
                                        <p:tav tm="100000">
                                          <p:val>
                                            <p:strVal val="#ppt_w"/>
                                          </p:val>
                                        </p:tav>
                                      </p:tavLst>
                                    </p:anim>
                                    <p:anim calcmode="lin" valueType="num">
                                      <p:cBhvr>
                                        <p:cTn id="93" dur="500" fill="hold"/>
                                        <p:tgtEl>
                                          <p:spTgt spid="83"/>
                                        </p:tgtEl>
                                        <p:attrNameLst>
                                          <p:attrName>ppt_h</p:attrName>
                                        </p:attrNameLst>
                                      </p:cBhvr>
                                      <p:tavLst>
                                        <p:tav tm="0">
                                          <p:val>
                                            <p:fltVal val="0"/>
                                          </p:val>
                                        </p:tav>
                                        <p:tav tm="100000">
                                          <p:val>
                                            <p:strVal val="#ppt_h"/>
                                          </p:val>
                                        </p:tav>
                                      </p:tavLst>
                                    </p:anim>
                                  </p:childTnLst>
                                </p:cTn>
                              </p:par>
                            </p:childTnLst>
                          </p:cTn>
                        </p:par>
                        <p:par>
                          <p:cTn id="94" fill="hold">
                            <p:stCondLst>
                              <p:cond delay="9000"/>
                            </p:stCondLst>
                            <p:childTnLst>
                              <p:par>
                                <p:cTn id="95" presetID="23" presetClass="entr" presetSubtype="16" fill="hold" grpId="0" nodeType="afterEffect">
                                  <p:stCondLst>
                                    <p:cond delay="0"/>
                                  </p:stCondLst>
                                  <p:childTnLst>
                                    <p:set>
                                      <p:cBhvr>
                                        <p:cTn id="96" dur="1" fill="hold">
                                          <p:stCondLst>
                                            <p:cond delay="0"/>
                                          </p:stCondLst>
                                        </p:cTn>
                                        <p:tgtEl>
                                          <p:spTgt spid="84"/>
                                        </p:tgtEl>
                                        <p:attrNameLst>
                                          <p:attrName>style.visibility</p:attrName>
                                        </p:attrNameLst>
                                      </p:cBhvr>
                                      <p:to>
                                        <p:strVal val="visible"/>
                                      </p:to>
                                    </p:set>
                                    <p:anim calcmode="lin" valueType="num">
                                      <p:cBhvr>
                                        <p:cTn id="97" dur="500" fill="hold"/>
                                        <p:tgtEl>
                                          <p:spTgt spid="84"/>
                                        </p:tgtEl>
                                        <p:attrNameLst>
                                          <p:attrName>ppt_w</p:attrName>
                                        </p:attrNameLst>
                                      </p:cBhvr>
                                      <p:tavLst>
                                        <p:tav tm="0">
                                          <p:val>
                                            <p:fltVal val="0"/>
                                          </p:val>
                                        </p:tav>
                                        <p:tav tm="100000">
                                          <p:val>
                                            <p:strVal val="#ppt_w"/>
                                          </p:val>
                                        </p:tav>
                                      </p:tavLst>
                                    </p:anim>
                                    <p:anim calcmode="lin" valueType="num">
                                      <p:cBhvr>
                                        <p:cTn id="98" dur="500" fill="hold"/>
                                        <p:tgtEl>
                                          <p:spTgt spid="8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79" grpId="0" animBg="1"/>
      <p:bldP spid="80" grpId="0" animBg="1"/>
      <p:bldP spid="81" grpId="0" animBg="1"/>
      <p:bldP spid="82" grpId="0" animBg="1"/>
      <p:bldP spid="83" grpId="0" animBg="1"/>
      <p:bldP spid="8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87" name="组合 86"/>
          <p:cNvGrpSpPr/>
          <p:nvPr/>
        </p:nvGrpSpPr>
        <p:grpSpPr>
          <a:xfrm>
            <a:off x="1817664" y="2732642"/>
            <a:ext cx="8722064" cy="1683597"/>
            <a:chOff x="31445" y="161947"/>
            <a:chExt cx="2500824" cy="318131"/>
          </a:xfrm>
          <a:solidFill>
            <a:srgbClr val="5FA326"/>
          </a:solidFill>
        </p:grpSpPr>
        <p:sp>
          <p:nvSpPr>
            <p:cNvPr id="88" name="矩形 87"/>
            <p:cNvSpPr/>
            <p:nvPr/>
          </p:nvSpPr>
          <p:spPr>
            <a:xfrm>
              <a:off x="31445" y="176315"/>
              <a:ext cx="2268640" cy="293086"/>
            </a:xfrm>
            <a:prstGeom prst="rect">
              <a:avLst/>
            </a:prstGeom>
            <a:solidFill>
              <a:srgbClr val="6CAE43"/>
            </a:solidFill>
            <a:ln w="25400" cap="flat" cmpd="sng" algn="ctr">
              <a:solidFill>
                <a:srgbClr val="6CAE43"/>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89" name="等腰三角形 88"/>
            <p:cNvSpPr/>
            <p:nvPr/>
          </p:nvSpPr>
          <p:spPr>
            <a:xfrm rot="5400000">
              <a:off x="2257111" y="204921"/>
              <a:ext cx="318131" cy="232184"/>
            </a:xfrm>
            <a:prstGeom prst="triangle">
              <a:avLst/>
            </a:prstGeom>
            <a:solidFill>
              <a:srgbClr val="6CAE43"/>
            </a:solidFill>
            <a:ln w="25400" cap="flat" cmpd="sng" algn="ctr">
              <a:solidFill>
                <a:srgbClr val="6CAE43"/>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90" name="TextBox 8"/>
            <p:cNvSpPr txBox="1"/>
            <p:nvPr/>
          </p:nvSpPr>
          <p:spPr>
            <a:xfrm>
              <a:off x="1160701" y="238997"/>
              <a:ext cx="935417" cy="157024"/>
            </a:xfrm>
            <a:prstGeom prst="rect">
              <a:avLst/>
            </a:prstGeom>
            <a:solidFill>
              <a:srgbClr val="6CAE43"/>
            </a:solidFill>
            <a:ln>
              <a:solidFill>
                <a:srgbClr val="6CAE43"/>
              </a:solidFill>
            </a:ln>
          </p:spPr>
          <p:txBody>
            <a:bodyPr wrap="none" rtlCol="0">
              <a:spAutoFit/>
            </a:bodyPr>
            <a:lstStyle/>
            <a:p>
              <a:pPr algn="just">
                <a:spcBef>
                  <a:spcPct val="0"/>
                </a:spcBef>
              </a:pPr>
              <a:r>
                <a:rPr lang="zh-CN" altLang="en-US" sz="480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rPr>
                <a:t>建议与结论</a:t>
              </a:r>
              <a:endParaRPr lang="da-DK" altLang="zh-CN" sz="480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grpSp>
      <p:grpSp>
        <p:nvGrpSpPr>
          <p:cNvPr id="91" name="组合 90"/>
          <p:cNvGrpSpPr/>
          <p:nvPr/>
        </p:nvGrpSpPr>
        <p:grpSpPr>
          <a:xfrm>
            <a:off x="2081804" y="1831086"/>
            <a:ext cx="3493221" cy="3493221"/>
            <a:chOff x="267453" y="94709"/>
            <a:chExt cx="454824" cy="454824"/>
          </a:xfrm>
        </p:grpSpPr>
        <p:sp>
          <p:nvSpPr>
            <p:cNvPr id="92" name="椭圆 91"/>
            <p:cNvSpPr/>
            <p:nvPr/>
          </p:nvSpPr>
          <p:spPr>
            <a:xfrm>
              <a:off x="301756" y="114952"/>
              <a:ext cx="390525" cy="395287"/>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93" name="椭圆 92"/>
            <p:cNvSpPr/>
            <p:nvPr/>
          </p:nvSpPr>
          <p:spPr>
            <a:xfrm>
              <a:off x="343738" y="170570"/>
              <a:ext cx="302255" cy="302255"/>
            </a:xfrm>
            <a:prstGeom prst="ellipse">
              <a:avLst/>
            </a:prstGeom>
            <a:solidFill>
              <a:srgbClr val="6CAE43"/>
            </a:solidFill>
            <a:ln w="25400" cap="flat" cmpd="sng" algn="ctr">
              <a:no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94" name="同心圆 93"/>
            <p:cNvSpPr/>
            <p:nvPr/>
          </p:nvSpPr>
          <p:spPr>
            <a:xfrm>
              <a:off x="267453" y="94709"/>
              <a:ext cx="454824" cy="454824"/>
            </a:xfrm>
            <a:prstGeom prst="donut">
              <a:avLst>
                <a:gd name="adj" fmla="val 8567"/>
              </a:avLst>
            </a:prstGeom>
            <a:solidFill>
              <a:sysClr val="window" lastClr="FFFFFF"/>
            </a:solidFill>
            <a:ln w="9525" cap="flat" cmpd="sng" algn="ctr">
              <a:noFill/>
              <a:prstDash val="solid"/>
            </a:ln>
            <a:effectLst>
              <a:outerShdw blurRad="63500" sx="102000" sy="102000" algn="ctr" rotWithShape="0">
                <a:prstClr val="black">
                  <a:alpha val="20000"/>
                </a:prstClr>
              </a:outerShdw>
            </a:effectLst>
          </p:spPr>
          <p:txBody>
            <a:bodyPr rtlCol="0" anchor="ctr"/>
            <a:lstStyle/>
            <a:p>
              <a:pPr algn="ctr">
                <a:defRPr/>
              </a:pPr>
              <a:endParaRPr lang="zh-CN" altLang="en-US" sz="1600" kern="0" dirty="0" smtClean="0">
                <a:solidFill>
                  <a:prstClr val="black"/>
                </a:solidFill>
                <a:latin typeface="Arial"/>
                <a:ea typeface="方正正中黑简体"/>
                <a:cs typeface="+mn-ea"/>
                <a:sym typeface="+mn-lt"/>
              </a:endParaRPr>
            </a:p>
          </p:txBody>
        </p:sp>
        <p:sp>
          <p:nvSpPr>
            <p:cNvPr id="95" name="TextBox 9"/>
            <p:cNvSpPr txBox="1"/>
            <p:nvPr/>
          </p:nvSpPr>
          <p:spPr>
            <a:xfrm>
              <a:off x="370583" y="176347"/>
              <a:ext cx="261978" cy="268490"/>
            </a:xfrm>
            <a:prstGeom prst="rect">
              <a:avLst/>
            </a:prstGeom>
            <a:noFill/>
          </p:spPr>
          <p:txBody>
            <a:bodyPr wrap="none" rtlCol="0">
              <a:spAutoFit/>
            </a:bodyPr>
            <a:lstStyle/>
            <a:p>
              <a:pPr>
                <a:defRPr/>
              </a:pPr>
              <a:r>
                <a:rPr lang="en-US" altLang="zh-CN" sz="12800" kern="0" dirty="0" smtClean="0">
                  <a:solidFill>
                    <a:prstClr val="white"/>
                  </a:solidFill>
                  <a:latin typeface="Arial"/>
                  <a:ea typeface="方正正中黑简体"/>
                  <a:cs typeface="+mn-ea"/>
                  <a:sym typeface="+mn-lt"/>
                </a:rPr>
                <a:t>05</a:t>
              </a:r>
              <a:endParaRPr lang="zh-CN" altLang="en-US" sz="12800" kern="0" dirty="0" smtClean="0">
                <a:solidFill>
                  <a:prstClr val="white"/>
                </a:solidFill>
                <a:latin typeface="Arial"/>
                <a:ea typeface="方正正中黑简体"/>
                <a:cs typeface="+mn-ea"/>
                <a:sym typeface="+mn-lt"/>
              </a:endParaRPr>
            </a:p>
          </p:txBody>
        </p:sp>
      </p:grpSp>
    </p:spTree>
    <p:extLst>
      <p:ext uri="{BB962C8B-B14F-4D97-AF65-F5344CB8AC3E}">
        <p14:creationId xmlns:p14="http://schemas.microsoft.com/office/powerpoint/2010/main" val="27999775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heel(1)">
                                      <p:cBhvr>
                                        <p:cTn id="7" dur="2000"/>
                                        <p:tgtEl>
                                          <p:spTgt spid="9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wipe(left)">
                                      <p:cBhvr>
                                        <p:cTn id="12"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85" name="矩形 8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8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000" b="1">
                <a:solidFill>
                  <a:prstClr val="black"/>
                </a:solidFill>
                <a:latin typeface="微软雅黑" panose="020B0503020204020204" pitchFamily="34" charset="-122"/>
                <a:ea typeface="微软雅黑" panose="020B0503020204020204" pitchFamily="34" charset="-122"/>
              </a:rPr>
              <a:t>单击此处输入标题</a:t>
            </a:r>
          </a:p>
        </p:txBody>
      </p:sp>
      <p:sp>
        <p:nvSpPr>
          <p:cNvPr id="7" name="Rectangle 17"/>
          <p:cNvSpPr>
            <a:spLocks/>
          </p:cNvSpPr>
          <p:nvPr/>
        </p:nvSpPr>
        <p:spPr bwMode="auto">
          <a:xfrm>
            <a:off x="1250951" y="2192338"/>
            <a:ext cx="1943100" cy="3263900"/>
          </a:xfrm>
          <a:prstGeom prst="rect">
            <a:avLst/>
          </a:prstGeom>
          <a:gradFill flip="none" rotWithShape="1">
            <a:gsLst>
              <a:gs pos="0">
                <a:schemeClr val="bg1"/>
              </a:gs>
              <a:gs pos="100000">
                <a:schemeClr val="bg1">
                  <a:lumMod val="85000"/>
                </a:schemeClr>
              </a:gs>
            </a:gsLst>
            <a:lin ang="162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8" name="Rectangle 17"/>
          <p:cNvSpPr>
            <a:spLocks/>
          </p:cNvSpPr>
          <p:nvPr/>
        </p:nvSpPr>
        <p:spPr bwMode="auto">
          <a:xfrm>
            <a:off x="3822702" y="2192338"/>
            <a:ext cx="1943100" cy="3263900"/>
          </a:xfrm>
          <a:prstGeom prst="rect">
            <a:avLst/>
          </a:prstGeom>
          <a:gradFill flip="none" rotWithShape="1">
            <a:gsLst>
              <a:gs pos="0">
                <a:schemeClr val="bg1"/>
              </a:gs>
              <a:gs pos="100000">
                <a:schemeClr val="bg1">
                  <a:lumMod val="85000"/>
                </a:schemeClr>
              </a:gs>
            </a:gsLst>
            <a:lin ang="162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9" name="Rectangle 17"/>
          <p:cNvSpPr>
            <a:spLocks/>
          </p:cNvSpPr>
          <p:nvPr/>
        </p:nvSpPr>
        <p:spPr bwMode="auto">
          <a:xfrm>
            <a:off x="6470651" y="2192338"/>
            <a:ext cx="1943100" cy="3263900"/>
          </a:xfrm>
          <a:prstGeom prst="rect">
            <a:avLst/>
          </a:prstGeom>
          <a:gradFill flip="none" rotWithShape="1">
            <a:gsLst>
              <a:gs pos="0">
                <a:schemeClr val="bg1"/>
              </a:gs>
              <a:gs pos="100000">
                <a:schemeClr val="bg1">
                  <a:lumMod val="85000"/>
                </a:schemeClr>
              </a:gs>
            </a:gsLst>
            <a:lin ang="162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10" name="Rectangle 17"/>
          <p:cNvSpPr>
            <a:spLocks/>
          </p:cNvSpPr>
          <p:nvPr/>
        </p:nvSpPr>
        <p:spPr bwMode="auto">
          <a:xfrm>
            <a:off x="9021763" y="2192338"/>
            <a:ext cx="1941512" cy="3263900"/>
          </a:xfrm>
          <a:prstGeom prst="rect">
            <a:avLst/>
          </a:prstGeom>
          <a:gradFill flip="none" rotWithShape="1">
            <a:gsLst>
              <a:gs pos="0">
                <a:schemeClr val="bg1"/>
              </a:gs>
              <a:gs pos="100000">
                <a:schemeClr val="bg1">
                  <a:lumMod val="85000"/>
                </a:schemeClr>
              </a:gs>
            </a:gsLst>
            <a:lin ang="16200000" scaled="1"/>
            <a:tileRect/>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11" name="Oval 7"/>
          <p:cNvSpPr>
            <a:spLocks/>
          </p:cNvSpPr>
          <p:nvPr/>
        </p:nvSpPr>
        <p:spPr bwMode="auto">
          <a:xfrm>
            <a:off x="4384678" y="2460625"/>
            <a:ext cx="900113" cy="901700"/>
          </a:xfrm>
          <a:prstGeom prst="ellipse">
            <a:avLst/>
          </a:prstGeom>
          <a:solidFill>
            <a:srgbClr val="6CAE43"/>
          </a:solidFill>
          <a:ln w="28575">
            <a:solidFill>
              <a:schemeClr val="bg1"/>
            </a:solidFill>
          </a:ln>
          <a:effectLst>
            <a:outerShdw blurRad="152400" dist="63500" dir="8100000" algn="tr" rotWithShape="0">
              <a:prstClr val="black">
                <a:alpha val="26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12" name="Freeform 6"/>
          <p:cNvSpPr>
            <a:spLocks noEditPoints="1"/>
          </p:cNvSpPr>
          <p:nvPr/>
        </p:nvSpPr>
        <p:spPr bwMode="auto">
          <a:xfrm>
            <a:off x="4579939" y="2749554"/>
            <a:ext cx="514351" cy="341313"/>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lIns="121920" tIns="60960" rIns="121920" bIns="60960"/>
          <a:lstStyle/>
          <a:p>
            <a:pPr algn="ctr" eaLnBrk="1" hangingPunct="1">
              <a:defRPr/>
            </a:pPr>
            <a:endParaRPr lang="en-US" sz="37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Oval 13"/>
          <p:cNvSpPr>
            <a:spLocks/>
          </p:cNvSpPr>
          <p:nvPr/>
        </p:nvSpPr>
        <p:spPr bwMode="auto">
          <a:xfrm>
            <a:off x="9598028" y="2460625"/>
            <a:ext cx="900113" cy="901700"/>
          </a:xfrm>
          <a:prstGeom prst="ellipse">
            <a:avLst/>
          </a:prstGeom>
          <a:solidFill>
            <a:srgbClr val="6CAE43"/>
          </a:solidFill>
          <a:ln w="28575">
            <a:solidFill>
              <a:schemeClr val="bg1"/>
            </a:solidFill>
          </a:ln>
          <a:effectLst>
            <a:outerShdw blurRad="152400" dist="63500" dir="8100000" algn="tr" rotWithShape="0">
              <a:prstClr val="black">
                <a:alpha val="26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14" name="Freeform 7"/>
          <p:cNvSpPr>
            <a:spLocks noEditPoints="1"/>
          </p:cNvSpPr>
          <p:nvPr/>
        </p:nvSpPr>
        <p:spPr bwMode="auto">
          <a:xfrm>
            <a:off x="9794875" y="2695579"/>
            <a:ext cx="482600" cy="447675"/>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lIns="121920" tIns="60960" rIns="121920" bIns="60960"/>
          <a:lstStyle/>
          <a:p>
            <a:pPr algn="ctr" eaLnBrk="1" hangingPunct="1">
              <a:defRPr/>
            </a:pPr>
            <a:endParaRPr lang="en-US" sz="37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Oval 4"/>
          <p:cNvSpPr>
            <a:spLocks/>
          </p:cNvSpPr>
          <p:nvPr/>
        </p:nvSpPr>
        <p:spPr bwMode="auto">
          <a:xfrm>
            <a:off x="1766890" y="2460625"/>
            <a:ext cx="901700" cy="901700"/>
          </a:xfrm>
          <a:prstGeom prst="ellipse">
            <a:avLst/>
          </a:prstGeom>
          <a:solidFill>
            <a:srgbClr val="6CAE43"/>
          </a:solidFill>
          <a:ln w="28575">
            <a:solidFill>
              <a:schemeClr val="bg1"/>
            </a:solidFill>
          </a:ln>
          <a:effectLst>
            <a:outerShdw blurRad="152400" dist="63500" dir="8100000" algn="tr" rotWithShape="0">
              <a:prstClr val="black">
                <a:alpha val="26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16" name="Freeform 8"/>
          <p:cNvSpPr>
            <a:spLocks noEditPoints="1"/>
          </p:cNvSpPr>
          <p:nvPr/>
        </p:nvSpPr>
        <p:spPr bwMode="auto">
          <a:xfrm>
            <a:off x="2076453" y="2676529"/>
            <a:ext cx="327025" cy="485775"/>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lIns="121920" tIns="60960" rIns="121920" bIns="60960"/>
          <a:lstStyle/>
          <a:p>
            <a:pPr algn="ctr" eaLnBrk="1" hangingPunct="1">
              <a:defRPr/>
            </a:pPr>
            <a:endParaRPr lang="en-US" sz="37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Oval 10"/>
          <p:cNvSpPr>
            <a:spLocks/>
          </p:cNvSpPr>
          <p:nvPr/>
        </p:nvSpPr>
        <p:spPr bwMode="auto">
          <a:xfrm>
            <a:off x="7007227" y="2460625"/>
            <a:ext cx="901700" cy="901700"/>
          </a:xfrm>
          <a:prstGeom prst="ellipse">
            <a:avLst/>
          </a:prstGeom>
          <a:solidFill>
            <a:srgbClr val="6CAE43"/>
          </a:solidFill>
          <a:ln w="28575">
            <a:solidFill>
              <a:schemeClr val="bg1"/>
            </a:solidFill>
          </a:ln>
          <a:effectLst>
            <a:outerShdw blurRad="152400" dist="63500" dir="8100000" algn="tr" rotWithShape="0">
              <a:prstClr val="black">
                <a:alpha val="26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sym typeface="Arial" panose="020B0604020202020204" pitchFamily="34" charset="0"/>
            </a:endParaRPr>
          </a:p>
        </p:txBody>
      </p:sp>
      <p:sp>
        <p:nvSpPr>
          <p:cNvPr id="18" name="Freeform 11"/>
          <p:cNvSpPr>
            <a:spLocks noEditPoints="1"/>
          </p:cNvSpPr>
          <p:nvPr/>
        </p:nvSpPr>
        <p:spPr bwMode="auto">
          <a:xfrm>
            <a:off x="7253289" y="2714629"/>
            <a:ext cx="411163" cy="40957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lIns="121920" tIns="60960" rIns="121920" bIns="60960"/>
          <a:lstStyle/>
          <a:p>
            <a:pPr algn="ctr" eaLnBrk="1" hangingPunct="1">
              <a:defRPr/>
            </a:pPr>
            <a:endParaRPr lang="en-US" sz="37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3"/>
          <p:cNvSpPr txBox="1">
            <a:spLocks noChangeArrowheads="1"/>
          </p:cNvSpPr>
          <p:nvPr/>
        </p:nvSpPr>
        <p:spPr bwMode="auto">
          <a:xfrm>
            <a:off x="1089026" y="3860804"/>
            <a:ext cx="23383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20000"/>
              </a:spcBef>
              <a:buFontTx/>
              <a:buNone/>
            </a:pPr>
            <a:r>
              <a:rPr lang="zh-CN" altLang="en-US" sz="1600" b="1">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3"/>
          <p:cNvSpPr txBox="1">
            <a:spLocks noChangeArrowheads="1"/>
          </p:cNvSpPr>
          <p:nvPr/>
        </p:nvSpPr>
        <p:spPr bwMode="auto">
          <a:xfrm>
            <a:off x="1639890" y="4210050"/>
            <a:ext cx="13843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20000"/>
              </a:spcBef>
              <a:buFontTx/>
              <a:buNone/>
            </a:pPr>
            <a:r>
              <a:rPr lang="zh-CN" altLang="en-US" sz="120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3"/>
          <p:cNvSpPr txBox="1">
            <a:spLocks noChangeArrowheads="1"/>
          </p:cNvSpPr>
          <p:nvPr/>
        </p:nvSpPr>
        <p:spPr bwMode="auto">
          <a:xfrm>
            <a:off x="3665540" y="3860804"/>
            <a:ext cx="23383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20000"/>
              </a:spcBef>
              <a:buFontTx/>
              <a:buNone/>
            </a:pPr>
            <a:r>
              <a:rPr lang="zh-CN" altLang="en-US" sz="1600" b="1">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3"/>
          <p:cNvSpPr txBox="1">
            <a:spLocks noChangeArrowheads="1"/>
          </p:cNvSpPr>
          <p:nvPr/>
        </p:nvSpPr>
        <p:spPr bwMode="auto">
          <a:xfrm>
            <a:off x="4216402" y="4210050"/>
            <a:ext cx="13843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20000"/>
              </a:spcBef>
              <a:buFontTx/>
              <a:buNone/>
            </a:pPr>
            <a:r>
              <a:rPr lang="zh-CN" altLang="en-US" sz="120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3"/>
          <p:cNvSpPr txBox="1">
            <a:spLocks noChangeArrowheads="1"/>
          </p:cNvSpPr>
          <p:nvPr/>
        </p:nvSpPr>
        <p:spPr bwMode="auto">
          <a:xfrm>
            <a:off x="6289675" y="3860804"/>
            <a:ext cx="23368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20000"/>
              </a:spcBef>
              <a:buFontTx/>
              <a:buNone/>
            </a:pPr>
            <a:r>
              <a:rPr lang="zh-CN" altLang="en-US" sz="1600" b="1">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3"/>
          <p:cNvSpPr txBox="1">
            <a:spLocks noChangeArrowheads="1"/>
          </p:cNvSpPr>
          <p:nvPr/>
        </p:nvSpPr>
        <p:spPr bwMode="auto">
          <a:xfrm>
            <a:off x="6838951" y="4210050"/>
            <a:ext cx="13843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20000"/>
              </a:spcBef>
              <a:buFontTx/>
              <a:buNone/>
            </a:pPr>
            <a:r>
              <a:rPr lang="zh-CN" altLang="en-US" sz="120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3"/>
          <p:cNvSpPr txBox="1">
            <a:spLocks noChangeArrowheads="1"/>
          </p:cNvSpPr>
          <p:nvPr/>
        </p:nvSpPr>
        <p:spPr bwMode="auto">
          <a:xfrm>
            <a:off x="8880475" y="3860804"/>
            <a:ext cx="23383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20000"/>
              </a:spcBef>
              <a:buFontTx/>
              <a:buNone/>
            </a:pPr>
            <a:r>
              <a:rPr lang="zh-CN" altLang="en-US" sz="1600" b="1">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3"/>
          <p:cNvSpPr txBox="1">
            <a:spLocks noChangeArrowheads="1"/>
          </p:cNvSpPr>
          <p:nvPr/>
        </p:nvSpPr>
        <p:spPr bwMode="auto">
          <a:xfrm>
            <a:off x="9429751" y="4210050"/>
            <a:ext cx="13843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20000"/>
              </a:spcBef>
              <a:buFontTx/>
              <a:buNone/>
            </a:pPr>
            <a:r>
              <a:rPr lang="zh-CN" altLang="en-US" sz="120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629160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10" dur="1000" fill="hold"/>
                                        <p:tgtEl>
                                          <p:spTgt spid="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7"/>
                                        </p:tgtEl>
                                      </p:cBhvr>
                                    </p:animEffect>
                                  </p:childTnLst>
                                </p:cTn>
                              </p:par>
                            </p:childTnLst>
                          </p:cTn>
                        </p:par>
                        <p:par>
                          <p:cTn id="15" fill="hold">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1" dur="1000" fill="hold"/>
                                        <p:tgtEl>
                                          <p:spTgt spid="8"/>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8"/>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32" dur="1000" fill="hold"/>
                                        <p:tgtEl>
                                          <p:spTgt spid="9"/>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9"/>
                                        </p:tgtEl>
                                      </p:cBhvr>
                                    </p:animEffect>
                                  </p:childTnLst>
                                </p:cTn>
                              </p:par>
                            </p:childTnLst>
                          </p:cTn>
                        </p:par>
                        <p:par>
                          <p:cTn id="37" fill="hold">
                            <p:stCondLst>
                              <p:cond delay="3000"/>
                            </p:stCondLst>
                            <p:childTnLst>
                              <p:par>
                                <p:cTn id="38" presetID="25"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10"/>
                                        </p:tgtEl>
                                      </p:cBhvr>
                                    </p:animEffect>
                                  </p:childTnLst>
                                </p:cTn>
                              </p:par>
                            </p:childTnLst>
                          </p:cTn>
                        </p:par>
                        <p:par>
                          <p:cTn id="48" fill="hold">
                            <p:stCondLst>
                              <p:cond delay="4000"/>
                            </p:stCondLst>
                            <p:childTnLst>
                              <p:par>
                                <p:cTn id="49" presetID="25"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54" dur="1000" fill="hold"/>
                                        <p:tgtEl>
                                          <p:spTgt spid="11"/>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11"/>
                                        </p:tgtEl>
                                      </p:cBhvr>
                                    </p:animEffect>
                                  </p:childTnLst>
                                </p:cTn>
                              </p:par>
                            </p:childTnLst>
                          </p:cTn>
                        </p:par>
                        <p:par>
                          <p:cTn id="59" fill="hold">
                            <p:stCondLst>
                              <p:cond delay="5000"/>
                            </p:stCondLst>
                            <p:childTnLst>
                              <p:par>
                                <p:cTn id="60" presetID="25"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63"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64"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65" dur="1000" fill="hold"/>
                                        <p:tgtEl>
                                          <p:spTgt spid="12"/>
                                        </p:tgtEl>
                                        <p:attrNameLst>
                                          <p:attrName>ppt_h</p:attrName>
                                        </p:attrNameLst>
                                      </p:cBhvr>
                                      <p:tavLst>
                                        <p:tav tm="0">
                                          <p:val>
                                            <p:strVal val="#ppt_h"/>
                                          </p:val>
                                        </p:tav>
                                        <p:tav tm="100000">
                                          <p:val>
                                            <p:strVal val="#ppt_h"/>
                                          </p:val>
                                        </p:tav>
                                      </p:tavLst>
                                    </p:anim>
                                    <p:anim calcmode="lin" valueType="num">
                                      <p:cBhvr>
                                        <p:cTn id="66"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67"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68"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69" dur="1000" decel="50000">
                                          <p:stCondLst>
                                            <p:cond delay="0"/>
                                          </p:stCondLst>
                                        </p:cTn>
                                        <p:tgtEl>
                                          <p:spTgt spid="12"/>
                                        </p:tgtEl>
                                      </p:cBhvr>
                                    </p:animEffect>
                                  </p:childTnLst>
                                </p:cTn>
                              </p:par>
                            </p:childTnLst>
                          </p:cTn>
                        </p:par>
                        <p:par>
                          <p:cTn id="70" fill="hold">
                            <p:stCondLst>
                              <p:cond delay="6000"/>
                            </p:stCondLst>
                            <p:childTnLst>
                              <p:par>
                                <p:cTn id="71" presetID="25" presetClass="entr" presetSubtype="0" fill="hold" grpId="0"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76" dur="1000" fill="hold"/>
                                        <p:tgtEl>
                                          <p:spTgt spid="13"/>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13"/>
                                        </p:tgtEl>
                                      </p:cBhvr>
                                    </p:animEffect>
                                  </p:childTnLst>
                                </p:cTn>
                              </p:par>
                            </p:childTnLst>
                          </p:cTn>
                        </p:par>
                        <p:par>
                          <p:cTn id="81" fill="hold">
                            <p:stCondLst>
                              <p:cond delay="7000"/>
                            </p:stCondLst>
                            <p:childTnLst>
                              <p:par>
                                <p:cTn id="82" presetID="25" presetClass="entr" presetSubtype="0" fill="hold" grpId="0" nodeType="afterEffect">
                                  <p:stCondLst>
                                    <p:cond delay="0"/>
                                  </p:stCondLst>
                                  <p:childTnLst>
                                    <p:set>
                                      <p:cBhvr>
                                        <p:cTn id="83" dur="1" fill="hold">
                                          <p:stCondLst>
                                            <p:cond delay="0"/>
                                          </p:stCondLst>
                                        </p:cTn>
                                        <p:tgtEl>
                                          <p:spTgt spid="14"/>
                                        </p:tgtEl>
                                        <p:attrNameLst>
                                          <p:attrName>style.visibility</p:attrName>
                                        </p:attrNameLst>
                                      </p:cBhvr>
                                      <p:to>
                                        <p:strVal val="visible"/>
                                      </p:to>
                                    </p:set>
                                    <p:anim calcmode="lin" valueType="num">
                                      <p:cBhvr>
                                        <p:cTn id="84"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87" dur="1000" fill="hold"/>
                                        <p:tgtEl>
                                          <p:spTgt spid="14"/>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14"/>
                                        </p:tgtEl>
                                      </p:cBhvr>
                                    </p:animEffect>
                                  </p:childTnLst>
                                </p:cTn>
                              </p:par>
                            </p:childTnLst>
                          </p:cTn>
                        </p:par>
                        <p:par>
                          <p:cTn id="92" fill="hold">
                            <p:stCondLst>
                              <p:cond delay="8000"/>
                            </p:stCondLst>
                            <p:childTnLst>
                              <p:par>
                                <p:cTn id="93" presetID="25" presetClass="entr" presetSubtype="0"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 calcmode="lin" valueType="num">
                                      <p:cBhvr>
                                        <p:cTn id="95"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96"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97"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98" dur="1000" fill="hold"/>
                                        <p:tgtEl>
                                          <p:spTgt spid="15"/>
                                        </p:tgtEl>
                                        <p:attrNameLst>
                                          <p:attrName>ppt_h</p:attrName>
                                        </p:attrNameLst>
                                      </p:cBhvr>
                                      <p:tavLst>
                                        <p:tav tm="0">
                                          <p:val>
                                            <p:strVal val="#ppt_h"/>
                                          </p:val>
                                        </p:tav>
                                        <p:tav tm="100000">
                                          <p:val>
                                            <p:strVal val="#ppt_h"/>
                                          </p:val>
                                        </p:tav>
                                      </p:tavLst>
                                    </p:anim>
                                    <p:anim calcmode="lin" valueType="num">
                                      <p:cBhvr>
                                        <p:cTn id="99"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00"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101"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102" dur="1000" decel="50000">
                                          <p:stCondLst>
                                            <p:cond delay="0"/>
                                          </p:stCondLst>
                                        </p:cTn>
                                        <p:tgtEl>
                                          <p:spTgt spid="15"/>
                                        </p:tgtEl>
                                      </p:cBhvr>
                                    </p:animEffect>
                                  </p:childTnLst>
                                </p:cTn>
                              </p:par>
                            </p:childTnLst>
                          </p:cTn>
                        </p:par>
                        <p:par>
                          <p:cTn id="103" fill="hold">
                            <p:stCondLst>
                              <p:cond delay="9000"/>
                            </p:stCondLst>
                            <p:childTnLst>
                              <p:par>
                                <p:cTn id="104" presetID="25" presetClass="entr" presetSubtype="0" fill="hold" grpId="0" nodeType="afterEffect">
                                  <p:stCondLst>
                                    <p:cond delay="0"/>
                                  </p:stCondLst>
                                  <p:childTnLst>
                                    <p:set>
                                      <p:cBhvr>
                                        <p:cTn id="105" dur="1" fill="hold">
                                          <p:stCondLst>
                                            <p:cond delay="0"/>
                                          </p:stCondLst>
                                        </p:cTn>
                                        <p:tgtEl>
                                          <p:spTgt spid="16"/>
                                        </p:tgtEl>
                                        <p:attrNameLst>
                                          <p:attrName>style.visibility</p:attrName>
                                        </p:attrNameLst>
                                      </p:cBhvr>
                                      <p:to>
                                        <p:strVal val="visible"/>
                                      </p:to>
                                    </p:set>
                                    <p:anim calcmode="lin" valueType="num">
                                      <p:cBhvr>
                                        <p:cTn id="106"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107"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108"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109" dur="1000" fill="hold"/>
                                        <p:tgtEl>
                                          <p:spTgt spid="16"/>
                                        </p:tgtEl>
                                        <p:attrNameLst>
                                          <p:attrName>ppt_h</p:attrName>
                                        </p:attrNameLst>
                                      </p:cBhvr>
                                      <p:tavLst>
                                        <p:tav tm="0">
                                          <p:val>
                                            <p:strVal val="#ppt_h"/>
                                          </p:val>
                                        </p:tav>
                                        <p:tav tm="100000">
                                          <p:val>
                                            <p:strVal val="#ppt_h"/>
                                          </p:val>
                                        </p:tav>
                                      </p:tavLst>
                                    </p:anim>
                                    <p:anim calcmode="lin" valueType="num">
                                      <p:cBhvr>
                                        <p:cTn id="110"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111"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112"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113" dur="1000" decel="50000">
                                          <p:stCondLst>
                                            <p:cond delay="0"/>
                                          </p:stCondLst>
                                        </p:cTn>
                                        <p:tgtEl>
                                          <p:spTgt spid="16"/>
                                        </p:tgtEl>
                                      </p:cBhvr>
                                    </p:animEffect>
                                  </p:childTnLst>
                                </p:cTn>
                              </p:par>
                            </p:childTnLst>
                          </p:cTn>
                        </p:par>
                        <p:par>
                          <p:cTn id="114" fill="hold">
                            <p:stCondLst>
                              <p:cond delay="10000"/>
                            </p:stCondLst>
                            <p:childTnLst>
                              <p:par>
                                <p:cTn id="115" presetID="25" presetClass="entr" presetSubtype="0" fill="hold" grpId="0" nodeType="afterEffect">
                                  <p:stCondLst>
                                    <p:cond delay="0"/>
                                  </p:stCondLst>
                                  <p:childTnLst>
                                    <p:set>
                                      <p:cBhvr>
                                        <p:cTn id="116" dur="1" fill="hold">
                                          <p:stCondLst>
                                            <p:cond delay="0"/>
                                          </p:stCondLst>
                                        </p:cTn>
                                        <p:tgtEl>
                                          <p:spTgt spid="17"/>
                                        </p:tgtEl>
                                        <p:attrNameLst>
                                          <p:attrName>style.visibility</p:attrName>
                                        </p:attrNameLst>
                                      </p:cBhvr>
                                      <p:to>
                                        <p:strVal val="visible"/>
                                      </p:to>
                                    </p:set>
                                    <p:anim calcmode="lin" valueType="num">
                                      <p:cBhvr>
                                        <p:cTn id="117"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118"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119"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20" dur="1000" fill="hold"/>
                                        <p:tgtEl>
                                          <p:spTgt spid="17"/>
                                        </p:tgtEl>
                                        <p:attrNameLst>
                                          <p:attrName>ppt_h</p:attrName>
                                        </p:attrNameLst>
                                      </p:cBhvr>
                                      <p:tavLst>
                                        <p:tav tm="0">
                                          <p:val>
                                            <p:strVal val="#ppt_h"/>
                                          </p:val>
                                        </p:tav>
                                        <p:tav tm="100000">
                                          <p:val>
                                            <p:strVal val="#ppt_h"/>
                                          </p:val>
                                        </p:tav>
                                      </p:tavLst>
                                    </p:anim>
                                    <p:anim calcmode="lin" valueType="num">
                                      <p:cBhvr>
                                        <p:cTn id="121"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22"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23"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124" dur="1000" decel="50000">
                                          <p:stCondLst>
                                            <p:cond delay="0"/>
                                          </p:stCondLst>
                                        </p:cTn>
                                        <p:tgtEl>
                                          <p:spTgt spid="17"/>
                                        </p:tgtEl>
                                      </p:cBhvr>
                                    </p:animEffect>
                                  </p:childTnLst>
                                </p:cTn>
                              </p:par>
                            </p:childTnLst>
                          </p:cTn>
                        </p:par>
                        <p:par>
                          <p:cTn id="125" fill="hold">
                            <p:stCondLst>
                              <p:cond delay="11000"/>
                            </p:stCondLst>
                            <p:childTnLst>
                              <p:par>
                                <p:cTn id="126" presetID="25" presetClass="entr" presetSubtype="0" fill="hold" grpId="0" nodeType="afterEffect">
                                  <p:stCondLst>
                                    <p:cond delay="0"/>
                                  </p:stCondLst>
                                  <p:childTnLst>
                                    <p:set>
                                      <p:cBhvr>
                                        <p:cTn id="127" dur="1" fill="hold">
                                          <p:stCondLst>
                                            <p:cond delay="0"/>
                                          </p:stCondLst>
                                        </p:cTn>
                                        <p:tgtEl>
                                          <p:spTgt spid="18"/>
                                        </p:tgtEl>
                                        <p:attrNameLst>
                                          <p:attrName>style.visibility</p:attrName>
                                        </p:attrNameLst>
                                      </p:cBhvr>
                                      <p:to>
                                        <p:strVal val="visible"/>
                                      </p:to>
                                    </p:set>
                                    <p:anim calcmode="lin" valueType="num">
                                      <p:cBhvr>
                                        <p:cTn id="128"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129"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130"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131" dur="1000" fill="hold"/>
                                        <p:tgtEl>
                                          <p:spTgt spid="18"/>
                                        </p:tgtEl>
                                        <p:attrNameLst>
                                          <p:attrName>ppt_h</p:attrName>
                                        </p:attrNameLst>
                                      </p:cBhvr>
                                      <p:tavLst>
                                        <p:tav tm="0">
                                          <p:val>
                                            <p:strVal val="#ppt_h"/>
                                          </p:val>
                                        </p:tav>
                                        <p:tav tm="100000">
                                          <p:val>
                                            <p:strVal val="#ppt_h"/>
                                          </p:val>
                                        </p:tav>
                                      </p:tavLst>
                                    </p:anim>
                                    <p:anim calcmode="lin" valueType="num">
                                      <p:cBhvr>
                                        <p:cTn id="132"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133"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134"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135" dur="1000" decel="50000">
                                          <p:stCondLst>
                                            <p:cond delay="0"/>
                                          </p:stCondLst>
                                        </p:cTn>
                                        <p:tgtEl>
                                          <p:spTgt spid="18"/>
                                        </p:tgtEl>
                                      </p:cBhvr>
                                    </p:animEffect>
                                  </p:childTnLst>
                                </p:cTn>
                              </p:par>
                            </p:childTnLst>
                          </p:cTn>
                        </p:par>
                        <p:par>
                          <p:cTn id="136" fill="hold">
                            <p:stCondLst>
                              <p:cond delay="12000"/>
                            </p:stCondLst>
                            <p:childTnLst>
                              <p:par>
                                <p:cTn id="137" presetID="25" presetClass="entr" presetSubtype="0" fill="hold" grpId="0" nodeType="afterEffect">
                                  <p:stCondLst>
                                    <p:cond delay="0"/>
                                  </p:stCondLst>
                                  <p:childTnLst>
                                    <p:set>
                                      <p:cBhvr>
                                        <p:cTn id="138" dur="1" fill="hold">
                                          <p:stCondLst>
                                            <p:cond delay="0"/>
                                          </p:stCondLst>
                                        </p:cTn>
                                        <p:tgtEl>
                                          <p:spTgt spid="19"/>
                                        </p:tgtEl>
                                        <p:attrNameLst>
                                          <p:attrName>style.visibility</p:attrName>
                                        </p:attrNameLst>
                                      </p:cBhvr>
                                      <p:to>
                                        <p:strVal val="visible"/>
                                      </p:to>
                                    </p:set>
                                    <p:anim calcmode="lin" valueType="num">
                                      <p:cBhvr>
                                        <p:cTn id="139"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140"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141"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142" dur="1000" fill="hold"/>
                                        <p:tgtEl>
                                          <p:spTgt spid="19"/>
                                        </p:tgtEl>
                                        <p:attrNameLst>
                                          <p:attrName>ppt_h</p:attrName>
                                        </p:attrNameLst>
                                      </p:cBhvr>
                                      <p:tavLst>
                                        <p:tav tm="0">
                                          <p:val>
                                            <p:strVal val="#ppt_h"/>
                                          </p:val>
                                        </p:tav>
                                        <p:tav tm="100000">
                                          <p:val>
                                            <p:strVal val="#ppt_h"/>
                                          </p:val>
                                        </p:tav>
                                      </p:tavLst>
                                    </p:anim>
                                    <p:anim calcmode="lin" valueType="num">
                                      <p:cBhvr>
                                        <p:cTn id="143"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144"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145"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146" dur="1000" decel="50000">
                                          <p:stCondLst>
                                            <p:cond delay="0"/>
                                          </p:stCondLst>
                                        </p:cTn>
                                        <p:tgtEl>
                                          <p:spTgt spid="19"/>
                                        </p:tgtEl>
                                      </p:cBhvr>
                                    </p:animEffect>
                                  </p:childTnLst>
                                </p:cTn>
                              </p:par>
                            </p:childTnLst>
                          </p:cTn>
                        </p:par>
                        <p:par>
                          <p:cTn id="147" fill="hold">
                            <p:stCondLst>
                              <p:cond delay="13000"/>
                            </p:stCondLst>
                            <p:childTnLst>
                              <p:par>
                                <p:cTn id="148" presetID="25" presetClass="entr" presetSubtype="0" fill="hold" grpId="0" nodeType="afterEffect">
                                  <p:stCondLst>
                                    <p:cond delay="0"/>
                                  </p:stCondLst>
                                  <p:childTnLst>
                                    <p:set>
                                      <p:cBhvr>
                                        <p:cTn id="149" dur="1" fill="hold">
                                          <p:stCondLst>
                                            <p:cond delay="0"/>
                                          </p:stCondLst>
                                        </p:cTn>
                                        <p:tgtEl>
                                          <p:spTgt spid="20"/>
                                        </p:tgtEl>
                                        <p:attrNameLst>
                                          <p:attrName>style.visibility</p:attrName>
                                        </p:attrNameLst>
                                      </p:cBhvr>
                                      <p:to>
                                        <p:strVal val="visible"/>
                                      </p:to>
                                    </p:set>
                                    <p:anim calcmode="lin" valueType="num">
                                      <p:cBhvr>
                                        <p:cTn id="150"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151"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152"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153" dur="1000" fill="hold"/>
                                        <p:tgtEl>
                                          <p:spTgt spid="20"/>
                                        </p:tgtEl>
                                        <p:attrNameLst>
                                          <p:attrName>ppt_h</p:attrName>
                                        </p:attrNameLst>
                                      </p:cBhvr>
                                      <p:tavLst>
                                        <p:tav tm="0">
                                          <p:val>
                                            <p:strVal val="#ppt_h"/>
                                          </p:val>
                                        </p:tav>
                                        <p:tav tm="100000">
                                          <p:val>
                                            <p:strVal val="#ppt_h"/>
                                          </p:val>
                                        </p:tav>
                                      </p:tavLst>
                                    </p:anim>
                                    <p:anim calcmode="lin" valueType="num">
                                      <p:cBhvr>
                                        <p:cTn id="154"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155"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156"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157" dur="1000" decel="50000">
                                          <p:stCondLst>
                                            <p:cond delay="0"/>
                                          </p:stCondLst>
                                        </p:cTn>
                                        <p:tgtEl>
                                          <p:spTgt spid="20"/>
                                        </p:tgtEl>
                                      </p:cBhvr>
                                    </p:animEffect>
                                  </p:childTnLst>
                                </p:cTn>
                              </p:par>
                            </p:childTnLst>
                          </p:cTn>
                        </p:par>
                        <p:par>
                          <p:cTn id="158" fill="hold">
                            <p:stCondLst>
                              <p:cond delay="14000"/>
                            </p:stCondLst>
                            <p:childTnLst>
                              <p:par>
                                <p:cTn id="159" presetID="25" presetClass="entr" presetSubtype="0" fill="hold" grpId="0" nodeType="afterEffect">
                                  <p:stCondLst>
                                    <p:cond delay="0"/>
                                  </p:stCondLst>
                                  <p:childTnLst>
                                    <p:set>
                                      <p:cBhvr>
                                        <p:cTn id="160" dur="1" fill="hold">
                                          <p:stCondLst>
                                            <p:cond delay="0"/>
                                          </p:stCondLst>
                                        </p:cTn>
                                        <p:tgtEl>
                                          <p:spTgt spid="21"/>
                                        </p:tgtEl>
                                        <p:attrNameLst>
                                          <p:attrName>style.visibility</p:attrName>
                                        </p:attrNameLst>
                                      </p:cBhvr>
                                      <p:to>
                                        <p:strVal val="visible"/>
                                      </p:to>
                                    </p:set>
                                    <p:anim calcmode="lin" valueType="num">
                                      <p:cBhvr>
                                        <p:cTn id="161"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162"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163"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164" dur="1000" fill="hold"/>
                                        <p:tgtEl>
                                          <p:spTgt spid="21"/>
                                        </p:tgtEl>
                                        <p:attrNameLst>
                                          <p:attrName>ppt_h</p:attrName>
                                        </p:attrNameLst>
                                      </p:cBhvr>
                                      <p:tavLst>
                                        <p:tav tm="0">
                                          <p:val>
                                            <p:strVal val="#ppt_h"/>
                                          </p:val>
                                        </p:tav>
                                        <p:tav tm="100000">
                                          <p:val>
                                            <p:strVal val="#ppt_h"/>
                                          </p:val>
                                        </p:tav>
                                      </p:tavLst>
                                    </p:anim>
                                    <p:anim calcmode="lin" valueType="num">
                                      <p:cBhvr>
                                        <p:cTn id="165"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166"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167"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168" dur="1000" decel="50000">
                                          <p:stCondLst>
                                            <p:cond delay="0"/>
                                          </p:stCondLst>
                                        </p:cTn>
                                        <p:tgtEl>
                                          <p:spTgt spid="21"/>
                                        </p:tgtEl>
                                      </p:cBhvr>
                                    </p:animEffect>
                                  </p:childTnLst>
                                </p:cTn>
                              </p:par>
                            </p:childTnLst>
                          </p:cTn>
                        </p:par>
                        <p:par>
                          <p:cTn id="169" fill="hold">
                            <p:stCondLst>
                              <p:cond delay="15000"/>
                            </p:stCondLst>
                            <p:childTnLst>
                              <p:par>
                                <p:cTn id="170" presetID="25" presetClass="entr" presetSubtype="0" fill="hold" grpId="0" nodeType="afterEffect">
                                  <p:stCondLst>
                                    <p:cond delay="0"/>
                                  </p:stCondLst>
                                  <p:childTnLst>
                                    <p:set>
                                      <p:cBhvr>
                                        <p:cTn id="171" dur="1" fill="hold">
                                          <p:stCondLst>
                                            <p:cond delay="0"/>
                                          </p:stCondLst>
                                        </p:cTn>
                                        <p:tgtEl>
                                          <p:spTgt spid="22"/>
                                        </p:tgtEl>
                                        <p:attrNameLst>
                                          <p:attrName>style.visibility</p:attrName>
                                        </p:attrNameLst>
                                      </p:cBhvr>
                                      <p:to>
                                        <p:strVal val="visible"/>
                                      </p:to>
                                    </p:set>
                                    <p:anim calcmode="lin" valueType="num">
                                      <p:cBhvr>
                                        <p:cTn id="172" dur="50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173" dur="50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174" dur="500" accel="50000" fill="hold">
                                          <p:stCondLst>
                                            <p:cond delay="500"/>
                                          </p:stCondLst>
                                        </p:cTn>
                                        <p:tgtEl>
                                          <p:spTgt spid="22"/>
                                        </p:tgtEl>
                                        <p:attrNameLst>
                                          <p:attrName>ppt_w</p:attrName>
                                        </p:attrNameLst>
                                      </p:cBhvr>
                                      <p:tavLst>
                                        <p:tav tm="0">
                                          <p:val>
                                            <p:strVal val="#ppt_w*.05"/>
                                          </p:val>
                                        </p:tav>
                                        <p:tav tm="100000">
                                          <p:val>
                                            <p:strVal val="#ppt_w"/>
                                          </p:val>
                                        </p:tav>
                                      </p:tavLst>
                                    </p:anim>
                                    <p:anim calcmode="lin" valueType="num">
                                      <p:cBhvr>
                                        <p:cTn id="175" dur="1000" fill="hold"/>
                                        <p:tgtEl>
                                          <p:spTgt spid="22"/>
                                        </p:tgtEl>
                                        <p:attrNameLst>
                                          <p:attrName>ppt_h</p:attrName>
                                        </p:attrNameLst>
                                      </p:cBhvr>
                                      <p:tavLst>
                                        <p:tav tm="0">
                                          <p:val>
                                            <p:strVal val="#ppt_h"/>
                                          </p:val>
                                        </p:tav>
                                        <p:tav tm="100000">
                                          <p:val>
                                            <p:strVal val="#ppt_h"/>
                                          </p:val>
                                        </p:tav>
                                      </p:tavLst>
                                    </p:anim>
                                    <p:anim calcmode="lin" valueType="num">
                                      <p:cBhvr>
                                        <p:cTn id="176" dur="50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177" dur="50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178" dur="500" accel="50000" fill="hold">
                                          <p:stCondLst>
                                            <p:cond delay="500"/>
                                          </p:stCondLst>
                                        </p:cTn>
                                        <p:tgtEl>
                                          <p:spTgt spid="22"/>
                                        </p:tgtEl>
                                        <p:attrNameLst>
                                          <p:attrName>ppt_y</p:attrName>
                                        </p:attrNameLst>
                                      </p:cBhvr>
                                      <p:tavLst>
                                        <p:tav tm="0">
                                          <p:val>
                                            <p:strVal val="#ppt_y+.1"/>
                                          </p:val>
                                        </p:tav>
                                        <p:tav tm="100000">
                                          <p:val>
                                            <p:strVal val="#ppt_y"/>
                                          </p:val>
                                        </p:tav>
                                      </p:tavLst>
                                    </p:anim>
                                    <p:animEffect transition="in" filter="fade">
                                      <p:cBhvr>
                                        <p:cTn id="179" dur="1000" decel="50000">
                                          <p:stCondLst>
                                            <p:cond delay="0"/>
                                          </p:stCondLst>
                                        </p:cTn>
                                        <p:tgtEl>
                                          <p:spTgt spid="22"/>
                                        </p:tgtEl>
                                      </p:cBhvr>
                                    </p:animEffect>
                                  </p:childTnLst>
                                </p:cTn>
                              </p:par>
                            </p:childTnLst>
                          </p:cTn>
                        </p:par>
                        <p:par>
                          <p:cTn id="180" fill="hold">
                            <p:stCondLst>
                              <p:cond delay="16000"/>
                            </p:stCondLst>
                            <p:childTnLst>
                              <p:par>
                                <p:cTn id="181" presetID="25" presetClass="entr" presetSubtype="0" fill="hold" grpId="0" nodeType="afterEffect">
                                  <p:stCondLst>
                                    <p:cond delay="0"/>
                                  </p:stCondLst>
                                  <p:childTnLst>
                                    <p:set>
                                      <p:cBhvr>
                                        <p:cTn id="182" dur="1" fill="hold">
                                          <p:stCondLst>
                                            <p:cond delay="0"/>
                                          </p:stCondLst>
                                        </p:cTn>
                                        <p:tgtEl>
                                          <p:spTgt spid="23"/>
                                        </p:tgtEl>
                                        <p:attrNameLst>
                                          <p:attrName>style.visibility</p:attrName>
                                        </p:attrNameLst>
                                      </p:cBhvr>
                                      <p:to>
                                        <p:strVal val="visible"/>
                                      </p:to>
                                    </p:set>
                                    <p:anim calcmode="lin" valueType="num">
                                      <p:cBhvr>
                                        <p:cTn id="183" dur="50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184" dur="50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185" dur="500" accel="50000" fill="hold">
                                          <p:stCondLst>
                                            <p:cond delay="500"/>
                                          </p:stCondLst>
                                        </p:cTn>
                                        <p:tgtEl>
                                          <p:spTgt spid="23"/>
                                        </p:tgtEl>
                                        <p:attrNameLst>
                                          <p:attrName>ppt_w</p:attrName>
                                        </p:attrNameLst>
                                      </p:cBhvr>
                                      <p:tavLst>
                                        <p:tav tm="0">
                                          <p:val>
                                            <p:strVal val="#ppt_w*.05"/>
                                          </p:val>
                                        </p:tav>
                                        <p:tav tm="100000">
                                          <p:val>
                                            <p:strVal val="#ppt_w"/>
                                          </p:val>
                                        </p:tav>
                                      </p:tavLst>
                                    </p:anim>
                                    <p:anim calcmode="lin" valueType="num">
                                      <p:cBhvr>
                                        <p:cTn id="186" dur="1000" fill="hold"/>
                                        <p:tgtEl>
                                          <p:spTgt spid="23"/>
                                        </p:tgtEl>
                                        <p:attrNameLst>
                                          <p:attrName>ppt_h</p:attrName>
                                        </p:attrNameLst>
                                      </p:cBhvr>
                                      <p:tavLst>
                                        <p:tav tm="0">
                                          <p:val>
                                            <p:strVal val="#ppt_h"/>
                                          </p:val>
                                        </p:tav>
                                        <p:tav tm="100000">
                                          <p:val>
                                            <p:strVal val="#ppt_h"/>
                                          </p:val>
                                        </p:tav>
                                      </p:tavLst>
                                    </p:anim>
                                    <p:anim calcmode="lin" valueType="num">
                                      <p:cBhvr>
                                        <p:cTn id="187" dur="50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188" dur="50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189" dur="500" accel="50000" fill="hold">
                                          <p:stCondLst>
                                            <p:cond delay="500"/>
                                          </p:stCondLst>
                                        </p:cTn>
                                        <p:tgtEl>
                                          <p:spTgt spid="23"/>
                                        </p:tgtEl>
                                        <p:attrNameLst>
                                          <p:attrName>ppt_y</p:attrName>
                                        </p:attrNameLst>
                                      </p:cBhvr>
                                      <p:tavLst>
                                        <p:tav tm="0">
                                          <p:val>
                                            <p:strVal val="#ppt_y+.1"/>
                                          </p:val>
                                        </p:tav>
                                        <p:tav tm="100000">
                                          <p:val>
                                            <p:strVal val="#ppt_y"/>
                                          </p:val>
                                        </p:tav>
                                      </p:tavLst>
                                    </p:anim>
                                    <p:animEffect transition="in" filter="fade">
                                      <p:cBhvr>
                                        <p:cTn id="190" dur="1000" decel="50000">
                                          <p:stCondLst>
                                            <p:cond delay="0"/>
                                          </p:stCondLst>
                                        </p:cTn>
                                        <p:tgtEl>
                                          <p:spTgt spid="23"/>
                                        </p:tgtEl>
                                      </p:cBhvr>
                                    </p:animEffect>
                                  </p:childTnLst>
                                </p:cTn>
                              </p:par>
                            </p:childTnLst>
                          </p:cTn>
                        </p:par>
                        <p:par>
                          <p:cTn id="191" fill="hold">
                            <p:stCondLst>
                              <p:cond delay="17000"/>
                            </p:stCondLst>
                            <p:childTnLst>
                              <p:par>
                                <p:cTn id="192" presetID="25" presetClass="entr" presetSubtype="0" fill="hold" grpId="0" nodeType="afterEffect">
                                  <p:stCondLst>
                                    <p:cond delay="0"/>
                                  </p:stCondLst>
                                  <p:childTnLst>
                                    <p:set>
                                      <p:cBhvr>
                                        <p:cTn id="193" dur="1" fill="hold">
                                          <p:stCondLst>
                                            <p:cond delay="0"/>
                                          </p:stCondLst>
                                        </p:cTn>
                                        <p:tgtEl>
                                          <p:spTgt spid="24"/>
                                        </p:tgtEl>
                                        <p:attrNameLst>
                                          <p:attrName>style.visibility</p:attrName>
                                        </p:attrNameLst>
                                      </p:cBhvr>
                                      <p:to>
                                        <p:strVal val="visible"/>
                                      </p:to>
                                    </p:set>
                                    <p:anim calcmode="lin" valueType="num">
                                      <p:cBhvr>
                                        <p:cTn id="194" dur="500" decel="50000" fill="hold">
                                          <p:stCondLst>
                                            <p:cond delay="0"/>
                                          </p:stCondLst>
                                        </p:cTn>
                                        <p:tgtEl>
                                          <p:spTgt spid="24"/>
                                        </p:tgtEl>
                                        <p:attrNameLst>
                                          <p:attrName>style.rotation</p:attrName>
                                        </p:attrNameLst>
                                      </p:cBhvr>
                                      <p:tavLst>
                                        <p:tav tm="0">
                                          <p:val>
                                            <p:fltVal val="-90"/>
                                          </p:val>
                                        </p:tav>
                                        <p:tav tm="100000">
                                          <p:val>
                                            <p:fltVal val="0"/>
                                          </p:val>
                                        </p:tav>
                                      </p:tavLst>
                                    </p:anim>
                                    <p:anim calcmode="lin" valueType="num">
                                      <p:cBhvr>
                                        <p:cTn id="195" dur="500" decel="50000" fill="hold">
                                          <p:stCondLst>
                                            <p:cond delay="0"/>
                                          </p:stCondLst>
                                        </p:cTn>
                                        <p:tgtEl>
                                          <p:spTgt spid="24"/>
                                        </p:tgtEl>
                                        <p:attrNameLst>
                                          <p:attrName>ppt_w</p:attrName>
                                        </p:attrNameLst>
                                      </p:cBhvr>
                                      <p:tavLst>
                                        <p:tav tm="0">
                                          <p:val>
                                            <p:strVal val="#ppt_w"/>
                                          </p:val>
                                        </p:tav>
                                        <p:tav tm="100000">
                                          <p:val>
                                            <p:strVal val="#ppt_w*.05"/>
                                          </p:val>
                                        </p:tav>
                                      </p:tavLst>
                                    </p:anim>
                                    <p:anim calcmode="lin" valueType="num">
                                      <p:cBhvr>
                                        <p:cTn id="196" dur="500" accel="50000" fill="hold">
                                          <p:stCondLst>
                                            <p:cond delay="500"/>
                                          </p:stCondLst>
                                        </p:cTn>
                                        <p:tgtEl>
                                          <p:spTgt spid="24"/>
                                        </p:tgtEl>
                                        <p:attrNameLst>
                                          <p:attrName>ppt_w</p:attrName>
                                        </p:attrNameLst>
                                      </p:cBhvr>
                                      <p:tavLst>
                                        <p:tav tm="0">
                                          <p:val>
                                            <p:strVal val="#ppt_w*.05"/>
                                          </p:val>
                                        </p:tav>
                                        <p:tav tm="100000">
                                          <p:val>
                                            <p:strVal val="#ppt_w"/>
                                          </p:val>
                                        </p:tav>
                                      </p:tavLst>
                                    </p:anim>
                                    <p:anim calcmode="lin" valueType="num">
                                      <p:cBhvr>
                                        <p:cTn id="197" dur="1000" fill="hold"/>
                                        <p:tgtEl>
                                          <p:spTgt spid="24"/>
                                        </p:tgtEl>
                                        <p:attrNameLst>
                                          <p:attrName>ppt_h</p:attrName>
                                        </p:attrNameLst>
                                      </p:cBhvr>
                                      <p:tavLst>
                                        <p:tav tm="0">
                                          <p:val>
                                            <p:strVal val="#ppt_h"/>
                                          </p:val>
                                        </p:tav>
                                        <p:tav tm="100000">
                                          <p:val>
                                            <p:strVal val="#ppt_h"/>
                                          </p:val>
                                        </p:tav>
                                      </p:tavLst>
                                    </p:anim>
                                    <p:anim calcmode="lin" valueType="num">
                                      <p:cBhvr>
                                        <p:cTn id="198" dur="500" decel="50000" fill="hold">
                                          <p:stCondLst>
                                            <p:cond delay="0"/>
                                          </p:stCondLst>
                                        </p:cTn>
                                        <p:tgtEl>
                                          <p:spTgt spid="24"/>
                                        </p:tgtEl>
                                        <p:attrNameLst>
                                          <p:attrName>ppt_x</p:attrName>
                                        </p:attrNameLst>
                                      </p:cBhvr>
                                      <p:tavLst>
                                        <p:tav tm="0">
                                          <p:val>
                                            <p:strVal val="#ppt_x+.4"/>
                                          </p:val>
                                        </p:tav>
                                        <p:tav tm="100000">
                                          <p:val>
                                            <p:strVal val="#ppt_x"/>
                                          </p:val>
                                        </p:tav>
                                      </p:tavLst>
                                    </p:anim>
                                    <p:anim calcmode="lin" valueType="num">
                                      <p:cBhvr>
                                        <p:cTn id="199" dur="500" decel="50000" fill="hold">
                                          <p:stCondLst>
                                            <p:cond delay="0"/>
                                          </p:stCondLst>
                                        </p:cTn>
                                        <p:tgtEl>
                                          <p:spTgt spid="24"/>
                                        </p:tgtEl>
                                        <p:attrNameLst>
                                          <p:attrName>ppt_y</p:attrName>
                                        </p:attrNameLst>
                                      </p:cBhvr>
                                      <p:tavLst>
                                        <p:tav tm="0">
                                          <p:val>
                                            <p:strVal val="#ppt_y-.2"/>
                                          </p:val>
                                        </p:tav>
                                        <p:tav tm="100000">
                                          <p:val>
                                            <p:strVal val="#ppt_y+.1"/>
                                          </p:val>
                                        </p:tav>
                                      </p:tavLst>
                                    </p:anim>
                                    <p:anim calcmode="lin" valueType="num">
                                      <p:cBhvr>
                                        <p:cTn id="200" dur="500" accel="50000" fill="hold">
                                          <p:stCondLst>
                                            <p:cond delay="500"/>
                                          </p:stCondLst>
                                        </p:cTn>
                                        <p:tgtEl>
                                          <p:spTgt spid="24"/>
                                        </p:tgtEl>
                                        <p:attrNameLst>
                                          <p:attrName>ppt_y</p:attrName>
                                        </p:attrNameLst>
                                      </p:cBhvr>
                                      <p:tavLst>
                                        <p:tav tm="0">
                                          <p:val>
                                            <p:strVal val="#ppt_y+.1"/>
                                          </p:val>
                                        </p:tav>
                                        <p:tav tm="100000">
                                          <p:val>
                                            <p:strVal val="#ppt_y"/>
                                          </p:val>
                                        </p:tav>
                                      </p:tavLst>
                                    </p:anim>
                                    <p:animEffect transition="in" filter="fade">
                                      <p:cBhvr>
                                        <p:cTn id="201" dur="1000" decel="50000">
                                          <p:stCondLst>
                                            <p:cond delay="0"/>
                                          </p:stCondLst>
                                        </p:cTn>
                                        <p:tgtEl>
                                          <p:spTgt spid="24"/>
                                        </p:tgtEl>
                                      </p:cBhvr>
                                    </p:animEffect>
                                  </p:childTnLst>
                                </p:cTn>
                              </p:par>
                            </p:childTnLst>
                          </p:cTn>
                        </p:par>
                        <p:par>
                          <p:cTn id="202" fill="hold">
                            <p:stCondLst>
                              <p:cond delay="18000"/>
                            </p:stCondLst>
                            <p:childTnLst>
                              <p:par>
                                <p:cTn id="203" presetID="25" presetClass="entr" presetSubtype="0" fill="hold" grpId="0" nodeType="afterEffect">
                                  <p:stCondLst>
                                    <p:cond delay="0"/>
                                  </p:stCondLst>
                                  <p:childTnLst>
                                    <p:set>
                                      <p:cBhvr>
                                        <p:cTn id="204" dur="1" fill="hold">
                                          <p:stCondLst>
                                            <p:cond delay="0"/>
                                          </p:stCondLst>
                                        </p:cTn>
                                        <p:tgtEl>
                                          <p:spTgt spid="25"/>
                                        </p:tgtEl>
                                        <p:attrNameLst>
                                          <p:attrName>style.visibility</p:attrName>
                                        </p:attrNameLst>
                                      </p:cBhvr>
                                      <p:to>
                                        <p:strVal val="visible"/>
                                      </p:to>
                                    </p:set>
                                    <p:anim calcmode="lin" valueType="num">
                                      <p:cBhvr>
                                        <p:cTn id="205"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206"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207"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208" dur="1000" fill="hold"/>
                                        <p:tgtEl>
                                          <p:spTgt spid="25"/>
                                        </p:tgtEl>
                                        <p:attrNameLst>
                                          <p:attrName>ppt_h</p:attrName>
                                        </p:attrNameLst>
                                      </p:cBhvr>
                                      <p:tavLst>
                                        <p:tav tm="0">
                                          <p:val>
                                            <p:strVal val="#ppt_h"/>
                                          </p:val>
                                        </p:tav>
                                        <p:tav tm="100000">
                                          <p:val>
                                            <p:strVal val="#ppt_h"/>
                                          </p:val>
                                        </p:tav>
                                      </p:tavLst>
                                    </p:anim>
                                    <p:anim calcmode="lin" valueType="num">
                                      <p:cBhvr>
                                        <p:cTn id="209"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210"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211"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212" dur="1000" decel="50000">
                                          <p:stCondLst>
                                            <p:cond delay="0"/>
                                          </p:stCondLst>
                                        </p:cTn>
                                        <p:tgtEl>
                                          <p:spTgt spid="25"/>
                                        </p:tgtEl>
                                      </p:cBhvr>
                                    </p:animEffect>
                                  </p:childTnLst>
                                </p:cTn>
                              </p:par>
                            </p:childTnLst>
                          </p:cTn>
                        </p:par>
                        <p:par>
                          <p:cTn id="213" fill="hold">
                            <p:stCondLst>
                              <p:cond delay="19000"/>
                            </p:stCondLst>
                            <p:childTnLst>
                              <p:par>
                                <p:cTn id="214" presetID="25" presetClass="entr" presetSubtype="0" fill="hold" grpId="0" nodeType="afterEffect">
                                  <p:stCondLst>
                                    <p:cond delay="0"/>
                                  </p:stCondLst>
                                  <p:childTnLst>
                                    <p:set>
                                      <p:cBhvr>
                                        <p:cTn id="215" dur="1" fill="hold">
                                          <p:stCondLst>
                                            <p:cond delay="0"/>
                                          </p:stCondLst>
                                        </p:cTn>
                                        <p:tgtEl>
                                          <p:spTgt spid="26"/>
                                        </p:tgtEl>
                                        <p:attrNameLst>
                                          <p:attrName>style.visibility</p:attrName>
                                        </p:attrNameLst>
                                      </p:cBhvr>
                                      <p:to>
                                        <p:strVal val="visible"/>
                                      </p:to>
                                    </p:set>
                                    <p:anim calcmode="lin" valueType="num">
                                      <p:cBhvr>
                                        <p:cTn id="216" dur="500" decel="50000" fill="hold">
                                          <p:stCondLst>
                                            <p:cond delay="0"/>
                                          </p:stCondLst>
                                        </p:cTn>
                                        <p:tgtEl>
                                          <p:spTgt spid="26"/>
                                        </p:tgtEl>
                                        <p:attrNameLst>
                                          <p:attrName>style.rotation</p:attrName>
                                        </p:attrNameLst>
                                      </p:cBhvr>
                                      <p:tavLst>
                                        <p:tav tm="0">
                                          <p:val>
                                            <p:fltVal val="-90"/>
                                          </p:val>
                                        </p:tav>
                                        <p:tav tm="100000">
                                          <p:val>
                                            <p:fltVal val="0"/>
                                          </p:val>
                                        </p:tav>
                                      </p:tavLst>
                                    </p:anim>
                                    <p:anim calcmode="lin" valueType="num">
                                      <p:cBhvr>
                                        <p:cTn id="217" dur="500" decel="50000" fill="hold">
                                          <p:stCondLst>
                                            <p:cond delay="0"/>
                                          </p:stCondLst>
                                        </p:cTn>
                                        <p:tgtEl>
                                          <p:spTgt spid="26"/>
                                        </p:tgtEl>
                                        <p:attrNameLst>
                                          <p:attrName>ppt_w</p:attrName>
                                        </p:attrNameLst>
                                      </p:cBhvr>
                                      <p:tavLst>
                                        <p:tav tm="0">
                                          <p:val>
                                            <p:strVal val="#ppt_w"/>
                                          </p:val>
                                        </p:tav>
                                        <p:tav tm="100000">
                                          <p:val>
                                            <p:strVal val="#ppt_w*.05"/>
                                          </p:val>
                                        </p:tav>
                                      </p:tavLst>
                                    </p:anim>
                                    <p:anim calcmode="lin" valueType="num">
                                      <p:cBhvr>
                                        <p:cTn id="218" dur="500" accel="50000" fill="hold">
                                          <p:stCondLst>
                                            <p:cond delay="500"/>
                                          </p:stCondLst>
                                        </p:cTn>
                                        <p:tgtEl>
                                          <p:spTgt spid="26"/>
                                        </p:tgtEl>
                                        <p:attrNameLst>
                                          <p:attrName>ppt_w</p:attrName>
                                        </p:attrNameLst>
                                      </p:cBhvr>
                                      <p:tavLst>
                                        <p:tav tm="0">
                                          <p:val>
                                            <p:strVal val="#ppt_w*.05"/>
                                          </p:val>
                                        </p:tav>
                                        <p:tav tm="100000">
                                          <p:val>
                                            <p:strVal val="#ppt_w"/>
                                          </p:val>
                                        </p:tav>
                                      </p:tavLst>
                                    </p:anim>
                                    <p:anim calcmode="lin" valueType="num">
                                      <p:cBhvr>
                                        <p:cTn id="219" dur="1000" fill="hold"/>
                                        <p:tgtEl>
                                          <p:spTgt spid="26"/>
                                        </p:tgtEl>
                                        <p:attrNameLst>
                                          <p:attrName>ppt_h</p:attrName>
                                        </p:attrNameLst>
                                      </p:cBhvr>
                                      <p:tavLst>
                                        <p:tav tm="0">
                                          <p:val>
                                            <p:strVal val="#ppt_h"/>
                                          </p:val>
                                        </p:tav>
                                        <p:tav tm="100000">
                                          <p:val>
                                            <p:strVal val="#ppt_h"/>
                                          </p:val>
                                        </p:tav>
                                      </p:tavLst>
                                    </p:anim>
                                    <p:anim calcmode="lin" valueType="num">
                                      <p:cBhvr>
                                        <p:cTn id="220" dur="500" decel="50000" fill="hold">
                                          <p:stCondLst>
                                            <p:cond delay="0"/>
                                          </p:stCondLst>
                                        </p:cTn>
                                        <p:tgtEl>
                                          <p:spTgt spid="26"/>
                                        </p:tgtEl>
                                        <p:attrNameLst>
                                          <p:attrName>ppt_x</p:attrName>
                                        </p:attrNameLst>
                                      </p:cBhvr>
                                      <p:tavLst>
                                        <p:tav tm="0">
                                          <p:val>
                                            <p:strVal val="#ppt_x+.4"/>
                                          </p:val>
                                        </p:tav>
                                        <p:tav tm="100000">
                                          <p:val>
                                            <p:strVal val="#ppt_x"/>
                                          </p:val>
                                        </p:tav>
                                      </p:tavLst>
                                    </p:anim>
                                    <p:anim calcmode="lin" valueType="num">
                                      <p:cBhvr>
                                        <p:cTn id="221" dur="500" decel="50000" fill="hold">
                                          <p:stCondLst>
                                            <p:cond delay="0"/>
                                          </p:stCondLst>
                                        </p:cTn>
                                        <p:tgtEl>
                                          <p:spTgt spid="26"/>
                                        </p:tgtEl>
                                        <p:attrNameLst>
                                          <p:attrName>ppt_y</p:attrName>
                                        </p:attrNameLst>
                                      </p:cBhvr>
                                      <p:tavLst>
                                        <p:tav tm="0">
                                          <p:val>
                                            <p:strVal val="#ppt_y-.2"/>
                                          </p:val>
                                        </p:tav>
                                        <p:tav tm="100000">
                                          <p:val>
                                            <p:strVal val="#ppt_y+.1"/>
                                          </p:val>
                                        </p:tav>
                                      </p:tavLst>
                                    </p:anim>
                                    <p:anim calcmode="lin" valueType="num">
                                      <p:cBhvr>
                                        <p:cTn id="222" dur="500" accel="50000" fill="hold">
                                          <p:stCondLst>
                                            <p:cond delay="500"/>
                                          </p:stCondLst>
                                        </p:cTn>
                                        <p:tgtEl>
                                          <p:spTgt spid="26"/>
                                        </p:tgtEl>
                                        <p:attrNameLst>
                                          <p:attrName>ppt_y</p:attrName>
                                        </p:attrNameLst>
                                      </p:cBhvr>
                                      <p:tavLst>
                                        <p:tav tm="0">
                                          <p:val>
                                            <p:strVal val="#ppt_y+.1"/>
                                          </p:val>
                                        </p:tav>
                                        <p:tav tm="100000">
                                          <p:val>
                                            <p:strVal val="#ppt_y"/>
                                          </p:val>
                                        </p:tav>
                                      </p:tavLst>
                                    </p:anim>
                                    <p:animEffect transition="in" filter="fade">
                                      <p:cBhvr>
                                        <p:cTn id="223" dur="1000" decel="50000">
                                          <p:stCondLst>
                                            <p:cond delay="0"/>
                                          </p:stCondLst>
                                        </p:cTn>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85" name="矩形 8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8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000" b="1">
                <a:solidFill>
                  <a:prstClr val="black"/>
                </a:solidFill>
                <a:latin typeface="微软雅黑" panose="020B0503020204020204" pitchFamily="34" charset="-122"/>
                <a:ea typeface="微软雅黑" panose="020B0503020204020204" pitchFamily="34" charset="-122"/>
              </a:rPr>
              <a:t>单击此处输入标题</a:t>
            </a:r>
          </a:p>
        </p:txBody>
      </p:sp>
      <p:grpSp>
        <p:nvGrpSpPr>
          <p:cNvPr id="166" name="Group 50"/>
          <p:cNvGrpSpPr/>
          <p:nvPr/>
        </p:nvGrpSpPr>
        <p:grpSpPr>
          <a:xfrm>
            <a:off x="4997900" y="2828648"/>
            <a:ext cx="1096275" cy="2186390"/>
            <a:chOff x="5362575" y="2679701"/>
            <a:chExt cx="847725" cy="1690688"/>
          </a:xfrm>
          <a:solidFill>
            <a:srgbClr val="6CAE43"/>
          </a:solidFill>
        </p:grpSpPr>
        <p:sp>
          <p:nvSpPr>
            <p:cNvPr id="167" name="Freeform 51"/>
            <p:cNvSpPr>
              <a:spLocks/>
            </p:cNvSpPr>
            <p:nvPr/>
          </p:nvSpPr>
          <p:spPr bwMode="auto">
            <a:xfrm>
              <a:off x="5627688" y="2679701"/>
              <a:ext cx="522288" cy="987425"/>
            </a:xfrm>
            <a:custGeom>
              <a:avLst/>
              <a:gdLst>
                <a:gd name="T0" fmla="*/ 51 w 87"/>
                <a:gd name="T1" fmla="*/ 52 h 164"/>
                <a:gd name="T2" fmla="*/ 34 w 87"/>
                <a:gd name="T3" fmla="*/ 43 h 164"/>
                <a:gd name="T4" fmla="*/ 39 w 87"/>
                <a:gd name="T5" fmla="*/ 39 h 164"/>
                <a:gd name="T6" fmla="*/ 65 w 87"/>
                <a:gd name="T7" fmla="*/ 36 h 164"/>
                <a:gd name="T8" fmla="*/ 72 w 87"/>
                <a:gd name="T9" fmla="*/ 37 h 164"/>
                <a:gd name="T10" fmla="*/ 58 w 87"/>
                <a:gd name="T11" fmla="*/ 51 h 164"/>
                <a:gd name="T12" fmla="*/ 32 w 87"/>
                <a:gd name="T13" fmla="*/ 74 h 164"/>
                <a:gd name="T14" fmla="*/ 25 w 87"/>
                <a:gd name="T15" fmla="*/ 101 h 164"/>
                <a:gd name="T16" fmla="*/ 23 w 87"/>
                <a:gd name="T17" fmla="*/ 115 h 164"/>
                <a:gd name="T18" fmla="*/ 44 w 87"/>
                <a:gd name="T19" fmla="*/ 119 h 164"/>
                <a:gd name="T20" fmla="*/ 54 w 87"/>
                <a:gd name="T21" fmla="*/ 96 h 164"/>
                <a:gd name="T22" fmla="*/ 58 w 87"/>
                <a:gd name="T23" fmla="*/ 102 h 164"/>
                <a:gd name="T24" fmla="*/ 50 w 87"/>
                <a:gd name="T25" fmla="*/ 118 h 164"/>
                <a:gd name="T26" fmla="*/ 60 w 87"/>
                <a:gd name="T27" fmla="*/ 131 h 164"/>
                <a:gd name="T28" fmla="*/ 57 w 87"/>
                <a:gd name="T29" fmla="*/ 138 h 164"/>
                <a:gd name="T30" fmla="*/ 45 w 87"/>
                <a:gd name="T31" fmla="*/ 126 h 164"/>
                <a:gd name="T32" fmla="*/ 18 w 87"/>
                <a:gd name="T33" fmla="*/ 121 h 164"/>
                <a:gd name="T34" fmla="*/ 1 w 87"/>
                <a:gd name="T35" fmla="*/ 128 h 164"/>
                <a:gd name="T36" fmla="*/ 4 w 87"/>
                <a:gd name="T37" fmla="*/ 139 h 164"/>
                <a:gd name="T38" fmla="*/ 36 w 87"/>
                <a:gd name="T39" fmla="*/ 159 h 164"/>
                <a:gd name="T40" fmla="*/ 52 w 87"/>
                <a:gd name="T41" fmla="*/ 163 h 164"/>
                <a:gd name="T42" fmla="*/ 73 w 87"/>
                <a:gd name="T43" fmla="*/ 164 h 164"/>
                <a:gd name="T44" fmla="*/ 66 w 87"/>
                <a:gd name="T45" fmla="*/ 116 h 164"/>
                <a:gd name="T46" fmla="*/ 71 w 87"/>
                <a:gd name="T47" fmla="*/ 64 h 164"/>
                <a:gd name="T48" fmla="*/ 70 w 87"/>
                <a:gd name="T49" fmla="*/ 12 h 164"/>
                <a:gd name="T50" fmla="*/ 30 w 87"/>
                <a:gd name="T51" fmla="*/ 27 h 164"/>
                <a:gd name="T52" fmla="*/ 9 w 87"/>
                <a:gd name="T53" fmla="*/ 52 h 164"/>
                <a:gd name="T54" fmla="*/ 51 w 87"/>
                <a:gd name="T55" fmla="*/ 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7" h="164">
                  <a:moveTo>
                    <a:pt x="51" y="52"/>
                  </a:moveTo>
                  <a:cubicBezTo>
                    <a:pt x="44" y="52"/>
                    <a:pt x="38" y="48"/>
                    <a:pt x="34" y="43"/>
                  </a:cubicBezTo>
                  <a:cubicBezTo>
                    <a:pt x="39" y="39"/>
                    <a:pt x="39" y="39"/>
                    <a:pt x="39" y="39"/>
                  </a:cubicBezTo>
                  <a:cubicBezTo>
                    <a:pt x="47" y="48"/>
                    <a:pt x="62" y="48"/>
                    <a:pt x="65" y="36"/>
                  </a:cubicBezTo>
                  <a:cubicBezTo>
                    <a:pt x="72" y="37"/>
                    <a:pt x="72" y="37"/>
                    <a:pt x="72" y="37"/>
                  </a:cubicBezTo>
                  <a:cubicBezTo>
                    <a:pt x="70" y="44"/>
                    <a:pt x="65" y="50"/>
                    <a:pt x="58" y="51"/>
                  </a:cubicBezTo>
                  <a:cubicBezTo>
                    <a:pt x="57" y="66"/>
                    <a:pt x="46" y="74"/>
                    <a:pt x="32" y="74"/>
                  </a:cubicBezTo>
                  <a:cubicBezTo>
                    <a:pt x="37" y="83"/>
                    <a:pt x="35" y="96"/>
                    <a:pt x="25" y="101"/>
                  </a:cubicBezTo>
                  <a:cubicBezTo>
                    <a:pt x="26" y="106"/>
                    <a:pt x="25" y="111"/>
                    <a:pt x="23" y="115"/>
                  </a:cubicBezTo>
                  <a:cubicBezTo>
                    <a:pt x="27" y="123"/>
                    <a:pt x="36" y="124"/>
                    <a:pt x="44" y="119"/>
                  </a:cubicBezTo>
                  <a:cubicBezTo>
                    <a:pt x="43" y="109"/>
                    <a:pt x="47" y="101"/>
                    <a:pt x="54" y="96"/>
                  </a:cubicBezTo>
                  <a:cubicBezTo>
                    <a:pt x="58" y="102"/>
                    <a:pt x="58" y="102"/>
                    <a:pt x="58" y="102"/>
                  </a:cubicBezTo>
                  <a:cubicBezTo>
                    <a:pt x="53" y="105"/>
                    <a:pt x="50" y="111"/>
                    <a:pt x="50" y="118"/>
                  </a:cubicBezTo>
                  <a:cubicBezTo>
                    <a:pt x="51" y="123"/>
                    <a:pt x="54" y="129"/>
                    <a:pt x="60" y="131"/>
                  </a:cubicBezTo>
                  <a:cubicBezTo>
                    <a:pt x="57" y="138"/>
                    <a:pt x="57" y="138"/>
                    <a:pt x="57" y="138"/>
                  </a:cubicBezTo>
                  <a:cubicBezTo>
                    <a:pt x="51" y="135"/>
                    <a:pt x="48" y="131"/>
                    <a:pt x="45" y="126"/>
                  </a:cubicBezTo>
                  <a:cubicBezTo>
                    <a:pt x="36" y="131"/>
                    <a:pt x="25" y="129"/>
                    <a:pt x="18" y="121"/>
                  </a:cubicBezTo>
                  <a:cubicBezTo>
                    <a:pt x="14" y="125"/>
                    <a:pt x="7" y="127"/>
                    <a:pt x="1" y="128"/>
                  </a:cubicBezTo>
                  <a:cubicBezTo>
                    <a:pt x="3" y="131"/>
                    <a:pt x="4" y="135"/>
                    <a:pt x="4" y="139"/>
                  </a:cubicBezTo>
                  <a:cubicBezTo>
                    <a:pt x="19" y="136"/>
                    <a:pt x="32" y="143"/>
                    <a:pt x="36" y="159"/>
                  </a:cubicBezTo>
                  <a:cubicBezTo>
                    <a:pt x="42" y="158"/>
                    <a:pt x="48" y="160"/>
                    <a:pt x="52" y="163"/>
                  </a:cubicBezTo>
                  <a:cubicBezTo>
                    <a:pt x="58" y="160"/>
                    <a:pt x="67" y="161"/>
                    <a:pt x="73" y="164"/>
                  </a:cubicBezTo>
                  <a:cubicBezTo>
                    <a:pt x="83" y="148"/>
                    <a:pt x="80" y="128"/>
                    <a:pt x="66" y="116"/>
                  </a:cubicBezTo>
                  <a:cubicBezTo>
                    <a:pt x="83" y="103"/>
                    <a:pt x="86" y="81"/>
                    <a:pt x="71" y="64"/>
                  </a:cubicBezTo>
                  <a:cubicBezTo>
                    <a:pt x="82" y="51"/>
                    <a:pt x="87" y="25"/>
                    <a:pt x="70" y="12"/>
                  </a:cubicBezTo>
                  <a:cubicBezTo>
                    <a:pt x="54" y="0"/>
                    <a:pt x="39" y="14"/>
                    <a:pt x="30" y="27"/>
                  </a:cubicBezTo>
                  <a:cubicBezTo>
                    <a:pt x="14" y="20"/>
                    <a:pt x="0" y="37"/>
                    <a:pt x="9" y="52"/>
                  </a:cubicBezTo>
                  <a:cubicBezTo>
                    <a:pt x="20" y="70"/>
                    <a:pt x="48" y="73"/>
                    <a:pt x="51"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8" name="Freeform 52"/>
            <p:cNvSpPr>
              <a:spLocks/>
            </p:cNvSpPr>
            <p:nvPr/>
          </p:nvSpPr>
          <p:spPr bwMode="auto">
            <a:xfrm>
              <a:off x="5362575" y="2974976"/>
              <a:ext cx="463550" cy="450850"/>
            </a:xfrm>
            <a:custGeom>
              <a:avLst/>
              <a:gdLst>
                <a:gd name="T0" fmla="*/ 36 w 77"/>
                <a:gd name="T1" fmla="*/ 71 h 75"/>
                <a:gd name="T2" fmla="*/ 59 w 77"/>
                <a:gd name="T3" fmla="*/ 48 h 75"/>
                <a:gd name="T4" fmla="*/ 67 w 77"/>
                <a:gd name="T5" fmla="*/ 23 h 75"/>
                <a:gd name="T6" fmla="*/ 44 w 77"/>
                <a:gd name="T7" fmla="*/ 0 h 75"/>
                <a:gd name="T8" fmla="*/ 33 w 77"/>
                <a:gd name="T9" fmla="*/ 35 h 75"/>
                <a:gd name="T10" fmla="*/ 12 w 77"/>
                <a:gd name="T11" fmla="*/ 72 h 75"/>
                <a:gd name="T12" fmla="*/ 36 w 77"/>
                <a:gd name="T13" fmla="*/ 71 h 75"/>
              </a:gdLst>
              <a:ahLst/>
              <a:cxnLst>
                <a:cxn ang="0">
                  <a:pos x="T0" y="T1"/>
                </a:cxn>
                <a:cxn ang="0">
                  <a:pos x="T2" y="T3"/>
                </a:cxn>
                <a:cxn ang="0">
                  <a:pos x="T4" y="T5"/>
                </a:cxn>
                <a:cxn ang="0">
                  <a:pos x="T6" y="T7"/>
                </a:cxn>
                <a:cxn ang="0">
                  <a:pos x="T8" y="T9"/>
                </a:cxn>
                <a:cxn ang="0">
                  <a:pos x="T10" y="T11"/>
                </a:cxn>
                <a:cxn ang="0">
                  <a:pos x="T12" y="T13"/>
                </a:cxn>
              </a:cxnLst>
              <a:rect l="0" t="0" r="r" b="b"/>
              <a:pathLst>
                <a:path w="77" h="75">
                  <a:moveTo>
                    <a:pt x="36" y="71"/>
                  </a:moveTo>
                  <a:cubicBezTo>
                    <a:pt x="50" y="75"/>
                    <a:pt x="72" y="63"/>
                    <a:pt x="59" y="48"/>
                  </a:cubicBezTo>
                  <a:cubicBezTo>
                    <a:pt x="72" y="49"/>
                    <a:pt x="77" y="32"/>
                    <a:pt x="67" y="23"/>
                  </a:cubicBezTo>
                  <a:cubicBezTo>
                    <a:pt x="56" y="19"/>
                    <a:pt x="48" y="11"/>
                    <a:pt x="44" y="0"/>
                  </a:cubicBezTo>
                  <a:cubicBezTo>
                    <a:pt x="24" y="0"/>
                    <a:pt x="23" y="24"/>
                    <a:pt x="33" y="35"/>
                  </a:cubicBezTo>
                  <a:cubicBezTo>
                    <a:pt x="13" y="34"/>
                    <a:pt x="0" y="57"/>
                    <a:pt x="12" y="72"/>
                  </a:cubicBezTo>
                  <a:cubicBezTo>
                    <a:pt x="20" y="68"/>
                    <a:pt x="27" y="68"/>
                    <a:pt x="36"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69" name="Freeform 53"/>
            <p:cNvSpPr>
              <a:spLocks/>
            </p:cNvSpPr>
            <p:nvPr/>
          </p:nvSpPr>
          <p:spPr bwMode="auto">
            <a:xfrm>
              <a:off x="5362575" y="3425826"/>
              <a:ext cx="847725" cy="944563"/>
            </a:xfrm>
            <a:custGeom>
              <a:avLst/>
              <a:gdLst>
                <a:gd name="T0" fmla="*/ 118 w 141"/>
                <a:gd name="T1" fmla="*/ 49 h 157"/>
                <a:gd name="T2" fmla="*/ 95 w 141"/>
                <a:gd name="T3" fmla="*/ 48 h 157"/>
                <a:gd name="T4" fmla="*/ 74 w 141"/>
                <a:gd name="T5" fmla="*/ 58 h 157"/>
                <a:gd name="T6" fmla="*/ 76 w 141"/>
                <a:gd name="T7" fmla="*/ 90 h 157"/>
                <a:gd name="T8" fmla="*/ 95 w 141"/>
                <a:gd name="T9" fmla="*/ 73 h 157"/>
                <a:gd name="T10" fmla="*/ 96 w 141"/>
                <a:gd name="T11" fmla="*/ 80 h 157"/>
                <a:gd name="T12" fmla="*/ 94 w 141"/>
                <a:gd name="T13" fmla="*/ 111 h 157"/>
                <a:gd name="T14" fmla="*/ 92 w 141"/>
                <a:gd name="T15" fmla="*/ 117 h 157"/>
                <a:gd name="T16" fmla="*/ 76 w 141"/>
                <a:gd name="T17" fmla="*/ 97 h 157"/>
                <a:gd name="T18" fmla="*/ 66 w 141"/>
                <a:gd name="T19" fmla="*/ 55 h 157"/>
                <a:gd name="T20" fmla="*/ 74 w 141"/>
                <a:gd name="T21" fmla="*/ 38 h 157"/>
                <a:gd name="T22" fmla="*/ 38 w 141"/>
                <a:gd name="T23" fmla="*/ 25 h 157"/>
                <a:gd name="T24" fmla="*/ 26 w 141"/>
                <a:gd name="T25" fmla="*/ 0 h 157"/>
                <a:gd name="T26" fmla="*/ 2 w 141"/>
                <a:gd name="T27" fmla="*/ 37 h 157"/>
                <a:gd name="T28" fmla="*/ 26 w 141"/>
                <a:gd name="T29" fmla="*/ 72 h 157"/>
                <a:gd name="T30" fmla="*/ 53 w 141"/>
                <a:gd name="T31" fmla="*/ 104 h 157"/>
                <a:gd name="T32" fmla="*/ 83 w 141"/>
                <a:gd name="T33" fmla="*/ 129 h 157"/>
                <a:gd name="T34" fmla="*/ 114 w 141"/>
                <a:gd name="T35" fmla="*/ 91 h 157"/>
                <a:gd name="T36" fmla="*/ 118 w 141"/>
                <a:gd name="T37" fmla="*/ 4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1" h="157">
                  <a:moveTo>
                    <a:pt x="118" y="49"/>
                  </a:moveTo>
                  <a:cubicBezTo>
                    <a:pt x="112" y="42"/>
                    <a:pt x="102" y="43"/>
                    <a:pt x="95" y="48"/>
                  </a:cubicBezTo>
                  <a:cubicBezTo>
                    <a:pt x="84" y="36"/>
                    <a:pt x="70" y="42"/>
                    <a:pt x="74" y="58"/>
                  </a:cubicBezTo>
                  <a:cubicBezTo>
                    <a:pt x="56" y="67"/>
                    <a:pt x="57" y="87"/>
                    <a:pt x="76" y="90"/>
                  </a:cubicBezTo>
                  <a:cubicBezTo>
                    <a:pt x="78" y="81"/>
                    <a:pt x="86" y="75"/>
                    <a:pt x="95" y="73"/>
                  </a:cubicBezTo>
                  <a:cubicBezTo>
                    <a:pt x="96" y="80"/>
                    <a:pt x="96" y="80"/>
                    <a:pt x="96" y="80"/>
                  </a:cubicBezTo>
                  <a:cubicBezTo>
                    <a:pt x="78" y="83"/>
                    <a:pt x="79" y="104"/>
                    <a:pt x="94" y="111"/>
                  </a:cubicBezTo>
                  <a:cubicBezTo>
                    <a:pt x="92" y="117"/>
                    <a:pt x="92" y="117"/>
                    <a:pt x="92" y="117"/>
                  </a:cubicBezTo>
                  <a:cubicBezTo>
                    <a:pt x="83" y="113"/>
                    <a:pt x="77" y="106"/>
                    <a:pt x="76" y="97"/>
                  </a:cubicBezTo>
                  <a:cubicBezTo>
                    <a:pt x="52" y="94"/>
                    <a:pt x="47" y="66"/>
                    <a:pt x="66" y="55"/>
                  </a:cubicBezTo>
                  <a:cubicBezTo>
                    <a:pt x="65" y="48"/>
                    <a:pt x="68" y="42"/>
                    <a:pt x="74" y="38"/>
                  </a:cubicBezTo>
                  <a:cubicBezTo>
                    <a:pt x="70" y="17"/>
                    <a:pt x="51" y="19"/>
                    <a:pt x="38" y="25"/>
                  </a:cubicBezTo>
                  <a:cubicBezTo>
                    <a:pt x="43" y="15"/>
                    <a:pt x="43" y="1"/>
                    <a:pt x="26" y="0"/>
                  </a:cubicBezTo>
                  <a:cubicBezTo>
                    <a:pt x="7" y="0"/>
                    <a:pt x="0" y="21"/>
                    <a:pt x="2" y="37"/>
                  </a:cubicBezTo>
                  <a:cubicBezTo>
                    <a:pt x="3" y="54"/>
                    <a:pt x="10" y="66"/>
                    <a:pt x="26" y="72"/>
                  </a:cubicBezTo>
                  <a:cubicBezTo>
                    <a:pt x="19" y="92"/>
                    <a:pt x="32" y="109"/>
                    <a:pt x="53" y="104"/>
                  </a:cubicBezTo>
                  <a:cubicBezTo>
                    <a:pt x="50" y="125"/>
                    <a:pt x="64" y="137"/>
                    <a:pt x="83" y="129"/>
                  </a:cubicBezTo>
                  <a:cubicBezTo>
                    <a:pt x="109" y="157"/>
                    <a:pt x="141" y="121"/>
                    <a:pt x="114" y="91"/>
                  </a:cubicBezTo>
                  <a:cubicBezTo>
                    <a:pt x="126" y="80"/>
                    <a:pt x="130" y="61"/>
                    <a:pt x="118"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170" name="Group 54"/>
          <p:cNvGrpSpPr/>
          <p:nvPr/>
        </p:nvGrpSpPr>
        <p:grpSpPr>
          <a:xfrm>
            <a:off x="5892986" y="2828648"/>
            <a:ext cx="1094223" cy="2186390"/>
            <a:chOff x="6054725" y="2679701"/>
            <a:chExt cx="846138" cy="1690688"/>
          </a:xfrm>
          <a:solidFill>
            <a:srgbClr val="6CAE43"/>
          </a:solidFill>
        </p:grpSpPr>
        <p:sp>
          <p:nvSpPr>
            <p:cNvPr id="171" name="Freeform 55"/>
            <p:cNvSpPr>
              <a:spLocks/>
            </p:cNvSpPr>
            <p:nvPr/>
          </p:nvSpPr>
          <p:spPr bwMode="auto">
            <a:xfrm>
              <a:off x="6113463" y="2679701"/>
              <a:ext cx="523875" cy="987425"/>
            </a:xfrm>
            <a:custGeom>
              <a:avLst/>
              <a:gdLst>
                <a:gd name="T0" fmla="*/ 36 w 87"/>
                <a:gd name="T1" fmla="*/ 52 h 164"/>
                <a:gd name="T2" fmla="*/ 53 w 87"/>
                <a:gd name="T3" fmla="*/ 43 h 164"/>
                <a:gd name="T4" fmla="*/ 48 w 87"/>
                <a:gd name="T5" fmla="*/ 39 h 164"/>
                <a:gd name="T6" fmla="*/ 22 w 87"/>
                <a:gd name="T7" fmla="*/ 36 h 164"/>
                <a:gd name="T8" fmla="*/ 15 w 87"/>
                <a:gd name="T9" fmla="*/ 37 h 164"/>
                <a:gd name="T10" fmla="*/ 29 w 87"/>
                <a:gd name="T11" fmla="*/ 51 h 164"/>
                <a:gd name="T12" fmla="*/ 54 w 87"/>
                <a:gd name="T13" fmla="*/ 74 h 164"/>
                <a:gd name="T14" fmla="*/ 62 w 87"/>
                <a:gd name="T15" fmla="*/ 101 h 164"/>
                <a:gd name="T16" fmla="*/ 64 w 87"/>
                <a:gd name="T17" fmla="*/ 115 h 164"/>
                <a:gd name="T18" fmla="*/ 43 w 87"/>
                <a:gd name="T19" fmla="*/ 119 h 164"/>
                <a:gd name="T20" fmla="*/ 32 w 87"/>
                <a:gd name="T21" fmla="*/ 96 h 164"/>
                <a:gd name="T22" fmla="*/ 29 w 87"/>
                <a:gd name="T23" fmla="*/ 102 h 164"/>
                <a:gd name="T24" fmla="*/ 36 w 87"/>
                <a:gd name="T25" fmla="*/ 118 h 164"/>
                <a:gd name="T26" fmla="*/ 27 w 87"/>
                <a:gd name="T27" fmla="*/ 131 h 164"/>
                <a:gd name="T28" fmla="*/ 30 w 87"/>
                <a:gd name="T29" fmla="*/ 138 h 164"/>
                <a:gd name="T30" fmla="*/ 41 w 87"/>
                <a:gd name="T31" fmla="*/ 126 h 164"/>
                <a:gd name="T32" fmla="*/ 68 w 87"/>
                <a:gd name="T33" fmla="*/ 121 h 164"/>
                <a:gd name="T34" fmla="*/ 86 w 87"/>
                <a:gd name="T35" fmla="*/ 128 h 164"/>
                <a:gd name="T36" fmla="*/ 83 w 87"/>
                <a:gd name="T37" fmla="*/ 139 h 164"/>
                <a:gd name="T38" fmla="*/ 50 w 87"/>
                <a:gd name="T39" fmla="*/ 159 h 164"/>
                <a:gd name="T40" fmla="*/ 35 w 87"/>
                <a:gd name="T41" fmla="*/ 163 h 164"/>
                <a:gd name="T42" fmla="*/ 14 w 87"/>
                <a:gd name="T43" fmla="*/ 164 h 164"/>
                <a:gd name="T44" fmla="*/ 21 w 87"/>
                <a:gd name="T45" fmla="*/ 116 h 164"/>
                <a:gd name="T46" fmla="*/ 15 w 87"/>
                <a:gd name="T47" fmla="*/ 64 h 164"/>
                <a:gd name="T48" fmla="*/ 17 w 87"/>
                <a:gd name="T49" fmla="*/ 12 h 164"/>
                <a:gd name="T50" fmla="*/ 57 w 87"/>
                <a:gd name="T51" fmla="*/ 27 h 164"/>
                <a:gd name="T52" fmla="*/ 78 w 87"/>
                <a:gd name="T53" fmla="*/ 52 h 164"/>
                <a:gd name="T54" fmla="*/ 36 w 87"/>
                <a:gd name="T55" fmla="*/ 52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7" h="164">
                  <a:moveTo>
                    <a:pt x="36" y="52"/>
                  </a:moveTo>
                  <a:cubicBezTo>
                    <a:pt x="43" y="52"/>
                    <a:pt x="49" y="48"/>
                    <a:pt x="53" y="43"/>
                  </a:cubicBezTo>
                  <a:cubicBezTo>
                    <a:pt x="48" y="39"/>
                    <a:pt x="48" y="39"/>
                    <a:pt x="48" y="39"/>
                  </a:cubicBezTo>
                  <a:cubicBezTo>
                    <a:pt x="40" y="48"/>
                    <a:pt x="25" y="48"/>
                    <a:pt x="22" y="36"/>
                  </a:cubicBezTo>
                  <a:cubicBezTo>
                    <a:pt x="15" y="37"/>
                    <a:pt x="15" y="37"/>
                    <a:pt x="15" y="37"/>
                  </a:cubicBezTo>
                  <a:cubicBezTo>
                    <a:pt x="17" y="44"/>
                    <a:pt x="22" y="50"/>
                    <a:pt x="29" y="51"/>
                  </a:cubicBezTo>
                  <a:cubicBezTo>
                    <a:pt x="30" y="66"/>
                    <a:pt x="40" y="74"/>
                    <a:pt x="54" y="74"/>
                  </a:cubicBezTo>
                  <a:cubicBezTo>
                    <a:pt x="50" y="83"/>
                    <a:pt x="52" y="96"/>
                    <a:pt x="62" y="101"/>
                  </a:cubicBezTo>
                  <a:cubicBezTo>
                    <a:pt x="60" y="106"/>
                    <a:pt x="61" y="111"/>
                    <a:pt x="64" y="115"/>
                  </a:cubicBezTo>
                  <a:cubicBezTo>
                    <a:pt x="59" y="123"/>
                    <a:pt x="50" y="124"/>
                    <a:pt x="43" y="119"/>
                  </a:cubicBezTo>
                  <a:cubicBezTo>
                    <a:pt x="44" y="109"/>
                    <a:pt x="40" y="101"/>
                    <a:pt x="32" y="96"/>
                  </a:cubicBezTo>
                  <a:cubicBezTo>
                    <a:pt x="29" y="102"/>
                    <a:pt x="29" y="102"/>
                    <a:pt x="29" y="102"/>
                  </a:cubicBezTo>
                  <a:cubicBezTo>
                    <a:pt x="34" y="105"/>
                    <a:pt x="37" y="111"/>
                    <a:pt x="36" y="118"/>
                  </a:cubicBezTo>
                  <a:cubicBezTo>
                    <a:pt x="36" y="123"/>
                    <a:pt x="33" y="129"/>
                    <a:pt x="27" y="131"/>
                  </a:cubicBezTo>
                  <a:cubicBezTo>
                    <a:pt x="30" y="138"/>
                    <a:pt x="30" y="138"/>
                    <a:pt x="30" y="138"/>
                  </a:cubicBezTo>
                  <a:cubicBezTo>
                    <a:pt x="35" y="135"/>
                    <a:pt x="39" y="131"/>
                    <a:pt x="41" y="126"/>
                  </a:cubicBezTo>
                  <a:cubicBezTo>
                    <a:pt x="51" y="131"/>
                    <a:pt x="62" y="129"/>
                    <a:pt x="68" y="121"/>
                  </a:cubicBezTo>
                  <a:cubicBezTo>
                    <a:pt x="73" y="125"/>
                    <a:pt x="79" y="127"/>
                    <a:pt x="86" y="128"/>
                  </a:cubicBezTo>
                  <a:cubicBezTo>
                    <a:pt x="84" y="131"/>
                    <a:pt x="83" y="135"/>
                    <a:pt x="83" y="139"/>
                  </a:cubicBezTo>
                  <a:cubicBezTo>
                    <a:pt x="67" y="136"/>
                    <a:pt x="54" y="143"/>
                    <a:pt x="50" y="159"/>
                  </a:cubicBezTo>
                  <a:cubicBezTo>
                    <a:pt x="45" y="158"/>
                    <a:pt x="39" y="160"/>
                    <a:pt x="35" y="163"/>
                  </a:cubicBezTo>
                  <a:cubicBezTo>
                    <a:pt x="28" y="160"/>
                    <a:pt x="20" y="161"/>
                    <a:pt x="14" y="164"/>
                  </a:cubicBezTo>
                  <a:cubicBezTo>
                    <a:pt x="3" y="148"/>
                    <a:pt x="7" y="128"/>
                    <a:pt x="21" y="116"/>
                  </a:cubicBezTo>
                  <a:cubicBezTo>
                    <a:pt x="4" y="103"/>
                    <a:pt x="1" y="81"/>
                    <a:pt x="15" y="64"/>
                  </a:cubicBezTo>
                  <a:cubicBezTo>
                    <a:pt x="4" y="51"/>
                    <a:pt x="0" y="25"/>
                    <a:pt x="17" y="12"/>
                  </a:cubicBezTo>
                  <a:cubicBezTo>
                    <a:pt x="33" y="0"/>
                    <a:pt x="48" y="14"/>
                    <a:pt x="57" y="27"/>
                  </a:cubicBezTo>
                  <a:cubicBezTo>
                    <a:pt x="72" y="20"/>
                    <a:pt x="87" y="37"/>
                    <a:pt x="78" y="52"/>
                  </a:cubicBezTo>
                  <a:cubicBezTo>
                    <a:pt x="67" y="70"/>
                    <a:pt x="38" y="73"/>
                    <a:pt x="3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2" name="Freeform 56"/>
            <p:cNvSpPr>
              <a:spLocks/>
            </p:cNvSpPr>
            <p:nvPr/>
          </p:nvSpPr>
          <p:spPr bwMode="auto">
            <a:xfrm>
              <a:off x="6438900" y="2974976"/>
              <a:ext cx="461963" cy="450850"/>
            </a:xfrm>
            <a:custGeom>
              <a:avLst/>
              <a:gdLst>
                <a:gd name="T0" fmla="*/ 41 w 77"/>
                <a:gd name="T1" fmla="*/ 71 h 75"/>
                <a:gd name="T2" fmla="*/ 18 w 77"/>
                <a:gd name="T3" fmla="*/ 48 h 75"/>
                <a:gd name="T4" fmla="*/ 9 w 77"/>
                <a:gd name="T5" fmla="*/ 23 h 75"/>
                <a:gd name="T6" fmla="*/ 33 w 77"/>
                <a:gd name="T7" fmla="*/ 0 h 75"/>
                <a:gd name="T8" fmla="*/ 43 w 77"/>
                <a:gd name="T9" fmla="*/ 35 h 75"/>
                <a:gd name="T10" fmla="*/ 65 w 77"/>
                <a:gd name="T11" fmla="*/ 72 h 75"/>
                <a:gd name="T12" fmla="*/ 41 w 77"/>
                <a:gd name="T13" fmla="*/ 71 h 75"/>
              </a:gdLst>
              <a:ahLst/>
              <a:cxnLst>
                <a:cxn ang="0">
                  <a:pos x="T0" y="T1"/>
                </a:cxn>
                <a:cxn ang="0">
                  <a:pos x="T2" y="T3"/>
                </a:cxn>
                <a:cxn ang="0">
                  <a:pos x="T4" y="T5"/>
                </a:cxn>
                <a:cxn ang="0">
                  <a:pos x="T6" y="T7"/>
                </a:cxn>
                <a:cxn ang="0">
                  <a:pos x="T8" y="T9"/>
                </a:cxn>
                <a:cxn ang="0">
                  <a:pos x="T10" y="T11"/>
                </a:cxn>
                <a:cxn ang="0">
                  <a:pos x="T12" y="T13"/>
                </a:cxn>
              </a:cxnLst>
              <a:rect l="0" t="0" r="r" b="b"/>
              <a:pathLst>
                <a:path w="77" h="75">
                  <a:moveTo>
                    <a:pt x="41" y="71"/>
                  </a:moveTo>
                  <a:cubicBezTo>
                    <a:pt x="26" y="75"/>
                    <a:pt x="5" y="63"/>
                    <a:pt x="18" y="48"/>
                  </a:cubicBezTo>
                  <a:cubicBezTo>
                    <a:pt x="5" y="49"/>
                    <a:pt x="0" y="32"/>
                    <a:pt x="9" y="23"/>
                  </a:cubicBezTo>
                  <a:cubicBezTo>
                    <a:pt x="20" y="19"/>
                    <a:pt x="29" y="11"/>
                    <a:pt x="33" y="0"/>
                  </a:cubicBezTo>
                  <a:cubicBezTo>
                    <a:pt x="52" y="0"/>
                    <a:pt x="53" y="24"/>
                    <a:pt x="43" y="35"/>
                  </a:cubicBezTo>
                  <a:cubicBezTo>
                    <a:pt x="64" y="34"/>
                    <a:pt x="77" y="57"/>
                    <a:pt x="65" y="72"/>
                  </a:cubicBezTo>
                  <a:cubicBezTo>
                    <a:pt x="56" y="68"/>
                    <a:pt x="49" y="68"/>
                    <a:pt x="41"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3" name="Freeform 57"/>
            <p:cNvSpPr>
              <a:spLocks/>
            </p:cNvSpPr>
            <p:nvPr/>
          </p:nvSpPr>
          <p:spPr bwMode="auto">
            <a:xfrm>
              <a:off x="6054725" y="3425826"/>
              <a:ext cx="846138" cy="944563"/>
            </a:xfrm>
            <a:custGeom>
              <a:avLst/>
              <a:gdLst>
                <a:gd name="T0" fmla="*/ 23 w 141"/>
                <a:gd name="T1" fmla="*/ 49 h 157"/>
                <a:gd name="T2" fmla="*/ 45 w 141"/>
                <a:gd name="T3" fmla="*/ 48 h 157"/>
                <a:gd name="T4" fmla="*/ 67 w 141"/>
                <a:gd name="T5" fmla="*/ 58 h 157"/>
                <a:gd name="T6" fmla="*/ 64 w 141"/>
                <a:gd name="T7" fmla="*/ 90 h 157"/>
                <a:gd name="T8" fmla="*/ 46 w 141"/>
                <a:gd name="T9" fmla="*/ 73 h 157"/>
                <a:gd name="T10" fmla="*/ 44 w 141"/>
                <a:gd name="T11" fmla="*/ 80 h 157"/>
                <a:gd name="T12" fmla="*/ 46 w 141"/>
                <a:gd name="T13" fmla="*/ 111 h 157"/>
                <a:gd name="T14" fmla="*/ 49 w 141"/>
                <a:gd name="T15" fmla="*/ 117 h 157"/>
                <a:gd name="T16" fmla="*/ 65 w 141"/>
                <a:gd name="T17" fmla="*/ 97 h 157"/>
                <a:gd name="T18" fmla="*/ 75 w 141"/>
                <a:gd name="T19" fmla="*/ 55 h 157"/>
                <a:gd name="T20" fmla="*/ 67 w 141"/>
                <a:gd name="T21" fmla="*/ 38 h 157"/>
                <a:gd name="T22" fmla="*/ 102 w 141"/>
                <a:gd name="T23" fmla="*/ 25 h 157"/>
                <a:gd name="T24" fmla="*/ 114 w 141"/>
                <a:gd name="T25" fmla="*/ 0 h 157"/>
                <a:gd name="T26" fmla="*/ 139 w 141"/>
                <a:gd name="T27" fmla="*/ 37 h 157"/>
                <a:gd name="T28" fmla="*/ 114 w 141"/>
                <a:gd name="T29" fmla="*/ 72 h 157"/>
                <a:gd name="T30" fmla="*/ 87 w 141"/>
                <a:gd name="T31" fmla="*/ 104 h 157"/>
                <a:gd name="T32" fmla="*/ 58 w 141"/>
                <a:gd name="T33" fmla="*/ 129 h 157"/>
                <a:gd name="T34" fmla="*/ 26 w 141"/>
                <a:gd name="T35" fmla="*/ 91 h 157"/>
                <a:gd name="T36" fmla="*/ 23 w 141"/>
                <a:gd name="T37" fmla="*/ 4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1" h="157">
                  <a:moveTo>
                    <a:pt x="23" y="49"/>
                  </a:moveTo>
                  <a:cubicBezTo>
                    <a:pt x="29" y="42"/>
                    <a:pt x="38" y="43"/>
                    <a:pt x="45" y="48"/>
                  </a:cubicBezTo>
                  <a:cubicBezTo>
                    <a:pt x="57" y="36"/>
                    <a:pt x="71" y="42"/>
                    <a:pt x="67" y="58"/>
                  </a:cubicBezTo>
                  <a:cubicBezTo>
                    <a:pt x="85" y="67"/>
                    <a:pt x="84" y="87"/>
                    <a:pt x="64" y="90"/>
                  </a:cubicBezTo>
                  <a:cubicBezTo>
                    <a:pt x="62" y="81"/>
                    <a:pt x="55" y="75"/>
                    <a:pt x="46" y="73"/>
                  </a:cubicBezTo>
                  <a:cubicBezTo>
                    <a:pt x="44" y="80"/>
                    <a:pt x="44" y="80"/>
                    <a:pt x="44" y="80"/>
                  </a:cubicBezTo>
                  <a:cubicBezTo>
                    <a:pt x="62" y="83"/>
                    <a:pt x="62" y="104"/>
                    <a:pt x="46" y="111"/>
                  </a:cubicBezTo>
                  <a:cubicBezTo>
                    <a:pt x="49" y="117"/>
                    <a:pt x="49" y="117"/>
                    <a:pt x="49" y="117"/>
                  </a:cubicBezTo>
                  <a:cubicBezTo>
                    <a:pt x="57" y="113"/>
                    <a:pt x="64" y="106"/>
                    <a:pt x="65" y="97"/>
                  </a:cubicBezTo>
                  <a:cubicBezTo>
                    <a:pt x="89" y="94"/>
                    <a:pt x="94" y="66"/>
                    <a:pt x="75" y="55"/>
                  </a:cubicBezTo>
                  <a:cubicBezTo>
                    <a:pt x="75" y="48"/>
                    <a:pt x="72" y="42"/>
                    <a:pt x="67" y="38"/>
                  </a:cubicBezTo>
                  <a:cubicBezTo>
                    <a:pt x="71" y="17"/>
                    <a:pt x="89" y="19"/>
                    <a:pt x="102" y="25"/>
                  </a:cubicBezTo>
                  <a:cubicBezTo>
                    <a:pt x="97" y="15"/>
                    <a:pt x="98" y="1"/>
                    <a:pt x="114" y="0"/>
                  </a:cubicBezTo>
                  <a:cubicBezTo>
                    <a:pt x="134" y="0"/>
                    <a:pt x="141" y="21"/>
                    <a:pt x="139" y="37"/>
                  </a:cubicBezTo>
                  <a:cubicBezTo>
                    <a:pt x="138" y="54"/>
                    <a:pt x="130" y="66"/>
                    <a:pt x="114" y="72"/>
                  </a:cubicBezTo>
                  <a:cubicBezTo>
                    <a:pt x="121" y="92"/>
                    <a:pt x="109" y="109"/>
                    <a:pt x="87" y="104"/>
                  </a:cubicBezTo>
                  <a:cubicBezTo>
                    <a:pt x="91" y="125"/>
                    <a:pt x="77" y="137"/>
                    <a:pt x="58" y="129"/>
                  </a:cubicBezTo>
                  <a:cubicBezTo>
                    <a:pt x="32" y="157"/>
                    <a:pt x="0" y="121"/>
                    <a:pt x="26" y="91"/>
                  </a:cubicBezTo>
                  <a:cubicBezTo>
                    <a:pt x="15" y="80"/>
                    <a:pt x="11" y="61"/>
                    <a:pt x="2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174" name="Group 58"/>
          <p:cNvGrpSpPr/>
          <p:nvPr/>
        </p:nvGrpSpPr>
        <p:grpSpPr>
          <a:xfrm>
            <a:off x="3393965" y="2487497"/>
            <a:ext cx="2093763" cy="402545"/>
            <a:chOff x="3524595" y="2732546"/>
            <a:chExt cx="2093762" cy="402545"/>
          </a:xfrm>
        </p:grpSpPr>
        <p:cxnSp>
          <p:nvCxnSpPr>
            <p:cNvPr id="175" name="Straight Connector 59"/>
            <p:cNvCxnSpPr/>
            <p:nvPr/>
          </p:nvCxnSpPr>
          <p:spPr>
            <a:xfrm flipH="1" flipV="1">
              <a:off x="5215812" y="2732546"/>
              <a:ext cx="402545" cy="402545"/>
            </a:xfrm>
            <a:prstGeom prst="line">
              <a:avLst/>
            </a:prstGeom>
            <a:noFill/>
            <a:ln w="50800" cap="flat" cmpd="sng" algn="ctr">
              <a:solidFill>
                <a:srgbClr val="6CAE43"/>
              </a:solidFill>
              <a:prstDash val="solid"/>
              <a:miter lim="800000"/>
            </a:ln>
            <a:effectLst/>
          </p:spPr>
        </p:cxnSp>
        <p:cxnSp>
          <p:nvCxnSpPr>
            <p:cNvPr id="176" name="Straight Connector 60"/>
            <p:cNvCxnSpPr/>
            <p:nvPr/>
          </p:nvCxnSpPr>
          <p:spPr>
            <a:xfrm flipH="1">
              <a:off x="3524595" y="2741877"/>
              <a:ext cx="1691217" cy="0"/>
            </a:xfrm>
            <a:prstGeom prst="line">
              <a:avLst/>
            </a:prstGeom>
            <a:noFill/>
            <a:ln w="50800" cap="flat" cmpd="sng" algn="ctr">
              <a:solidFill>
                <a:srgbClr val="6CAE43"/>
              </a:solidFill>
              <a:prstDash val="solid"/>
              <a:miter lim="800000"/>
            </a:ln>
            <a:effectLst/>
          </p:spPr>
        </p:cxnSp>
      </p:grpSp>
      <p:grpSp>
        <p:nvGrpSpPr>
          <p:cNvPr id="177" name="Group 61"/>
          <p:cNvGrpSpPr/>
          <p:nvPr/>
        </p:nvGrpSpPr>
        <p:grpSpPr>
          <a:xfrm>
            <a:off x="3393967" y="4840174"/>
            <a:ext cx="1946775" cy="402545"/>
            <a:chOff x="3524595" y="5085223"/>
            <a:chExt cx="1946774" cy="402545"/>
          </a:xfrm>
        </p:grpSpPr>
        <p:cxnSp>
          <p:nvCxnSpPr>
            <p:cNvPr id="178" name="Straight Connector 62"/>
            <p:cNvCxnSpPr/>
            <p:nvPr/>
          </p:nvCxnSpPr>
          <p:spPr>
            <a:xfrm rot="10800000" flipV="1">
              <a:off x="5068824" y="5085223"/>
              <a:ext cx="402545" cy="402545"/>
            </a:xfrm>
            <a:prstGeom prst="line">
              <a:avLst/>
            </a:prstGeom>
            <a:noFill/>
            <a:ln w="50800" cap="flat" cmpd="sng" algn="ctr">
              <a:solidFill>
                <a:srgbClr val="6CAE43"/>
              </a:solidFill>
              <a:prstDash val="solid"/>
              <a:miter lim="800000"/>
            </a:ln>
            <a:effectLst/>
          </p:spPr>
        </p:cxnSp>
        <p:cxnSp>
          <p:nvCxnSpPr>
            <p:cNvPr id="179" name="Straight Connector 63"/>
            <p:cNvCxnSpPr/>
            <p:nvPr/>
          </p:nvCxnSpPr>
          <p:spPr>
            <a:xfrm flipH="1">
              <a:off x="3524595" y="5487066"/>
              <a:ext cx="1548000" cy="0"/>
            </a:xfrm>
            <a:prstGeom prst="line">
              <a:avLst/>
            </a:prstGeom>
            <a:noFill/>
            <a:ln w="50800" cap="flat" cmpd="sng" algn="ctr">
              <a:solidFill>
                <a:srgbClr val="6CAE43"/>
              </a:solidFill>
              <a:prstDash val="solid"/>
              <a:miter lim="800000"/>
            </a:ln>
            <a:effectLst/>
          </p:spPr>
        </p:cxnSp>
      </p:grpSp>
      <p:cxnSp>
        <p:nvCxnSpPr>
          <p:cNvPr id="180" name="Straight Connector 64"/>
          <p:cNvCxnSpPr/>
          <p:nvPr/>
        </p:nvCxnSpPr>
        <p:spPr>
          <a:xfrm flipH="1">
            <a:off x="3393967" y="3392894"/>
            <a:ext cx="1548000" cy="0"/>
          </a:xfrm>
          <a:prstGeom prst="line">
            <a:avLst/>
          </a:prstGeom>
          <a:noFill/>
          <a:ln w="50800" cap="flat" cmpd="sng" algn="ctr">
            <a:solidFill>
              <a:srgbClr val="6CAE43"/>
            </a:solidFill>
            <a:prstDash val="solid"/>
            <a:miter lim="800000"/>
          </a:ln>
          <a:effectLst/>
        </p:spPr>
      </p:cxnSp>
      <p:cxnSp>
        <p:nvCxnSpPr>
          <p:cNvPr id="181" name="Straight Connector 65"/>
          <p:cNvCxnSpPr/>
          <p:nvPr/>
        </p:nvCxnSpPr>
        <p:spPr>
          <a:xfrm flipH="1">
            <a:off x="3393967" y="4397070"/>
            <a:ext cx="1548000" cy="0"/>
          </a:xfrm>
          <a:prstGeom prst="line">
            <a:avLst/>
          </a:prstGeom>
          <a:noFill/>
          <a:ln w="50800" cap="flat" cmpd="sng" algn="ctr">
            <a:solidFill>
              <a:srgbClr val="6CAE43"/>
            </a:solidFill>
            <a:prstDash val="solid"/>
            <a:miter lim="800000"/>
          </a:ln>
          <a:effectLst/>
        </p:spPr>
      </p:cxnSp>
      <p:sp>
        <p:nvSpPr>
          <p:cNvPr id="182" name="Freeform 66"/>
          <p:cNvSpPr/>
          <p:nvPr/>
        </p:nvSpPr>
        <p:spPr>
          <a:xfrm>
            <a:off x="6566831" y="2584296"/>
            <a:ext cx="1981143" cy="378334"/>
          </a:xfrm>
          <a:custGeom>
            <a:avLst/>
            <a:gdLst>
              <a:gd name="connsiteX0" fmla="*/ 0 w 2575249"/>
              <a:gd name="connsiteY0" fmla="*/ 569167 h 569167"/>
              <a:gd name="connsiteX1" fmla="*/ 625151 w 2575249"/>
              <a:gd name="connsiteY1" fmla="*/ 9331 h 569167"/>
              <a:gd name="connsiteX2" fmla="*/ 1744825 w 2575249"/>
              <a:gd name="connsiteY2" fmla="*/ 270588 h 569167"/>
              <a:gd name="connsiteX3" fmla="*/ 2575249 w 2575249"/>
              <a:gd name="connsiteY3" fmla="*/ 0 h 569167"/>
            </a:gdLst>
            <a:ahLst/>
            <a:cxnLst>
              <a:cxn ang="0">
                <a:pos x="connsiteX0" y="connsiteY0"/>
              </a:cxn>
              <a:cxn ang="0">
                <a:pos x="connsiteX1" y="connsiteY1"/>
              </a:cxn>
              <a:cxn ang="0">
                <a:pos x="connsiteX2" y="connsiteY2"/>
              </a:cxn>
              <a:cxn ang="0">
                <a:pos x="connsiteX3" y="connsiteY3"/>
              </a:cxn>
            </a:cxnLst>
            <a:rect l="l" t="t" r="r" b="b"/>
            <a:pathLst>
              <a:path w="2575249" h="569167">
                <a:moveTo>
                  <a:pt x="0" y="569167"/>
                </a:moveTo>
                <a:cubicBezTo>
                  <a:pt x="167173" y="314130"/>
                  <a:pt x="334347" y="59094"/>
                  <a:pt x="625151" y="9331"/>
                </a:cubicBezTo>
                <a:cubicBezTo>
                  <a:pt x="915955" y="-40432"/>
                  <a:pt x="1419809" y="272143"/>
                  <a:pt x="1744825" y="270588"/>
                </a:cubicBezTo>
                <a:cubicBezTo>
                  <a:pt x="2069841" y="269033"/>
                  <a:pt x="2322545" y="134516"/>
                  <a:pt x="2575249" y="0"/>
                </a:cubicBezTo>
              </a:path>
            </a:pathLst>
          </a:cu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83" name="Freeform 67"/>
          <p:cNvSpPr/>
          <p:nvPr/>
        </p:nvSpPr>
        <p:spPr>
          <a:xfrm rot="10511121" flipH="1">
            <a:off x="6663711" y="4645889"/>
            <a:ext cx="2111175" cy="500838"/>
          </a:xfrm>
          <a:custGeom>
            <a:avLst/>
            <a:gdLst>
              <a:gd name="connsiteX0" fmla="*/ 0 w 2575249"/>
              <a:gd name="connsiteY0" fmla="*/ 569167 h 569167"/>
              <a:gd name="connsiteX1" fmla="*/ 625151 w 2575249"/>
              <a:gd name="connsiteY1" fmla="*/ 9331 h 569167"/>
              <a:gd name="connsiteX2" fmla="*/ 1744825 w 2575249"/>
              <a:gd name="connsiteY2" fmla="*/ 270588 h 569167"/>
              <a:gd name="connsiteX3" fmla="*/ 2575249 w 2575249"/>
              <a:gd name="connsiteY3" fmla="*/ 0 h 569167"/>
            </a:gdLst>
            <a:ahLst/>
            <a:cxnLst>
              <a:cxn ang="0">
                <a:pos x="connsiteX0" y="connsiteY0"/>
              </a:cxn>
              <a:cxn ang="0">
                <a:pos x="connsiteX1" y="connsiteY1"/>
              </a:cxn>
              <a:cxn ang="0">
                <a:pos x="connsiteX2" y="connsiteY2"/>
              </a:cxn>
              <a:cxn ang="0">
                <a:pos x="connsiteX3" y="connsiteY3"/>
              </a:cxn>
            </a:cxnLst>
            <a:rect l="l" t="t" r="r" b="b"/>
            <a:pathLst>
              <a:path w="2575249" h="569167">
                <a:moveTo>
                  <a:pt x="0" y="569167"/>
                </a:moveTo>
                <a:cubicBezTo>
                  <a:pt x="167173" y="314130"/>
                  <a:pt x="334347" y="59094"/>
                  <a:pt x="625151" y="9331"/>
                </a:cubicBezTo>
                <a:cubicBezTo>
                  <a:pt x="915955" y="-40432"/>
                  <a:pt x="1419809" y="272143"/>
                  <a:pt x="1744825" y="270588"/>
                </a:cubicBezTo>
                <a:cubicBezTo>
                  <a:pt x="2069841" y="269033"/>
                  <a:pt x="2322545" y="134516"/>
                  <a:pt x="2575249" y="0"/>
                </a:cubicBezTo>
              </a:path>
            </a:pathLst>
          </a:cu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84" name="Freeform 68"/>
          <p:cNvSpPr/>
          <p:nvPr/>
        </p:nvSpPr>
        <p:spPr>
          <a:xfrm>
            <a:off x="6900531" y="3303228"/>
            <a:ext cx="1935244" cy="201600"/>
          </a:xfrm>
          <a:custGeom>
            <a:avLst/>
            <a:gdLst>
              <a:gd name="connsiteX0" fmla="*/ 0 w 2360645"/>
              <a:gd name="connsiteY0" fmla="*/ 177740 h 229104"/>
              <a:gd name="connsiteX1" fmla="*/ 578498 w 2360645"/>
              <a:gd name="connsiteY1" fmla="*/ 458 h 229104"/>
              <a:gd name="connsiteX2" fmla="*/ 1651519 w 2360645"/>
              <a:gd name="connsiteY2" fmla="*/ 224393 h 229104"/>
              <a:gd name="connsiteX3" fmla="*/ 2360645 w 2360645"/>
              <a:gd name="connsiteY3" fmla="*/ 131087 h 229104"/>
            </a:gdLst>
            <a:ahLst/>
            <a:cxnLst>
              <a:cxn ang="0">
                <a:pos x="connsiteX0" y="connsiteY0"/>
              </a:cxn>
              <a:cxn ang="0">
                <a:pos x="connsiteX1" y="connsiteY1"/>
              </a:cxn>
              <a:cxn ang="0">
                <a:pos x="connsiteX2" y="connsiteY2"/>
              </a:cxn>
              <a:cxn ang="0">
                <a:pos x="connsiteX3" y="connsiteY3"/>
              </a:cxn>
            </a:cxnLst>
            <a:rect l="l" t="t" r="r" b="b"/>
            <a:pathLst>
              <a:path w="2360645" h="229104">
                <a:moveTo>
                  <a:pt x="0" y="177740"/>
                </a:moveTo>
                <a:cubicBezTo>
                  <a:pt x="151622" y="85211"/>
                  <a:pt x="303245" y="-7317"/>
                  <a:pt x="578498" y="458"/>
                </a:cubicBezTo>
                <a:cubicBezTo>
                  <a:pt x="853751" y="8233"/>
                  <a:pt x="1354495" y="202622"/>
                  <a:pt x="1651519" y="224393"/>
                </a:cubicBezTo>
                <a:cubicBezTo>
                  <a:pt x="1948543" y="246164"/>
                  <a:pt x="2154594" y="188625"/>
                  <a:pt x="2360645" y="131087"/>
                </a:cubicBezTo>
              </a:path>
            </a:pathLst>
          </a:cu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85" name="Freeform 69"/>
          <p:cNvSpPr/>
          <p:nvPr/>
        </p:nvSpPr>
        <p:spPr>
          <a:xfrm rot="10800000" flipH="1">
            <a:off x="7000455" y="4195470"/>
            <a:ext cx="1935244" cy="201600"/>
          </a:xfrm>
          <a:custGeom>
            <a:avLst/>
            <a:gdLst>
              <a:gd name="connsiteX0" fmla="*/ 0 w 2360645"/>
              <a:gd name="connsiteY0" fmla="*/ 177740 h 229104"/>
              <a:gd name="connsiteX1" fmla="*/ 578498 w 2360645"/>
              <a:gd name="connsiteY1" fmla="*/ 458 h 229104"/>
              <a:gd name="connsiteX2" fmla="*/ 1651519 w 2360645"/>
              <a:gd name="connsiteY2" fmla="*/ 224393 h 229104"/>
              <a:gd name="connsiteX3" fmla="*/ 2360645 w 2360645"/>
              <a:gd name="connsiteY3" fmla="*/ 131087 h 229104"/>
            </a:gdLst>
            <a:ahLst/>
            <a:cxnLst>
              <a:cxn ang="0">
                <a:pos x="connsiteX0" y="connsiteY0"/>
              </a:cxn>
              <a:cxn ang="0">
                <a:pos x="connsiteX1" y="connsiteY1"/>
              </a:cxn>
              <a:cxn ang="0">
                <a:pos x="connsiteX2" y="connsiteY2"/>
              </a:cxn>
              <a:cxn ang="0">
                <a:pos x="connsiteX3" y="connsiteY3"/>
              </a:cxn>
            </a:cxnLst>
            <a:rect l="l" t="t" r="r" b="b"/>
            <a:pathLst>
              <a:path w="2360645" h="229104">
                <a:moveTo>
                  <a:pt x="0" y="177740"/>
                </a:moveTo>
                <a:cubicBezTo>
                  <a:pt x="151622" y="85211"/>
                  <a:pt x="303245" y="-7317"/>
                  <a:pt x="578498" y="458"/>
                </a:cubicBezTo>
                <a:cubicBezTo>
                  <a:pt x="853751" y="8233"/>
                  <a:pt x="1354495" y="202622"/>
                  <a:pt x="1651519" y="224393"/>
                </a:cubicBezTo>
                <a:cubicBezTo>
                  <a:pt x="1948543" y="246164"/>
                  <a:pt x="2154594" y="188625"/>
                  <a:pt x="2360645" y="131087"/>
                </a:cubicBezTo>
              </a:path>
            </a:pathLst>
          </a:cu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86" name="Oval 70"/>
          <p:cNvSpPr/>
          <p:nvPr/>
        </p:nvSpPr>
        <p:spPr>
          <a:xfrm>
            <a:off x="2694166" y="2154671"/>
            <a:ext cx="681140" cy="681140"/>
          </a:xfrm>
          <a:prstGeom prst="ellipse">
            <a:avLst/>
          </a:pr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87" name="Oval 71"/>
          <p:cNvSpPr/>
          <p:nvPr/>
        </p:nvSpPr>
        <p:spPr>
          <a:xfrm>
            <a:off x="8541822" y="2101566"/>
            <a:ext cx="681140" cy="681140"/>
          </a:xfrm>
          <a:prstGeom prst="ellipse">
            <a:avLst/>
          </a:pr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88" name="Oval 72"/>
          <p:cNvSpPr/>
          <p:nvPr/>
        </p:nvSpPr>
        <p:spPr>
          <a:xfrm>
            <a:off x="2694166" y="3018276"/>
            <a:ext cx="681140" cy="681140"/>
          </a:xfrm>
          <a:prstGeom prst="ellipse">
            <a:avLst/>
          </a:pr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89" name="Oval 73"/>
          <p:cNvSpPr/>
          <p:nvPr/>
        </p:nvSpPr>
        <p:spPr>
          <a:xfrm>
            <a:off x="8835735" y="2975963"/>
            <a:ext cx="681140" cy="681140"/>
          </a:xfrm>
          <a:prstGeom prst="ellipse">
            <a:avLst/>
          </a:pr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90" name="Oval 74"/>
          <p:cNvSpPr/>
          <p:nvPr/>
        </p:nvSpPr>
        <p:spPr>
          <a:xfrm>
            <a:off x="2694166" y="4028507"/>
            <a:ext cx="681140" cy="681140"/>
          </a:xfrm>
          <a:prstGeom prst="ellipse">
            <a:avLst/>
          </a:pr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91" name="Oval 75"/>
          <p:cNvSpPr/>
          <p:nvPr/>
        </p:nvSpPr>
        <p:spPr>
          <a:xfrm>
            <a:off x="2694166" y="4901443"/>
            <a:ext cx="681140" cy="681140"/>
          </a:xfrm>
          <a:prstGeom prst="ellipse">
            <a:avLst/>
          </a:pr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92" name="Oval 76"/>
          <p:cNvSpPr/>
          <p:nvPr/>
        </p:nvSpPr>
        <p:spPr>
          <a:xfrm>
            <a:off x="8954727" y="3957229"/>
            <a:ext cx="681140" cy="681140"/>
          </a:xfrm>
          <a:prstGeom prst="ellipse">
            <a:avLst/>
          </a:pr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93" name="Oval 77"/>
          <p:cNvSpPr/>
          <p:nvPr/>
        </p:nvSpPr>
        <p:spPr>
          <a:xfrm>
            <a:off x="8795958" y="4805297"/>
            <a:ext cx="681140" cy="681140"/>
          </a:xfrm>
          <a:prstGeom prst="ellipse">
            <a:avLst/>
          </a:prstGeom>
          <a:noFill/>
          <a:ln w="50800" cap="flat" cmpd="sng" algn="ctr">
            <a:solidFill>
              <a:srgbClr val="6CAE4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94" name="Freeform 248"/>
          <p:cNvSpPr>
            <a:spLocks noEditPoints="1"/>
          </p:cNvSpPr>
          <p:nvPr/>
        </p:nvSpPr>
        <p:spPr bwMode="auto">
          <a:xfrm>
            <a:off x="2851053" y="5058002"/>
            <a:ext cx="370467" cy="368029"/>
          </a:xfrm>
          <a:custGeom>
            <a:avLst/>
            <a:gdLst>
              <a:gd name="T0" fmla="*/ 88 w 91"/>
              <a:gd name="T1" fmla="*/ 14 h 90"/>
              <a:gd name="T2" fmla="*/ 77 w 91"/>
              <a:gd name="T3" fmla="*/ 3 h 90"/>
              <a:gd name="T4" fmla="*/ 68 w 91"/>
              <a:gd name="T5" fmla="*/ 0 h 90"/>
              <a:gd name="T6" fmla="*/ 60 w 91"/>
              <a:gd name="T7" fmla="*/ 3 h 90"/>
              <a:gd name="T8" fmla="*/ 14 w 91"/>
              <a:gd name="T9" fmla="*/ 48 h 90"/>
              <a:gd name="T10" fmla="*/ 13 w 91"/>
              <a:gd name="T11" fmla="*/ 51 h 90"/>
              <a:gd name="T12" fmla="*/ 1 w 91"/>
              <a:gd name="T13" fmla="*/ 79 h 90"/>
              <a:gd name="T14" fmla="*/ 3 w 91"/>
              <a:gd name="T15" fmla="*/ 88 h 90"/>
              <a:gd name="T16" fmla="*/ 9 w 91"/>
              <a:gd name="T17" fmla="*/ 90 h 90"/>
              <a:gd name="T18" fmla="*/ 12 w 91"/>
              <a:gd name="T19" fmla="*/ 90 h 90"/>
              <a:gd name="T20" fmla="*/ 40 w 91"/>
              <a:gd name="T21" fmla="*/ 78 h 90"/>
              <a:gd name="T22" fmla="*/ 43 w 91"/>
              <a:gd name="T23" fmla="*/ 77 h 90"/>
              <a:gd name="T24" fmla="*/ 88 w 91"/>
              <a:gd name="T25" fmla="*/ 31 h 90"/>
              <a:gd name="T26" fmla="*/ 91 w 91"/>
              <a:gd name="T27" fmla="*/ 23 h 90"/>
              <a:gd name="T28" fmla="*/ 88 w 91"/>
              <a:gd name="T29" fmla="*/ 14 h 90"/>
              <a:gd name="T30" fmla="*/ 9 w 91"/>
              <a:gd name="T31" fmla="*/ 82 h 90"/>
              <a:gd name="T32" fmla="*/ 19 w 91"/>
              <a:gd name="T33" fmla="*/ 56 h 90"/>
              <a:gd name="T34" fmla="*/ 35 w 91"/>
              <a:gd name="T35" fmla="*/ 72 h 90"/>
              <a:gd name="T36" fmla="*/ 9 w 91"/>
              <a:gd name="T37" fmla="*/ 82 h 90"/>
              <a:gd name="T38" fmla="*/ 82 w 91"/>
              <a:gd name="T39" fmla="*/ 26 h 90"/>
              <a:gd name="T40" fmla="*/ 39 w 91"/>
              <a:gd name="T41" fmla="*/ 69 h 90"/>
              <a:gd name="T42" fmla="*/ 21 w 91"/>
              <a:gd name="T43" fmla="*/ 53 h 90"/>
              <a:gd name="T44" fmla="*/ 65 w 91"/>
              <a:gd name="T45" fmla="*/ 9 h 90"/>
              <a:gd name="T46" fmla="*/ 68 w 91"/>
              <a:gd name="T47" fmla="*/ 8 h 90"/>
              <a:gd name="T48" fmla="*/ 71 w 91"/>
              <a:gd name="T49" fmla="*/ 9 h 90"/>
              <a:gd name="T50" fmla="*/ 82 w 91"/>
              <a:gd name="T51" fmla="*/ 20 h 90"/>
              <a:gd name="T52" fmla="*/ 82 w 91"/>
              <a:gd name="T53" fmla="*/ 2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1" h="90">
                <a:moveTo>
                  <a:pt x="88" y="14"/>
                </a:moveTo>
                <a:cubicBezTo>
                  <a:pt x="77" y="3"/>
                  <a:pt x="77" y="3"/>
                  <a:pt x="77" y="3"/>
                </a:cubicBezTo>
                <a:cubicBezTo>
                  <a:pt x="74" y="1"/>
                  <a:pt x="71" y="0"/>
                  <a:pt x="68" y="0"/>
                </a:cubicBezTo>
                <a:cubicBezTo>
                  <a:pt x="65" y="0"/>
                  <a:pt x="62" y="1"/>
                  <a:pt x="60" y="3"/>
                </a:cubicBezTo>
                <a:cubicBezTo>
                  <a:pt x="14" y="48"/>
                  <a:pt x="14" y="48"/>
                  <a:pt x="14" y="48"/>
                </a:cubicBezTo>
                <a:cubicBezTo>
                  <a:pt x="14" y="49"/>
                  <a:pt x="13" y="50"/>
                  <a:pt x="13" y="51"/>
                </a:cubicBezTo>
                <a:cubicBezTo>
                  <a:pt x="1" y="79"/>
                  <a:pt x="1" y="79"/>
                  <a:pt x="1" y="79"/>
                </a:cubicBezTo>
                <a:cubicBezTo>
                  <a:pt x="0" y="82"/>
                  <a:pt x="1" y="86"/>
                  <a:pt x="3" y="88"/>
                </a:cubicBezTo>
                <a:cubicBezTo>
                  <a:pt x="4" y="90"/>
                  <a:pt x="7" y="90"/>
                  <a:pt x="9" y="90"/>
                </a:cubicBezTo>
                <a:cubicBezTo>
                  <a:pt x="10" y="90"/>
                  <a:pt x="11" y="90"/>
                  <a:pt x="12" y="90"/>
                </a:cubicBezTo>
                <a:cubicBezTo>
                  <a:pt x="40" y="78"/>
                  <a:pt x="40" y="78"/>
                  <a:pt x="40" y="78"/>
                </a:cubicBezTo>
                <a:cubicBezTo>
                  <a:pt x="41" y="78"/>
                  <a:pt x="42" y="77"/>
                  <a:pt x="43" y="77"/>
                </a:cubicBezTo>
                <a:cubicBezTo>
                  <a:pt x="88" y="31"/>
                  <a:pt x="88" y="31"/>
                  <a:pt x="88" y="31"/>
                </a:cubicBezTo>
                <a:cubicBezTo>
                  <a:pt x="90" y="29"/>
                  <a:pt x="91" y="26"/>
                  <a:pt x="91" y="23"/>
                </a:cubicBezTo>
                <a:cubicBezTo>
                  <a:pt x="91" y="20"/>
                  <a:pt x="90" y="17"/>
                  <a:pt x="88" y="14"/>
                </a:cubicBezTo>
                <a:close/>
                <a:moveTo>
                  <a:pt x="9" y="82"/>
                </a:moveTo>
                <a:cubicBezTo>
                  <a:pt x="19" y="56"/>
                  <a:pt x="19" y="56"/>
                  <a:pt x="19" y="56"/>
                </a:cubicBezTo>
                <a:cubicBezTo>
                  <a:pt x="27" y="60"/>
                  <a:pt x="31" y="64"/>
                  <a:pt x="35" y="72"/>
                </a:cubicBezTo>
                <a:lnTo>
                  <a:pt x="9" y="82"/>
                </a:lnTo>
                <a:close/>
                <a:moveTo>
                  <a:pt x="82" y="26"/>
                </a:moveTo>
                <a:cubicBezTo>
                  <a:pt x="39" y="69"/>
                  <a:pt x="39" y="69"/>
                  <a:pt x="39" y="69"/>
                </a:cubicBezTo>
                <a:cubicBezTo>
                  <a:pt x="34" y="62"/>
                  <a:pt x="29" y="57"/>
                  <a:pt x="21" y="53"/>
                </a:cubicBezTo>
                <a:cubicBezTo>
                  <a:pt x="65" y="9"/>
                  <a:pt x="65" y="9"/>
                  <a:pt x="65" y="9"/>
                </a:cubicBezTo>
                <a:cubicBezTo>
                  <a:pt x="66" y="8"/>
                  <a:pt x="67" y="8"/>
                  <a:pt x="68" y="8"/>
                </a:cubicBezTo>
                <a:cubicBezTo>
                  <a:pt x="69" y="8"/>
                  <a:pt x="70" y="8"/>
                  <a:pt x="71" y="9"/>
                </a:cubicBezTo>
                <a:cubicBezTo>
                  <a:pt x="82" y="20"/>
                  <a:pt x="82" y="20"/>
                  <a:pt x="82" y="20"/>
                </a:cubicBezTo>
                <a:cubicBezTo>
                  <a:pt x="84" y="22"/>
                  <a:pt x="84" y="24"/>
                  <a:pt x="82" y="26"/>
                </a:cubicBezTo>
                <a:close/>
              </a:path>
            </a:pathLst>
          </a:custGeom>
          <a:solidFill>
            <a:srgbClr val="6CAE43"/>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nvGrpSpPr>
          <p:cNvPr id="195" name="Group 79"/>
          <p:cNvGrpSpPr/>
          <p:nvPr/>
        </p:nvGrpSpPr>
        <p:grpSpPr>
          <a:xfrm>
            <a:off x="8958425" y="4970939"/>
            <a:ext cx="400024" cy="349856"/>
            <a:chOff x="2437300" y="2768688"/>
            <a:chExt cx="400024" cy="349856"/>
          </a:xfrm>
          <a:solidFill>
            <a:srgbClr val="6CAE43"/>
          </a:solidFill>
        </p:grpSpPr>
        <p:sp>
          <p:nvSpPr>
            <p:cNvPr id="196" name="Freeform 104"/>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97" name="Freeform 105"/>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198" name="TextBox 82"/>
          <p:cNvSpPr txBox="1"/>
          <p:nvPr/>
        </p:nvSpPr>
        <p:spPr>
          <a:xfrm>
            <a:off x="3626227" y="5665917"/>
            <a:ext cx="1261884" cy="307777"/>
          </a:xfrm>
          <a:prstGeom prst="rect">
            <a:avLst/>
          </a:prstGeom>
          <a:noFill/>
        </p:spPr>
        <p:txBody>
          <a:bodyPr wrap="none" rtlCol="0">
            <a:spAutoFit/>
          </a:bodyPr>
          <a:lstStyle/>
          <a:p>
            <a:r>
              <a:rPr lang="zh-CN" altLang="en-US" sz="1400" dirty="0">
                <a:solidFill>
                  <a:prstClr val="white">
                    <a:lumMod val="65000"/>
                  </a:prstClr>
                </a:solidFill>
                <a:latin typeface="微软雅黑" pitchFamily="34" charset="-122"/>
                <a:ea typeface="微软雅黑" pitchFamily="34" charset="-122"/>
              </a:rPr>
              <a:t>输入你的</a:t>
            </a:r>
            <a:r>
              <a:rPr lang="zh-CN" altLang="en-US" sz="1400" dirty="0" smtClean="0">
                <a:solidFill>
                  <a:prstClr val="white">
                    <a:lumMod val="65000"/>
                  </a:prstClr>
                </a:solidFill>
                <a:latin typeface="微软雅黑" pitchFamily="34" charset="-122"/>
                <a:ea typeface="微软雅黑" pitchFamily="34" charset="-122"/>
              </a:rPr>
              <a:t>文字</a:t>
            </a:r>
            <a:endParaRPr lang="id-ID" sz="1400" dirty="0">
              <a:solidFill>
                <a:prstClr val="white">
                  <a:lumMod val="65000"/>
                </a:prstClr>
              </a:solidFill>
              <a:latin typeface="微软雅黑" pitchFamily="34" charset="-122"/>
              <a:ea typeface="微软雅黑" pitchFamily="34" charset="-122"/>
            </a:endParaRPr>
          </a:p>
        </p:txBody>
      </p:sp>
      <p:sp>
        <p:nvSpPr>
          <p:cNvPr id="199" name="Oval 130"/>
          <p:cNvSpPr/>
          <p:nvPr/>
        </p:nvSpPr>
        <p:spPr>
          <a:xfrm>
            <a:off x="3473462" y="5743418"/>
            <a:ext cx="152767" cy="152766"/>
          </a:xfrm>
          <a:prstGeom prst="ellipse">
            <a:avLst/>
          </a:prstGeom>
          <a:solidFill>
            <a:srgbClr val="6CAE4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200" name="TextBox 131"/>
          <p:cNvSpPr txBox="1"/>
          <p:nvPr/>
        </p:nvSpPr>
        <p:spPr>
          <a:xfrm>
            <a:off x="5434171" y="5665917"/>
            <a:ext cx="1082348" cy="307777"/>
          </a:xfrm>
          <a:prstGeom prst="rect">
            <a:avLst/>
          </a:prstGeom>
          <a:noFill/>
        </p:spPr>
        <p:txBody>
          <a:bodyPr wrap="none" rtlCol="0">
            <a:spAutoFit/>
          </a:bodyPr>
          <a:lstStyle/>
          <a:p>
            <a:r>
              <a:rPr lang="zh-CN" altLang="en-US" sz="1400" dirty="0">
                <a:solidFill>
                  <a:prstClr val="white">
                    <a:lumMod val="65000"/>
                  </a:prstClr>
                </a:solidFill>
                <a:latin typeface="微软雅黑" pitchFamily="34" charset="-122"/>
                <a:ea typeface="微软雅黑" pitchFamily="34" charset="-122"/>
              </a:rPr>
              <a:t>输入你的</a:t>
            </a:r>
            <a:r>
              <a:rPr lang="zh-CN" altLang="en-US" sz="1400" dirty="0" smtClean="0">
                <a:solidFill>
                  <a:prstClr val="white">
                    <a:lumMod val="65000"/>
                  </a:prstClr>
                </a:solidFill>
                <a:latin typeface="微软雅黑" pitchFamily="34" charset="-122"/>
                <a:ea typeface="微软雅黑" pitchFamily="34" charset="-122"/>
              </a:rPr>
              <a:t>文</a:t>
            </a:r>
            <a:endParaRPr lang="id-ID" sz="1400" dirty="0">
              <a:solidFill>
                <a:prstClr val="white">
                  <a:lumMod val="65000"/>
                </a:prstClr>
              </a:solidFill>
              <a:latin typeface="微软雅黑" pitchFamily="34" charset="-122"/>
              <a:ea typeface="微软雅黑" pitchFamily="34" charset="-122"/>
            </a:endParaRPr>
          </a:p>
        </p:txBody>
      </p:sp>
      <p:sp>
        <p:nvSpPr>
          <p:cNvPr id="201" name="Oval 132"/>
          <p:cNvSpPr/>
          <p:nvPr/>
        </p:nvSpPr>
        <p:spPr>
          <a:xfrm>
            <a:off x="5281406" y="5743418"/>
            <a:ext cx="152767" cy="152766"/>
          </a:xfrm>
          <a:prstGeom prst="ellipse">
            <a:avLst/>
          </a:prstGeom>
          <a:solidFill>
            <a:srgbClr val="6CAE4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202" name="TextBox 133"/>
          <p:cNvSpPr txBox="1"/>
          <p:nvPr/>
        </p:nvSpPr>
        <p:spPr>
          <a:xfrm>
            <a:off x="6697045" y="5665917"/>
            <a:ext cx="1082348" cy="307777"/>
          </a:xfrm>
          <a:prstGeom prst="rect">
            <a:avLst/>
          </a:prstGeom>
          <a:noFill/>
        </p:spPr>
        <p:txBody>
          <a:bodyPr wrap="none" rtlCol="0">
            <a:spAutoFit/>
          </a:bodyPr>
          <a:lstStyle/>
          <a:p>
            <a:r>
              <a:rPr lang="zh-CN" altLang="en-US" sz="1400" dirty="0">
                <a:solidFill>
                  <a:prstClr val="white">
                    <a:lumMod val="65000"/>
                  </a:prstClr>
                </a:solidFill>
                <a:latin typeface="微软雅黑" pitchFamily="34" charset="-122"/>
                <a:ea typeface="微软雅黑" pitchFamily="34" charset="-122"/>
              </a:rPr>
              <a:t>输入你的</a:t>
            </a:r>
            <a:r>
              <a:rPr lang="zh-CN" altLang="en-US" sz="1400" dirty="0" smtClean="0">
                <a:solidFill>
                  <a:prstClr val="white">
                    <a:lumMod val="65000"/>
                  </a:prstClr>
                </a:solidFill>
                <a:latin typeface="微软雅黑" pitchFamily="34" charset="-122"/>
                <a:ea typeface="微软雅黑" pitchFamily="34" charset="-122"/>
              </a:rPr>
              <a:t>文</a:t>
            </a:r>
            <a:endParaRPr lang="id-ID" sz="1400" dirty="0">
              <a:solidFill>
                <a:prstClr val="white">
                  <a:lumMod val="65000"/>
                </a:prstClr>
              </a:solidFill>
              <a:latin typeface="微软雅黑" pitchFamily="34" charset="-122"/>
              <a:ea typeface="微软雅黑" pitchFamily="34" charset="-122"/>
            </a:endParaRPr>
          </a:p>
        </p:txBody>
      </p:sp>
      <p:sp>
        <p:nvSpPr>
          <p:cNvPr id="203" name="Oval 134"/>
          <p:cNvSpPr/>
          <p:nvPr/>
        </p:nvSpPr>
        <p:spPr>
          <a:xfrm>
            <a:off x="6544281" y="5743418"/>
            <a:ext cx="152767" cy="152766"/>
          </a:xfrm>
          <a:prstGeom prst="ellipse">
            <a:avLst/>
          </a:prstGeom>
          <a:solidFill>
            <a:srgbClr val="6CAE4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204" name="TextBox 135"/>
          <p:cNvSpPr txBox="1"/>
          <p:nvPr/>
        </p:nvSpPr>
        <p:spPr>
          <a:xfrm>
            <a:off x="8124406" y="5665917"/>
            <a:ext cx="1620957" cy="307777"/>
          </a:xfrm>
          <a:prstGeom prst="rect">
            <a:avLst/>
          </a:prstGeom>
          <a:noFill/>
        </p:spPr>
        <p:txBody>
          <a:bodyPr wrap="none" rtlCol="0">
            <a:spAutoFit/>
          </a:bodyPr>
          <a:lstStyle/>
          <a:p>
            <a:r>
              <a:rPr lang="zh-CN" altLang="en-US" sz="1400" dirty="0">
                <a:solidFill>
                  <a:prstClr val="white">
                    <a:lumMod val="65000"/>
                  </a:prstClr>
                </a:solidFill>
                <a:latin typeface="微软雅黑" pitchFamily="34" charset="-122"/>
                <a:ea typeface="微软雅黑" pitchFamily="34" charset="-122"/>
              </a:rPr>
              <a:t>输入你的文字信息</a:t>
            </a:r>
            <a:endParaRPr lang="id-ID" sz="1400" dirty="0">
              <a:solidFill>
                <a:prstClr val="white">
                  <a:lumMod val="65000"/>
                </a:prstClr>
              </a:solidFill>
              <a:latin typeface="微软雅黑" pitchFamily="34" charset="-122"/>
              <a:ea typeface="微软雅黑" pitchFamily="34" charset="-122"/>
            </a:endParaRPr>
          </a:p>
        </p:txBody>
      </p:sp>
      <p:sp>
        <p:nvSpPr>
          <p:cNvPr id="205" name="Oval 136"/>
          <p:cNvSpPr/>
          <p:nvPr/>
        </p:nvSpPr>
        <p:spPr>
          <a:xfrm>
            <a:off x="7971639" y="5743418"/>
            <a:ext cx="152767" cy="152766"/>
          </a:xfrm>
          <a:prstGeom prst="ellipse">
            <a:avLst/>
          </a:prstGeom>
          <a:solidFill>
            <a:srgbClr val="6CAE4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206" name="Rectangle 137"/>
          <p:cNvSpPr/>
          <p:nvPr/>
        </p:nvSpPr>
        <p:spPr>
          <a:xfrm>
            <a:off x="540333" y="2095077"/>
            <a:ext cx="2031563" cy="553998"/>
          </a:xfrm>
          <a:prstGeom prst="rect">
            <a:avLst/>
          </a:prstGeom>
        </p:spPr>
        <p:txBody>
          <a:bodyPr wrap="square">
            <a:spAutoFit/>
          </a:bodyPr>
          <a:lstStyle/>
          <a:p>
            <a:pPr algn="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sp>
        <p:nvSpPr>
          <p:cNvPr id="207" name="Rectangle 138"/>
          <p:cNvSpPr/>
          <p:nvPr/>
        </p:nvSpPr>
        <p:spPr>
          <a:xfrm>
            <a:off x="540333" y="2966431"/>
            <a:ext cx="2031563" cy="553998"/>
          </a:xfrm>
          <a:prstGeom prst="rect">
            <a:avLst/>
          </a:prstGeom>
        </p:spPr>
        <p:txBody>
          <a:bodyPr wrap="square">
            <a:spAutoFit/>
          </a:bodyPr>
          <a:lstStyle/>
          <a:p>
            <a:pPr algn="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sp>
        <p:nvSpPr>
          <p:cNvPr id="208" name="Rectangle 139"/>
          <p:cNvSpPr/>
          <p:nvPr/>
        </p:nvSpPr>
        <p:spPr>
          <a:xfrm>
            <a:off x="540333" y="3923700"/>
            <a:ext cx="2031563" cy="784830"/>
          </a:xfrm>
          <a:prstGeom prst="rect">
            <a:avLst/>
          </a:prstGeom>
        </p:spPr>
        <p:txBody>
          <a:bodyPr wrap="square">
            <a:spAutoFit/>
          </a:bodyPr>
          <a:lstStyle/>
          <a:p>
            <a:pPr algn="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sp>
        <p:nvSpPr>
          <p:cNvPr id="209" name="Rectangle 140"/>
          <p:cNvSpPr/>
          <p:nvPr/>
        </p:nvSpPr>
        <p:spPr>
          <a:xfrm>
            <a:off x="540333" y="4849599"/>
            <a:ext cx="2031563" cy="784830"/>
          </a:xfrm>
          <a:prstGeom prst="rect">
            <a:avLst/>
          </a:prstGeom>
        </p:spPr>
        <p:txBody>
          <a:bodyPr wrap="square">
            <a:spAutoFit/>
          </a:bodyPr>
          <a:lstStyle/>
          <a:p>
            <a:pPr algn="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sp>
        <p:nvSpPr>
          <p:cNvPr id="210" name="Rectangle 141"/>
          <p:cNvSpPr/>
          <p:nvPr/>
        </p:nvSpPr>
        <p:spPr>
          <a:xfrm>
            <a:off x="9283297" y="2011657"/>
            <a:ext cx="2031563" cy="553998"/>
          </a:xfrm>
          <a:prstGeom prst="rect">
            <a:avLst/>
          </a:prstGeom>
        </p:spPr>
        <p:txBody>
          <a:bodyPr wrap="square">
            <a:spAutoFit/>
          </a:bodyPr>
          <a:lstStyle/>
          <a:p>
            <a:pP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sp>
        <p:nvSpPr>
          <p:cNvPr id="211" name="Rectangle 142"/>
          <p:cNvSpPr/>
          <p:nvPr/>
        </p:nvSpPr>
        <p:spPr>
          <a:xfrm>
            <a:off x="9593317" y="2921979"/>
            <a:ext cx="2031563" cy="784830"/>
          </a:xfrm>
          <a:prstGeom prst="rect">
            <a:avLst/>
          </a:prstGeom>
        </p:spPr>
        <p:txBody>
          <a:bodyPr wrap="square">
            <a:spAutoFit/>
          </a:bodyPr>
          <a:lstStyle/>
          <a:p>
            <a:pP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sp>
        <p:nvSpPr>
          <p:cNvPr id="212" name="Rectangle 143"/>
          <p:cNvSpPr/>
          <p:nvPr/>
        </p:nvSpPr>
        <p:spPr>
          <a:xfrm>
            <a:off x="9723764" y="3853715"/>
            <a:ext cx="2031563" cy="553998"/>
          </a:xfrm>
          <a:prstGeom prst="rect">
            <a:avLst/>
          </a:prstGeom>
        </p:spPr>
        <p:txBody>
          <a:bodyPr wrap="square">
            <a:spAutoFit/>
          </a:bodyPr>
          <a:lstStyle/>
          <a:p>
            <a:pP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sp>
        <p:nvSpPr>
          <p:cNvPr id="213" name="Rectangle 144"/>
          <p:cNvSpPr/>
          <p:nvPr/>
        </p:nvSpPr>
        <p:spPr>
          <a:xfrm>
            <a:off x="9621821" y="4797755"/>
            <a:ext cx="2031563" cy="784830"/>
          </a:xfrm>
          <a:prstGeom prst="rect">
            <a:avLst/>
          </a:prstGeom>
        </p:spPr>
        <p:txBody>
          <a:bodyPr wrap="square">
            <a:spAutoFit/>
          </a:bodyPr>
          <a:lstStyle/>
          <a:p>
            <a:pP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grpSp>
        <p:nvGrpSpPr>
          <p:cNvPr id="214" name="Group 145"/>
          <p:cNvGrpSpPr/>
          <p:nvPr/>
        </p:nvGrpSpPr>
        <p:grpSpPr>
          <a:xfrm>
            <a:off x="2879047" y="4246130"/>
            <a:ext cx="318232" cy="243676"/>
            <a:chOff x="138114" y="2974975"/>
            <a:chExt cx="277812" cy="212726"/>
          </a:xfrm>
          <a:solidFill>
            <a:srgbClr val="6CAE43"/>
          </a:solidFill>
        </p:grpSpPr>
        <p:sp>
          <p:nvSpPr>
            <p:cNvPr id="215" name="Freeform 86"/>
            <p:cNvSpPr>
              <a:spLocks/>
            </p:cNvSpPr>
            <p:nvPr/>
          </p:nvSpPr>
          <p:spPr bwMode="auto">
            <a:xfrm>
              <a:off x="212726" y="2974975"/>
              <a:ext cx="203200" cy="42863"/>
            </a:xfrm>
            <a:custGeom>
              <a:avLst/>
              <a:gdLst>
                <a:gd name="T0" fmla="*/ 4 w 76"/>
                <a:gd name="T1" fmla="*/ 0 h 16"/>
                <a:gd name="T2" fmla="*/ 72 w 76"/>
                <a:gd name="T3" fmla="*/ 0 h 16"/>
                <a:gd name="T4" fmla="*/ 76 w 76"/>
                <a:gd name="T5" fmla="*/ 4 h 16"/>
                <a:gd name="T6" fmla="*/ 76 w 76"/>
                <a:gd name="T7" fmla="*/ 12 h 16"/>
                <a:gd name="T8" fmla="*/ 72 w 76"/>
                <a:gd name="T9" fmla="*/ 16 h 16"/>
                <a:gd name="T10" fmla="*/ 4 w 76"/>
                <a:gd name="T11" fmla="*/ 16 h 16"/>
                <a:gd name="T12" fmla="*/ 0 w 76"/>
                <a:gd name="T13" fmla="*/ 12 h 16"/>
                <a:gd name="T14" fmla="*/ 0 w 76"/>
                <a:gd name="T15" fmla="*/ 4 h 16"/>
                <a:gd name="T16" fmla="*/ 4 w 7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
                  <a:moveTo>
                    <a:pt x="4" y="0"/>
                  </a:moveTo>
                  <a:cubicBezTo>
                    <a:pt x="72" y="0"/>
                    <a:pt x="72" y="0"/>
                    <a:pt x="72" y="0"/>
                  </a:cubicBezTo>
                  <a:cubicBezTo>
                    <a:pt x="74" y="0"/>
                    <a:pt x="76" y="2"/>
                    <a:pt x="76" y="4"/>
                  </a:cubicBezTo>
                  <a:cubicBezTo>
                    <a:pt x="76" y="12"/>
                    <a:pt x="76" y="12"/>
                    <a:pt x="76" y="12"/>
                  </a:cubicBezTo>
                  <a:cubicBezTo>
                    <a:pt x="76" y="14"/>
                    <a:pt x="74" y="16"/>
                    <a:pt x="72"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16" name="Freeform 87"/>
            <p:cNvSpPr>
              <a:spLocks/>
            </p:cNvSpPr>
            <p:nvPr/>
          </p:nvSpPr>
          <p:spPr bwMode="auto">
            <a:xfrm>
              <a:off x="212726" y="3059113"/>
              <a:ext cx="160338" cy="42863"/>
            </a:xfrm>
            <a:custGeom>
              <a:avLst/>
              <a:gdLst>
                <a:gd name="T0" fmla="*/ 4 w 60"/>
                <a:gd name="T1" fmla="*/ 0 h 16"/>
                <a:gd name="T2" fmla="*/ 56 w 60"/>
                <a:gd name="T3" fmla="*/ 0 h 16"/>
                <a:gd name="T4" fmla="*/ 60 w 60"/>
                <a:gd name="T5" fmla="*/ 4 h 16"/>
                <a:gd name="T6" fmla="*/ 60 w 60"/>
                <a:gd name="T7" fmla="*/ 12 h 16"/>
                <a:gd name="T8" fmla="*/ 56 w 60"/>
                <a:gd name="T9" fmla="*/ 16 h 16"/>
                <a:gd name="T10" fmla="*/ 4 w 60"/>
                <a:gd name="T11" fmla="*/ 16 h 16"/>
                <a:gd name="T12" fmla="*/ 0 w 60"/>
                <a:gd name="T13" fmla="*/ 12 h 16"/>
                <a:gd name="T14" fmla="*/ 0 w 60"/>
                <a:gd name="T15" fmla="*/ 4 h 16"/>
                <a:gd name="T16" fmla="*/ 4 w 6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6">
                  <a:moveTo>
                    <a:pt x="4" y="0"/>
                  </a:moveTo>
                  <a:cubicBezTo>
                    <a:pt x="56" y="0"/>
                    <a:pt x="56" y="0"/>
                    <a:pt x="56" y="0"/>
                  </a:cubicBezTo>
                  <a:cubicBezTo>
                    <a:pt x="58" y="0"/>
                    <a:pt x="60" y="2"/>
                    <a:pt x="60" y="4"/>
                  </a:cubicBezTo>
                  <a:cubicBezTo>
                    <a:pt x="60" y="12"/>
                    <a:pt x="60" y="12"/>
                    <a:pt x="60" y="12"/>
                  </a:cubicBezTo>
                  <a:cubicBezTo>
                    <a:pt x="60" y="14"/>
                    <a:pt x="58" y="16"/>
                    <a:pt x="56"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17" name="Freeform 88"/>
            <p:cNvSpPr>
              <a:spLocks/>
            </p:cNvSpPr>
            <p:nvPr/>
          </p:nvSpPr>
          <p:spPr bwMode="auto">
            <a:xfrm>
              <a:off x="212726" y="3144838"/>
              <a:ext cx="192088" cy="42863"/>
            </a:xfrm>
            <a:custGeom>
              <a:avLst/>
              <a:gdLst>
                <a:gd name="T0" fmla="*/ 4 w 72"/>
                <a:gd name="T1" fmla="*/ 0 h 16"/>
                <a:gd name="T2" fmla="*/ 68 w 72"/>
                <a:gd name="T3" fmla="*/ 0 h 16"/>
                <a:gd name="T4" fmla="*/ 72 w 72"/>
                <a:gd name="T5" fmla="*/ 4 h 16"/>
                <a:gd name="T6" fmla="*/ 72 w 72"/>
                <a:gd name="T7" fmla="*/ 12 h 16"/>
                <a:gd name="T8" fmla="*/ 68 w 72"/>
                <a:gd name="T9" fmla="*/ 16 h 16"/>
                <a:gd name="T10" fmla="*/ 4 w 72"/>
                <a:gd name="T11" fmla="*/ 16 h 16"/>
                <a:gd name="T12" fmla="*/ 0 w 72"/>
                <a:gd name="T13" fmla="*/ 12 h 16"/>
                <a:gd name="T14" fmla="*/ 0 w 72"/>
                <a:gd name="T15" fmla="*/ 4 h 16"/>
                <a:gd name="T16" fmla="*/ 4 w 72"/>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16">
                  <a:moveTo>
                    <a:pt x="4" y="0"/>
                  </a:moveTo>
                  <a:cubicBezTo>
                    <a:pt x="68" y="0"/>
                    <a:pt x="68" y="0"/>
                    <a:pt x="68" y="0"/>
                  </a:cubicBezTo>
                  <a:cubicBezTo>
                    <a:pt x="70" y="0"/>
                    <a:pt x="72" y="2"/>
                    <a:pt x="72" y="4"/>
                  </a:cubicBezTo>
                  <a:cubicBezTo>
                    <a:pt x="72" y="12"/>
                    <a:pt x="72" y="12"/>
                    <a:pt x="72" y="12"/>
                  </a:cubicBezTo>
                  <a:cubicBezTo>
                    <a:pt x="72" y="14"/>
                    <a:pt x="70" y="16"/>
                    <a:pt x="68"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18" name="Freeform 89"/>
            <p:cNvSpPr>
              <a:spLocks/>
            </p:cNvSpPr>
            <p:nvPr/>
          </p:nvSpPr>
          <p:spPr bwMode="auto">
            <a:xfrm>
              <a:off x="138114" y="2974975"/>
              <a:ext cx="42863" cy="42863"/>
            </a:xfrm>
            <a:custGeom>
              <a:avLst/>
              <a:gdLst>
                <a:gd name="T0" fmla="*/ 4 w 16"/>
                <a:gd name="T1" fmla="*/ 0 h 16"/>
                <a:gd name="T2" fmla="*/ 12 w 16"/>
                <a:gd name="T3" fmla="*/ 0 h 16"/>
                <a:gd name="T4" fmla="*/ 16 w 16"/>
                <a:gd name="T5" fmla="*/ 4 h 16"/>
                <a:gd name="T6" fmla="*/ 16 w 16"/>
                <a:gd name="T7" fmla="*/ 12 h 16"/>
                <a:gd name="T8" fmla="*/ 12 w 16"/>
                <a:gd name="T9" fmla="*/ 16 h 16"/>
                <a:gd name="T10" fmla="*/ 4 w 16"/>
                <a:gd name="T11" fmla="*/ 16 h 16"/>
                <a:gd name="T12" fmla="*/ 0 w 16"/>
                <a:gd name="T13" fmla="*/ 12 h 16"/>
                <a:gd name="T14" fmla="*/ 0 w 16"/>
                <a:gd name="T15" fmla="*/ 4 h 16"/>
                <a:gd name="T16" fmla="*/ 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4" y="0"/>
                  </a:moveTo>
                  <a:cubicBezTo>
                    <a:pt x="12" y="0"/>
                    <a:pt x="12" y="0"/>
                    <a:pt x="12" y="0"/>
                  </a:cubicBezTo>
                  <a:cubicBezTo>
                    <a:pt x="14" y="0"/>
                    <a:pt x="16" y="2"/>
                    <a:pt x="16" y="4"/>
                  </a:cubicBezTo>
                  <a:cubicBezTo>
                    <a:pt x="16" y="12"/>
                    <a:pt x="16" y="12"/>
                    <a:pt x="16" y="12"/>
                  </a:cubicBezTo>
                  <a:cubicBezTo>
                    <a:pt x="16" y="14"/>
                    <a:pt x="14" y="16"/>
                    <a:pt x="12"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19" name="Freeform 90"/>
            <p:cNvSpPr>
              <a:spLocks/>
            </p:cNvSpPr>
            <p:nvPr/>
          </p:nvSpPr>
          <p:spPr bwMode="auto">
            <a:xfrm>
              <a:off x="138114" y="3059113"/>
              <a:ext cx="42863" cy="42863"/>
            </a:xfrm>
            <a:custGeom>
              <a:avLst/>
              <a:gdLst>
                <a:gd name="T0" fmla="*/ 4 w 16"/>
                <a:gd name="T1" fmla="*/ 0 h 16"/>
                <a:gd name="T2" fmla="*/ 12 w 16"/>
                <a:gd name="T3" fmla="*/ 0 h 16"/>
                <a:gd name="T4" fmla="*/ 16 w 16"/>
                <a:gd name="T5" fmla="*/ 4 h 16"/>
                <a:gd name="T6" fmla="*/ 16 w 16"/>
                <a:gd name="T7" fmla="*/ 12 h 16"/>
                <a:gd name="T8" fmla="*/ 12 w 16"/>
                <a:gd name="T9" fmla="*/ 16 h 16"/>
                <a:gd name="T10" fmla="*/ 4 w 16"/>
                <a:gd name="T11" fmla="*/ 16 h 16"/>
                <a:gd name="T12" fmla="*/ 0 w 16"/>
                <a:gd name="T13" fmla="*/ 12 h 16"/>
                <a:gd name="T14" fmla="*/ 0 w 16"/>
                <a:gd name="T15" fmla="*/ 4 h 16"/>
                <a:gd name="T16" fmla="*/ 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4" y="0"/>
                  </a:moveTo>
                  <a:cubicBezTo>
                    <a:pt x="12" y="0"/>
                    <a:pt x="12" y="0"/>
                    <a:pt x="12" y="0"/>
                  </a:cubicBezTo>
                  <a:cubicBezTo>
                    <a:pt x="14" y="0"/>
                    <a:pt x="16" y="2"/>
                    <a:pt x="16" y="4"/>
                  </a:cubicBezTo>
                  <a:cubicBezTo>
                    <a:pt x="16" y="12"/>
                    <a:pt x="16" y="12"/>
                    <a:pt x="16" y="12"/>
                  </a:cubicBezTo>
                  <a:cubicBezTo>
                    <a:pt x="16" y="14"/>
                    <a:pt x="14" y="16"/>
                    <a:pt x="12"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20" name="Freeform 91"/>
            <p:cNvSpPr>
              <a:spLocks/>
            </p:cNvSpPr>
            <p:nvPr/>
          </p:nvSpPr>
          <p:spPr bwMode="auto">
            <a:xfrm>
              <a:off x="138114" y="3144838"/>
              <a:ext cx="42863" cy="42863"/>
            </a:xfrm>
            <a:custGeom>
              <a:avLst/>
              <a:gdLst>
                <a:gd name="T0" fmla="*/ 4 w 16"/>
                <a:gd name="T1" fmla="*/ 0 h 16"/>
                <a:gd name="T2" fmla="*/ 12 w 16"/>
                <a:gd name="T3" fmla="*/ 0 h 16"/>
                <a:gd name="T4" fmla="*/ 16 w 16"/>
                <a:gd name="T5" fmla="*/ 4 h 16"/>
                <a:gd name="T6" fmla="*/ 16 w 16"/>
                <a:gd name="T7" fmla="*/ 12 h 16"/>
                <a:gd name="T8" fmla="*/ 12 w 16"/>
                <a:gd name="T9" fmla="*/ 16 h 16"/>
                <a:gd name="T10" fmla="*/ 4 w 16"/>
                <a:gd name="T11" fmla="*/ 16 h 16"/>
                <a:gd name="T12" fmla="*/ 0 w 16"/>
                <a:gd name="T13" fmla="*/ 12 h 16"/>
                <a:gd name="T14" fmla="*/ 0 w 16"/>
                <a:gd name="T15" fmla="*/ 4 h 16"/>
                <a:gd name="T16" fmla="*/ 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4" y="0"/>
                  </a:moveTo>
                  <a:cubicBezTo>
                    <a:pt x="12" y="0"/>
                    <a:pt x="12" y="0"/>
                    <a:pt x="12" y="0"/>
                  </a:cubicBezTo>
                  <a:cubicBezTo>
                    <a:pt x="14" y="0"/>
                    <a:pt x="16" y="2"/>
                    <a:pt x="16" y="4"/>
                  </a:cubicBezTo>
                  <a:cubicBezTo>
                    <a:pt x="16" y="12"/>
                    <a:pt x="16" y="12"/>
                    <a:pt x="16" y="12"/>
                  </a:cubicBezTo>
                  <a:cubicBezTo>
                    <a:pt x="16" y="14"/>
                    <a:pt x="14" y="16"/>
                    <a:pt x="12" y="16"/>
                  </a:cubicBezTo>
                  <a:cubicBezTo>
                    <a:pt x="4" y="16"/>
                    <a:pt x="4" y="16"/>
                    <a:pt x="4" y="16"/>
                  </a:cubicBezTo>
                  <a:cubicBezTo>
                    <a:pt x="2" y="16"/>
                    <a:pt x="0" y="14"/>
                    <a:pt x="0" y="1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221" name="Group 152"/>
          <p:cNvGrpSpPr/>
          <p:nvPr/>
        </p:nvGrpSpPr>
        <p:grpSpPr>
          <a:xfrm>
            <a:off x="9167637" y="4155245"/>
            <a:ext cx="277963" cy="276135"/>
            <a:chOff x="2611438" y="4030663"/>
            <a:chExt cx="241300" cy="239713"/>
          </a:xfrm>
          <a:solidFill>
            <a:srgbClr val="6CAE43"/>
          </a:solidFill>
        </p:grpSpPr>
        <p:sp>
          <p:nvSpPr>
            <p:cNvPr id="222" name="Freeform 396"/>
            <p:cNvSpPr>
              <a:spLocks/>
            </p:cNvSpPr>
            <p:nvPr/>
          </p:nvSpPr>
          <p:spPr bwMode="auto">
            <a:xfrm>
              <a:off x="2611438" y="4119563"/>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23" name="Freeform 397"/>
            <p:cNvSpPr>
              <a:spLocks/>
            </p:cNvSpPr>
            <p:nvPr/>
          </p:nvSpPr>
          <p:spPr bwMode="auto">
            <a:xfrm>
              <a:off x="2611438" y="4210051"/>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24" name="Freeform 398"/>
            <p:cNvSpPr>
              <a:spLocks/>
            </p:cNvSpPr>
            <p:nvPr/>
          </p:nvSpPr>
          <p:spPr bwMode="auto">
            <a:xfrm>
              <a:off x="2701926" y="4030663"/>
              <a:ext cx="60325" cy="58738"/>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25" name="Freeform 399"/>
            <p:cNvSpPr>
              <a:spLocks/>
            </p:cNvSpPr>
            <p:nvPr/>
          </p:nvSpPr>
          <p:spPr bwMode="auto">
            <a:xfrm>
              <a:off x="2701926" y="4119563"/>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26" name="Freeform 400"/>
            <p:cNvSpPr>
              <a:spLocks/>
            </p:cNvSpPr>
            <p:nvPr/>
          </p:nvSpPr>
          <p:spPr bwMode="auto">
            <a:xfrm>
              <a:off x="2701926" y="4210051"/>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27" name="Freeform 401"/>
            <p:cNvSpPr>
              <a:spLocks/>
            </p:cNvSpPr>
            <p:nvPr/>
          </p:nvSpPr>
          <p:spPr bwMode="auto">
            <a:xfrm>
              <a:off x="2792413" y="4030663"/>
              <a:ext cx="60325" cy="58738"/>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28" name="Freeform 403"/>
            <p:cNvSpPr>
              <a:spLocks/>
            </p:cNvSpPr>
            <p:nvPr/>
          </p:nvSpPr>
          <p:spPr bwMode="auto">
            <a:xfrm>
              <a:off x="2792413" y="4210051"/>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229" name="Group 160"/>
          <p:cNvGrpSpPr/>
          <p:nvPr/>
        </p:nvGrpSpPr>
        <p:grpSpPr>
          <a:xfrm>
            <a:off x="2865639" y="3172819"/>
            <a:ext cx="357188" cy="357188"/>
            <a:chOff x="4873626" y="1533525"/>
            <a:chExt cx="357188" cy="357188"/>
          </a:xfrm>
          <a:solidFill>
            <a:srgbClr val="6CAE43"/>
          </a:solidFill>
        </p:grpSpPr>
        <p:sp>
          <p:nvSpPr>
            <p:cNvPr id="230" name="Freeform 21"/>
            <p:cNvSpPr>
              <a:spLocks/>
            </p:cNvSpPr>
            <p:nvPr/>
          </p:nvSpPr>
          <p:spPr bwMode="auto">
            <a:xfrm>
              <a:off x="4935539" y="1593850"/>
              <a:ext cx="84138" cy="85725"/>
            </a:xfrm>
            <a:custGeom>
              <a:avLst/>
              <a:gdLst>
                <a:gd name="T0" fmla="*/ 30 w 32"/>
                <a:gd name="T1" fmla="*/ 0 h 32"/>
                <a:gd name="T2" fmla="*/ 0 w 32"/>
                <a:gd name="T3" fmla="*/ 30 h 32"/>
                <a:gd name="T4" fmla="*/ 2 w 32"/>
                <a:gd name="T5" fmla="*/ 32 h 32"/>
                <a:gd name="T6" fmla="*/ 4 w 32"/>
                <a:gd name="T7" fmla="*/ 30 h 32"/>
                <a:gd name="T8" fmla="*/ 30 w 32"/>
                <a:gd name="T9" fmla="*/ 4 h 32"/>
                <a:gd name="T10" fmla="*/ 32 w 32"/>
                <a:gd name="T11" fmla="*/ 2 h 32"/>
                <a:gd name="T12" fmla="*/ 30 w 32"/>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32" h="32">
                  <a:moveTo>
                    <a:pt x="30" y="0"/>
                  </a:moveTo>
                  <a:cubicBezTo>
                    <a:pt x="13" y="0"/>
                    <a:pt x="0" y="13"/>
                    <a:pt x="0" y="30"/>
                  </a:cubicBezTo>
                  <a:cubicBezTo>
                    <a:pt x="0" y="31"/>
                    <a:pt x="1" y="32"/>
                    <a:pt x="2" y="32"/>
                  </a:cubicBezTo>
                  <a:cubicBezTo>
                    <a:pt x="3" y="32"/>
                    <a:pt x="4" y="31"/>
                    <a:pt x="4" y="30"/>
                  </a:cubicBezTo>
                  <a:cubicBezTo>
                    <a:pt x="4" y="15"/>
                    <a:pt x="15" y="4"/>
                    <a:pt x="30" y="4"/>
                  </a:cubicBezTo>
                  <a:cubicBezTo>
                    <a:pt x="31" y="4"/>
                    <a:pt x="32" y="3"/>
                    <a:pt x="32" y="2"/>
                  </a:cubicBezTo>
                  <a:cubicBezTo>
                    <a:pt x="32" y="1"/>
                    <a:pt x="31"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31" name="Freeform 22"/>
            <p:cNvSpPr>
              <a:spLocks noEditPoints="1"/>
            </p:cNvSpPr>
            <p:nvPr/>
          </p:nvSpPr>
          <p:spPr bwMode="auto">
            <a:xfrm>
              <a:off x="4873626" y="1533525"/>
              <a:ext cx="357188" cy="357188"/>
            </a:xfrm>
            <a:custGeom>
              <a:avLst/>
              <a:gdLst>
                <a:gd name="T0" fmla="*/ 131 w 134"/>
                <a:gd name="T1" fmla="*/ 120 h 134"/>
                <a:gd name="T2" fmla="*/ 102 w 134"/>
                <a:gd name="T3" fmla="*/ 91 h 134"/>
                <a:gd name="T4" fmla="*/ 95 w 134"/>
                <a:gd name="T5" fmla="*/ 90 h 134"/>
                <a:gd name="T6" fmla="*/ 89 w 134"/>
                <a:gd name="T7" fmla="*/ 84 h 134"/>
                <a:gd name="T8" fmla="*/ 89 w 134"/>
                <a:gd name="T9" fmla="*/ 84 h 134"/>
                <a:gd name="T10" fmla="*/ 87 w 134"/>
                <a:gd name="T11" fmla="*/ 19 h 134"/>
                <a:gd name="T12" fmla="*/ 19 w 134"/>
                <a:gd name="T13" fmla="*/ 19 h 134"/>
                <a:gd name="T14" fmla="*/ 19 w 134"/>
                <a:gd name="T15" fmla="*/ 87 h 134"/>
                <a:gd name="T16" fmla="*/ 84 w 134"/>
                <a:gd name="T17" fmla="*/ 89 h 134"/>
                <a:gd name="T18" fmla="*/ 84 w 134"/>
                <a:gd name="T19" fmla="*/ 89 h 134"/>
                <a:gd name="T20" fmla="*/ 90 w 134"/>
                <a:gd name="T21" fmla="*/ 95 h 134"/>
                <a:gd name="T22" fmla="*/ 91 w 134"/>
                <a:gd name="T23" fmla="*/ 102 h 134"/>
                <a:gd name="T24" fmla="*/ 120 w 134"/>
                <a:gd name="T25" fmla="*/ 131 h 134"/>
                <a:gd name="T26" fmla="*/ 130 w 134"/>
                <a:gd name="T27" fmla="*/ 130 h 134"/>
                <a:gd name="T28" fmla="*/ 131 w 134"/>
                <a:gd name="T29" fmla="*/ 120 h 134"/>
                <a:gd name="T30" fmla="*/ 81 w 134"/>
                <a:gd name="T31" fmla="*/ 81 h 134"/>
                <a:gd name="T32" fmla="*/ 24 w 134"/>
                <a:gd name="T33" fmla="*/ 81 h 134"/>
                <a:gd name="T34" fmla="*/ 24 w 134"/>
                <a:gd name="T35" fmla="*/ 24 h 134"/>
                <a:gd name="T36" fmla="*/ 81 w 134"/>
                <a:gd name="T37" fmla="*/ 24 h 134"/>
                <a:gd name="T38" fmla="*/ 81 w 134"/>
                <a:gd name="T39" fmla="*/ 8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134">
                  <a:moveTo>
                    <a:pt x="131" y="120"/>
                  </a:moveTo>
                  <a:cubicBezTo>
                    <a:pt x="102" y="91"/>
                    <a:pt x="102" y="91"/>
                    <a:pt x="102" y="91"/>
                  </a:cubicBezTo>
                  <a:cubicBezTo>
                    <a:pt x="100" y="89"/>
                    <a:pt x="98" y="89"/>
                    <a:pt x="95" y="90"/>
                  </a:cubicBezTo>
                  <a:cubicBezTo>
                    <a:pt x="89" y="84"/>
                    <a:pt x="89" y="84"/>
                    <a:pt x="89" y="84"/>
                  </a:cubicBezTo>
                  <a:cubicBezTo>
                    <a:pt x="89" y="84"/>
                    <a:pt x="89" y="84"/>
                    <a:pt x="89" y="84"/>
                  </a:cubicBezTo>
                  <a:cubicBezTo>
                    <a:pt x="105" y="65"/>
                    <a:pt x="104" y="36"/>
                    <a:pt x="87" y="19"/>
                  </a:cubicBezTo>
                  <a:cubicBezTo>
                    <a:pt x="68" y="0"/>
                    <a:pt x="38" y="0"/>
                    <a:pt x="19" y="19"/>
                  </a:cubicBezTo>
                  <a:cubicBezTo>
                    <a:pt x="0" y="37"/>
                    <a:pt x="0" y="68"/>
                    <a:pt x="19" y="87"/>
                  </a:cubicBezTo>
                  <a:cubicBezTo>
                    <a:pt x="37" y="104"/>
                    <a:pt x="65" y="105"/>
                    <a:pt x="84" y="89"/>
                  </a:cubicBezTo>
                  <a:cubicBezTo>
                    <a:pt x="84" y="89"/>
                    <a:pt x="84" y="89"/>
                    <a:pt x="84" y="89"/>
                  </a:cubicBezTo>
                  <a:cubicBezTo>
                    <a:pt x="90" y="95"/>
                    <a:pt x="90" y="95"/>
                    <a:pt x="90" y="95"/>
                  </a:cubicBezTo>
                  <a:cubicBezTo>
                    <a:pt x="89" y="98"/>
                    <a:pt x="89" y="100"/>
                    <a:pt x="91" y="102"/>
                  </a:cubicBezTo>
                  <a:cubicBezTo>
                    <a:pt x="120" y="131"/>
                    <a:pt x="120" y="131"/>
                    <a:pt x="120" y="131"/>
                  </a:cubicBezTo>
                  <a:cubicBezTo>
                    <a:pt x="122" y="134"/>
                    <a:pt x="127" y="133"/>
                    <a:pt x="130" y="130"/>
                  </a:cubicBezTo>
                  <a:cubicBezTo>
                    <a:pt x="133" y="127"/>
                    <a:pt x="134" y="122"/>
                    <a:pt x="131" y="120"/>
                  </a:cubicBezTo>
                  <a:close/>
                  <a:moveTo>
                    <a:pt x="81" y="81"/>
                  </a:moveTo>
                  <a:cubicBezTo>
                    <a:pt x="65" y="97"/>
                    <a:pt x="40" y="97"/>
                    <a:pt x="24" y="81"/>
                  </a:cubicBezTo>
                  <a:cubicBezTo>
                    <a:pt x="9" y="65"/>
                    <a:pt x="9" y="40"/>
                    <a:pt x="24" y="24"/>
                  </a:cubicBezTo>
                  <a:cubicBezTo>
                    <a:pt x="40" y="9"/>
                    <a:pt x="65" y="9"/>
                    <a:pt x="81" y="24"/>
                  </a:cubicBezTo>
                  <a:cubicBezTo>
                    <a:pt x="97" y="40"/>
                    <a:pt x="97" y="65"/>
                    <a:pt x="8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232" name="Freeform 248"/>
          <p:cNvSpPr>
            <a:spLocks noEditPoints="1"/>
          </p:cNvSpPr>
          <p:nvPr/>
        </p:nvSpPr>
        <p:spPr bwMode="auto">
          <a:xfrm>
            <a:off x="2884828" y="2317472"/>
            <a:ext cx="297261" cy="340049"/>
          </a:xfrm>
          <a:custGeom>
            <a:avLst/>
            <a:gdLst>
              <a:gd name="T0" fmla="*/ 48 w 56"/>
              <a:gd name="T1" fmla="*/ 60 h 64"/>
              <a:gd name="T2" fmla="*/ 45 w 56"/>
              <a:gd name="T3" fmla="*/ 60 h 64"/>
              <a:gd name="T4" fmla="*/ 56 w 56"/>
              <a:gd name="T5" fmla="*/ 40 h 64"/>
              <a:gd name="T6" fmla="*/ 38 w 56"/>
              <a:gd name="T7" fmla="*/ 17 h 64"/>
              <a:gd name="T8" fmla="*/ 42 w 56"/>
              <a:gd name="T9" fmla="*/ 8 h 64"/>
              <a:gd name="T10" fmla="*/ 42 w 56"/>
              <a:gd name="T11" fmla="*/ 5 h 64"/>
              <a:gd name="T12" fmla="*/ 31 w 56"/>
              <a:gd name="T13" fmla="*/ 0 h 64"/>
              <a:gd name="T14" fmla="*/ 29 w 56"/>
              <a:gd name="T15" fmla="*/ 0 h 64"/>
              <a:gd name="T16" fmla="*/ 28 w 56"/>
              <a:gd name="T17" fmla="*/ 1 h 64"/>
              <a:gd name="T18" fmla="*/ 15 w 56"/>
              <a:gd name="T19" fmla="*/ 25 h 64"/>
              <a:gd name="T20" fmla="*/ 17 w 56"/>
              <a:gd name="T21" fmla="*/ 31 h 64"/>
              <a:gd name="T22" fmla="*/ 15 w 56"/>
              <a:gd name="T23" fmla="*/ 35 h 64"/>
              <a:gd name="T24" fmla="*/ 22 w 56"/>
              <a:gd name="T25" fmla="*/ 38 h 64"/>
              <a:gd name="T26" fmla="*/ 24 w 56"/>
              <a:gd name="T27" fmla="*/ 35 h 64"/>
              <a:gd name="T28" fmla="*/ 24 w 56"/>
              <a:gd name="T29" fmla="*/ 35 h 64"/>
              <a:gd name="T30" fmla="*/ 30 w 56"/>
              <a:gd name="T31" fmla="*/ 32 h 64"/>
              <a:gd name="T32" fmla="*/ 34 w 56"/>
              <a:gd name="T33" fmla="*/ 24 h 64"/>
              <a:gd name="T34" fmla="*/ 48 w 56"/>
              <a:gd name="T35" fmla="*/ 40 h 64"/>
              <a:gd name="T36" fmla="*/ 32 w 56"/>
              <a:gd name="T37" fmla="*/ 56 h 64"/>
              <a:gd name="T38" fmla="*/ 20 w 56"/>
              <a:gd name="T39" fmla="*/ 52 h 64"/>
              <a:gd name="T40" fmla="*/ 20 w 56"/>
              <a:gd name="T41" fmla="*/ 50 h 64"/>
              <a:gd name="T42" fmla="*/ 22 w 56"/>
              <a:gd name="T43" fmla="*/ 48 h 64"/>
              <a:gd name="T44" fmla="*/ 32 w 56"/>
              <a:gd name="T45" fmla="*/ 48 h 64"/>
              <a:gd name="T46" fmla="*/ 32 w 56"/>
              <a:gd name="T47" fmla="*/ 44 h 64"/>
              <a:gd name="T48" fmla="*/ 17 w 56"/>
              <a:gd name="T49" fmla="*/ 44 h 64"/>
              <a:gd name="T50" fmla="*/ 8 w 56"/>
              <a:gd name="T51" fmla="*/ 44 h 64"/>
              <a:gd name="T52" fmla="*/ 0 w 56"/>
              <a:gd name="T53" fmla="*/ 44 h 64"/>
              <a:gd name="T54" fmla="*/ 0 w 56"/>
              <a:gd name="T55" fmla="*/ 48 h 64"/>
              <a:gd name="T56" fmla="*/ 9 w 56"/>
              <a:gd name="T57" fmla="*/ 48 h 64"/>
              <a:gd name="T58" fmla="*/ 10 w 56"/>
              <a:gd name="T59" fmla="*/ 48 h 64"/>
              <a:gd name="T60" fmla="*/ 12 w 56"/>
              <a:gd name="T61" fmla="*/ 50 h 64"/>
              <a:gd name="T62" fmla="*/ 12 w 56"/>
              <a:gd name="T63" fmla="*/ 52 h 64"/>
              <a:gd name="T64" fmla="*/ 12 w 56"/>
              <a:gd name="T65" fmla="*/ 60 h 64"/>
              <a:gd name="T66" fmla="*/ 4 w 56"/>
              <a:gd name="T67" fmla="*/ 64 h 64"/>
              <a:gd name="T68" fmla="*/ 56 w 56"/>
              <a:gd name="T69" fmla="*/ 64 h 64"/>
              <a:gd name="T70" fmla="*/ 48 w 56"/>
              <a:gd name="T71" fmla="*/ 60 h 64"/>
              <a:gd name="T72" fmla="*/ 34 w 56"/>
              <a:gd name="T73" fmla="*/ 5 h 64"/>
              <a:gd name="T74" fmla="*/ 33 w 56"/>
              <a:gd name="T75" fmla="*/ 7 h 64"/>
              <a:gd name="T76" fmla="*/ 24 w 56"/>
              <a:gd name="T77" fmla="*/ 24 h 64"/>
              <a:gd name="T78" fmla="*/ 20 w 56"/>
              <a:gd name="T79" fmla="*/ 22 h 64"/>
              <a:gd name="T80" fmla="*/ 20 w 56"/>
              <a:gd name="T81" fmla="*/ 22 h 64"/>
              <a:gd name="T82" fmla="*/ 29 w 56"/>
              <a:gd name="T83" fmla="*/ 5 h 64"/>
              <a:gd name="T84" fmla="*/ 30 w 56"/>
              <a:gd name="T85" fmla="*/ 4 h 64"/>
              <a:gd name="T86" fmla="*/ 32 w 56"/>
              <a:gd name="T87" fmla="*/ 4 h 64"/>
              <a:gd name="T88" fmla="*/ 34 w 56"/>
              <a:gd name="T89" fmla="*/ 5 h 64"/>
              <a:gd name="T90" fmla="*/ 34 w 56"/>
              <a:gd name="T9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64">
                <a:moveTo>
                  <a:pt x="48" y="60"/>
                </a:moveTo>
                <a:cubicBezTo>
                  <a:pt x="45" y="60"/>
                  <a:pt x="45" y="60"/>
                  <a:pt x="45" y="60"/>
                </a:cubicBezTo>
                <a:cubicBezTo>
                  <a:pt x="52" y="56"/>
                  <a:pt x="56" y="48"/>
                  <a:pt x="56" y="40"/>
                </a:cubicBezTo>
                <a:cubicBezTo>
                  <a:pt x="56" y="29"/>
                  <a:pt x="48" y="19"/>
                  <a:pt x="38" y="17"/>
                </a:cubicBezTo>
                <a:cubicBezTo>
                  <a:pt x="42" y="8"/>
                  <a:pt x="42" y="8"/>
                  <a:pt x="42" y="8"/>
                </a:cubicBezTo>
                <a:cubicBezTo>
                  <a:pt x="43" y="7"/>
                  <a:pt x="43" y="6"/>
                  <a:pt x="42" y="5"/>
                </a:cubicBezTo>
                <a:cubicBezTo>
                  <a:pt x="31" y="0"/>
                  <a:pt x="31" y="0"/>
                  <a:pt x="31" y="0"/>
                </a:cubicBezTo>
                <a:cubicBezTo>
                  <a:pt x="30" y="0"/>
                  <a:pt x="30" y="0"/>
                  <a:pt x="29" y="0"/>
                </a:cubicBezTo>
                <a:cubicBezTo>
                  <a:pt x="29" y="0"/>
                  <a:pt x="28" y="1"/>
                  <a:pt x="28" y="1"/>
                </a:cubicBezTo>
                <a:cubicBezTo>
                  <a:pt x="15" y="25"/>
                  <a:pt x="15" y="25"/>
                  <a:pt x="15" y="25"/>
                </a:cubicBezTo>
                <a:cubicBezTo>
                  <a:pt x="14" y="28"/>
                  <a:pt x="15" y="30"/>
                  <a:pt x="17" y="31"/>
                </a:cubicBezTo>
                <a:cubicBezTo>
                  <a:pt x="15" y="35"/>
                  <a:pt x="15" y="35"/>
                  <a:pt x="15" y="35"/>
                </a:cubicBezTo>
                <a:cubicBezTo>
                  <a:pt x="22" y="38"/>
                  <a:pt x="22" y="38"/>
                  <a:pt x="22" y="38"/>
                </a:cubicBezTo>
                <a:cubicBezTo>
                  <a:pt x="24" y="35"/>
                  <a:pt x="24" y="35"/>
                  <a:pt x="24" y="35"/>
                </a:cubicBezTo>
                <a:cubicBezTo>
                  <a:pt x="24" y="35"/>
                  <a:pt x="24" y="35"/>
                  <a:pt x="24" y="35"/>
                </a:cubicBezTo>
                <a:cubicBezTo>
                  <a:pt x="26" y="35"/>
                  <a:pt x="29" y="35"/>
                  <a:pt x="30" y="32"/>
                </a:cubicBezTo>
                <a:cubicBezTo>
                  <a:pt x="34" y="24"/>
                  <a:pt x="34" y="24"/>
                  <a:pt x="34" y="24"/>
                </a:cubicBezTo>
                <a:cubicBezTo>
                  <a:pt x="42" y="25"/>
                  <a:pt x="48" y="32"/>
                  <a:pt x="48" y="40"/>
                </a:cubicBezTo>
                <a:cubicBezTo>
                  <a:pt x="48" y="49"/>
                  <a:pt x="41" y="56"/>
                  <a:pt x="32" y="56"/>
                </a:cubicBezTo>
                <a:cubicBezTo>
                  <a:pt x="28" y="56"/>
                  <a:pt x="23" y="54"/>
                  <a:pt x="20" y="52"/>
                </a:cubicBezTo>
                <a:cubicBezTo>
                  <a:pt x="20" y="50"/>
                  <a:pt x="20" y="50"/>
                  <a:pt x="20" y="50"/>
                </a:cubicBezTo>
                <a:cubicBezTo>
                  <a:pt x="20" y="49"/>
                  <a:pt x="21" y="48"/>
                  <a:pt x="22" y="48"/>
                </a:cubicBezTo>
                <a:cubicBezTo>
                  <a:pt x="32" y="48"/>
                  <a:pt x="32" y="48"/>
                  <a:pt x="32" y="48"/>
                </a:cubicBezTo>
                <a:cubicBezTo>
                  <a:pt x="32" y="44"/>
                  <a:pt x="32" y="44"/>
                  <a:pt x="32" y="44"/>
                </a:cubicBezTo>
                <a:cubicBezTo>
                  <a:pt x="17" y="44"/>
                  <a:pt x="17" y="44"/>
                  <a:pt x="17" y="44"/>
                </a:cubicBezTo>
                <a:cubicBezTo>
                  <a:pt x="8" y="44"/>
                  <a:pt x="8" y="44"/>
                  <a:pt x="8" y="44"/>
                </a:cubicBezTo>
                <a:cubicBezTo>
                  <a:pt x="0" y="44"/>
                  <a:pt x="0" y="44"/>
                  <a:pt x="0" y="44"/>
                </a:cubicBezTo>
                <a:cubicBezTo>
                  <a:pt x="0" y="48"/>
                  <a:pt x="0" y="48"/>
                  <a:pt x="0" y="48"/>
                </a:cubicBezTo>
                <a:cubicBezTo>
                  <a:pt x="9" y="48"/>
                  <a:pt x="9" y="48"/>
                  <a:pt x="9" y="48"/>
                </a:cubicBezTo>
                <a:cubicBezTo>
                  <a:pt x="10" y="48"/>
                  <a:pt x="10" y="48"/>
                  <a:pt x="10" y="48"/>
                </a:cubicBezTo>
                <a:cubicBezTo>
                  <a:pt x="11" y="48"/>
                  <a:pt x="12" y="49"/>
                  <a:pt x="12" y="50"/>
                </a:cubicBezTo>
                <a:cubicBezTo>
                  <a:pt x="12" y="52"/>
                  <a:pt x="12" y="52"/>
                  <a:pt x="12" y="52"/>
                </a:cubicBezTo>
                <a:cubicBezTo>
                  <a:pt x="12" y="60"/>
                  <a:pt x="12" y="60"/>
                  <a:pt x="12" y="60"/>
                </a:cubicBezTo>
                <a:cubicBezTo>
                  <a:pt x="8" y="60"/>
                  <a:pt x="4" y="60"/>
                  <a:pt x="4" y="64"/>
                </a:cubicBezTo>
                <a:cubicBezTo>
                  <a:pt x="56" y="64"/>
                  <a:pt x="56" y="64"/>
                  <a:pt x="56" y="64"/>
                </a:cubicBezTo>
                <a:cubicBezTo>
                  <a:pt x="56" y="60"/>
                  <a:pt x="52" y="60"/>
                  <a:pt x="48" y="60"/>
                </a:cubicBezTo>
                <a:close/>
                <a:moveTo>
                  <a:pt x="34" y="5"/>
                </a:moveTo>
                <a:cubicBezTo>
                  <a:pt x="33" y="6"/>
                  <a:pt x="33" y="6"/>
                  <a:pt x="33" y="7"/>
                </a:cubicBezTo>
                <a:cubicBezTo>
                  <a:pt x="24" y="24"/>
                  <a:pt x="24" y="24"/>
                  <a:pt x="24" y="24"/>
                </a:cubicBezTo>
                <a:cubicBezTo>
                  <a:pt x="20" y="22"/>
                  <a:pt x="20" y="22"/>
                  <a:pt x="20" y="22"/>
                </a:cubicBezTo>
                <a:cubicBezTo>
                  <a:pt x="20" y="22"/>
                  <a:pt x="20" y="22"/>
                  <a:pt x="20" y="22"/>
                </a:cubicBezTo>
                <a:cubicBezTo>
                  <a:pt x="29" y="5"/>
                  <a:pt x="29" y="5"/>
                  <a:pt x="29" y="5"/>
                </a:cubicBezTo>
                <a:cubicBezTo>
                  <a:pt x="29" y="5"/>
                  <a:pt x="30" y="4"/>
                  <a:pt x="30" y="4"/>
                </a:cubicBezTo>
                <a:cubicBezTo>
                  <a:pt x="31" y="4"/>
                  <a:pt x="31" y="4"/>
                  <a:pt x="32" y="4"/>
                </a:cubicBezTo>
                <a:cubicBezTo>
                  <a:pt x="34" y="5"/>
                  <a:pt x="34" y="5"/>
                  <a:pt x="34" y="5"/>
                </a:cubicBezTo>
                <a:cubicBezTo>
                  <a:pt x="34" y="5"/>
                  <a:pt x="34" y="5"/>
                  <a:pt x="34" y="5"/>
                </a:cubicBezTo>
                <a:close/>
              </a:path>
            </a:pathLst>
          </a:custGeom>
          <a:solidFill>
            <a:srgbClr val="6CAE43"/>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33" name="Freeform 33"/>
          <p:cNvSpPr>
            <a:spLocks noEditPoints="1"/>
          </p:cNvSpPr>
          <p:nvPr/>
        </p:nvSpPr>
        <p:spPr bwMode="auto">
          <a:xfrm rot="21545399">
            <a:off x="8719140" y="2287272"/>
            <a:ext cx="328536" cy="307141"/>
          </a:xfrm>
          <a:custGeom>
            <a:avLst/>
            <a:gdLst>
              <a:gd name="T0" fmla="*/ 159 w 282"/>
              <a:gd name="T1" fmla="*/ 0 h 264"/>
              <a:gd name="T2" fmla="*/ 0 w 282"/>
              <a:gd name="T3" fmla="*/ 176 h 264"/>
              <a:gd name="T4" fmla="*/ 53 w 282"/>
              <a:gd name="T5" fmla="*/ 176 h 264"/>
              <a:gd name="T6" fmla="*/ 106 w 282"/>
              <a:gd name="T7" fmla="*/ 194 h 264"/>
              <a:gd name="T8" fmla="*/ 159 w 282"/>
              <a:gd name="T9" fmla="*/ 264 h 264"/>
              <a:gd name="T10" fmla="*/ 282 w 282"/>
              <a:gd name="T11" fmla="*/ 124 h 264"/>
              <a:gd name="T12" fmla="*/ 159 w 282"/>
              <a:gd name="T13" fmla="*/ 0 h 264"/>
              <a:gd name="T14" fmla="*/ 71 w 282"/>
              <a:gd name="T15" fmla="*/ 128 h 264"/>
              <a:gd name="T16" fmla="*/ 49 w 282"/>
              <a:gd name="T17" fmla="*/ 106 h 264"/>
              <a:gd name="T18" fmla="*/ 71 w 282"/>
              <a:gd name="T19" fmla="*/ 84 h 264"/>
              <a:gd name="T20" fmla="*/ 93 w 282"/>
              <a:gd name="T21" fmla="*/ 106 h 264"/>
              <a:gd name="T22" fmla="*/ 71 w 282"/>
              <a:gd name="T23" fmla="*/ 128 h 264"/>
              <a:gd name="T24" fmla="*/ 110 w 282"/>
              <a:gd name="T25" fmla="*/ 62 h 264"/>
              <a:gd name="T26" fmla="*/ 132 w 282"/>
              <a:gd name="T27" fmla="*/ 40 h 264"/>
              <a:gd name="T28" fmla="*/ 154 w 282"/>
              <a:gd name="T29" fmla="*/ 62 h 264"/>
              <a:gd name="T30" fmla="*/ 132 w 282"/>
              <a:gd name="T31" fmla="*/ 84 h 264"/>
              <a:gd name="T32" fmla="*/ 110 w 282"/>
              <a:gd name="T33" fmla="*/ 62 h 264"/>
              <a:gd name="T34" fmla="*/ 167 w 282"/>
              <a:gd name="T35" fmla="*/ 216 h 264"/>
              <a:gd name="T36" fmla="*/ 137 w 282"/>
              <a:gd name="T37" fmla="*/ 185 h 264"/>
              <a:gd name="T38" fmla="*/ 167 w 282"/>
              <a:gd name="T39" fmla="*/ 154 h 264"/>
              <a:gd name="T40" fmla="*/ 198 w 282"/>
              <a:gd name="T41" fmla="*/ 185 h 264"/>
              <a:gd name="T42" fmla="*/ 167 w 282"/>
              <a:gd name="T43" fmla="*/ 216 h 264"/>
              <a:gd name="T44" fmla="*/ 220 w 282"/>
              <a:gd name="T45" fmla="*/ 163 h 264"/>
              <a:gd name="T46" fmla="*/ 207 w 282"/>
              <a:gd name="T47" fmla="*/ 150 h 264"/>
              <a:gd name="T48" fmla="*/ 220 w 282"/>
              <a:gd name="T49" fmla="*/ 137 h 264"/>
              <a:gd name="T50" fmla="*/ 233 w 282"/>
              <a:gd name="T51" fmla="*/ 150 h 264"/>
              <a:gd name="T52" fmla="*/ 220 w 282"/>
              <a:gd name="T53" fmla="*/ 163 h 264"/>
              <a:gd name="T54" fmla="*/ 203 w 282"/>
              <a:gd name="T55" fmla="*/ 110 h 264"/>
              <a:gd name="T56" fmla="*/ 172 w 282"/>
              <a:gd name="T57" fmla="*/ 80 h 264"/>
              <a:gd name="T58" fmla="*/ 203 w 282"/>
              <a:gd name="T59" fmla="*/ 49 h 264"/>
              <a:gd name="T60" fmla="*/ 233 w 282"/>
              <a:gd name="T61" fmla="*/ 80 h 264"/>
              <a:gd name="T62" fmla="*/ 203 w 282"/>
              <a:gd name="T63" fmla="*/ 11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2" h="264">
                <a:moveTo>
                  <a:pt x="159" y="0"/>
                </a:moveTo>
                <a:cubicBezTo>
                  <a:pt x="53" y="0"/>
                  <a:pt x="0" y="106"/>
                  <a:pt x="0" y="176"/>
                </a:cubicBezTo>
                <a:cubicBezTo>
                  <a:pt x="0" y="194"/>
                  <a:pt x="35" y="229"/>
                  <a:pt x="53" y="176"/>
                </a:cubicBezTo>
                <a:cubicBezTo>
                  <a:pt x="61" y="153"/>
                  <a:pt x="106" y="159"/>
                  <a:pt x="106" y="194"/>
                </a:cubicBezTo>
                <a:cubicBezTo>
                  <a:pt x="106" y="233"/>
                  <a:pt x="123" y="264"/>
                  <a:pt x="159" y="264"/>
                </a:cubicBezTo>
                <a:cubicBezTo>
                  <a:pt x="264" y="264"/>
                  <a:pt x="282" y="176"/>
                  <a:pt x="282" y="124"/>
                </a:cubicBezTo>
                <a:cubicBezTo>
                  <a:pt x="282" y="71"/>
                  <a:pt x="264" y="0"/>
                  <a:pt x="159" y="0"/>
                </a:cubicBezTo>
                <a:close/>
                <a:moveTo>
                  <a:pt x="71" y="128"/>
                </a:moveTo>
                <a:cubicBezTo>
                  <a:pt x="58" y="128"/>
                  <a:pt x="49" y="118"/>
                  <a:pt x="49" y="106"/>
                </a:cubicBezTo>
                <a:cubicBezTo>
                  <a:pt x="49" y="94"/>
                  <a:pt x="58" y="84"/>
                  <a:pt x="71" y="84"/>
                </a:cubicBezTo>
                <a:cubicBezTo>
                  <a:pt x="83" y="84"/>
                  <a:pt x="93" y="94"/>
                  <a:pt x="93" y="106"/>
                </a:cubicBezTo>
                <a:cubicBezTo>
                  <a:pt x="93" y="118"/>
                  <a:pt x="83" y="128"/>
                  <a:pt x="71" y="128"/>
                </a:cubicBezTo>
                <a:close/>
                <a:moveTo>
                  <a:pt x="110" y="62"/>
                </a:moveTo>
                <a:cubicBezTo>
                  <a:pt x="110" y="50"/>
                  <a:pt x="120" y="40"/>
                  <a:pt x="132" y="40"/>
                </a:cubicBezTo>
                <a:cubicBezTo>
                  <a:pt x="144" y="40"/>
                  <a:pt x="154" y="50"/>
                  <a:pt x="154" y="62"/>
                </a:cubicBezTo>
                <a:cubicBezTo>
                  <a:pt x="154" y="74"/>
                  <a:pt x="144" y="84"/>
                  <a:pt x="132" y="84"/>
                </a:cubicBezTo>
                <a:cubicBezTo>
                  <a:pt x="120" y="84"/>
                  <a:pt x="110" y="74"/>
                  <a:pt x="110" y="62"/>
                </a:cubicBezTo>
                <a:close/>
                <a:moveTo>
                  <a:pt x="167" y="216"/>
                </a:moveTo>
                <a:cubicBezTo>
                  <a:pt x="150" y="216"/>
                  <a:pt x="137" y="202"/>
                  <a:pt x="137" y="185"/>
                </a:cubicBezTo>
                <a:cubicBezTo>
                  <a:pt x="137" y="168"/>
                  <a:pt x="150" y="154"/>
                  <a:pt x="167" y="154"/>
                </a:cubicBezTo>
                <a:cubicBezTo>
                  <a:pt x="184" y="154"/>
                  <a:pt x="198" y="168"/>
                  <a:pt x="198" y="185"/>
                </a:cubicBezTo>
                <a:cubicBezTo>
                  <a:pt x="198" y="202"/>
                  <a:pt x="184" y="216"/>
                  <a:pt x="167" y="216"/>
                </a:cubicBezTo>
                <a:close/>
                <a:moveTo>
                  <a:pt x="220" y="163"/>
                </a:moveTo>
                <a:cubicBezTo>
                  <a:pt x="213" y="163"/>
                  <a:pt x="207" y="157"/>
                  <a:pt x="207" y="150"/>
                </a:cubicBezTo>
                <a:cubicBezTo>
                  <a:pt x="207" y="143"/>
                  <a:pt x="213" y="137"/>
                  <a:pt x="220" y="137"/>
                </a:cubicBezTo>
                <a:cubicBezTo>
                  <a:pt x="227" y="137"/>
                  <a:pt x="233" y="143"/>
                  <a:pt x="233" y="150"/>
                </a:cubicBezTo>
                <a:cubicBezTo>
                  <a:pt x="233" y="157"/>
                  <a:pt x="227" y="163"/>
                  <a:pt x="220" y="163"/>
                </a:cubicBezTo>
                <a:close/>
                <a:moveTo>
                  <a:pt x="203" y="110"/>
                </a:moveTo>
                <a:cubicBezTo>
                  <a:pt x="186" y="110"/>
                  <a:pt x="172" y="97"/>
                  <a:pt x="172" y="80"/>
                </a:cubicBezTo>
                <a:cubicBezTo>
                  <a:pt x="172" y="63"/>
                  <a:pt x="186" y="49"/>
                  <a:pt x="203" y="49"/>
                </a:cubicBezTo>
                <a:cubicBezTo>
                  <a:pt x="220" y="49"/>
                  <a:pt x="233" y="63"/>
                  <a:pt x="233" y="80"/>
                </a:cubicBezTo>
                <a:cubicBezTo>
                  <a:pt x="233" y="97"/>
                  <a:pt x="220" y="110"/>
                  <a:pt x="203" y="110"/>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nvGrpSpPr>
          <p:cNvPr id="234" name="Group 165"/>
          <p:cNvGrpSpPr/>
          <p:nvPr/>
        </p:nvGrpSpPr>
        <p:grpSpPr>
          <a:xfrm rot="933929">
            <a:off x="9078949" y="3093470"/>
            <a:ext cx="216984" cy="403803"/>
            <a:chOff x="3294063" y="4041776"/>
            <a:chExt cx="650875" cy="1211262"/>
          </a:xfrm>
          <a:solidFill>
            <a:srgbClr val="6CAE43"/>
          </a:solidFill>
        </p:grpSpPr>
        <p:sp>
          <p:nvSpPr>
            <p:cNvPr id="235" name="Freeform 10"/>
            <p:cNvSpPr>
              <a:spLocks/>
            </p:cNvSpPr>
            <p:nvPr/>
          </p:nvSpPr>
          <p:spPr bwMode="auto">
            <a:xfrm>
              <a:off x="3294063" y="4964113"/>
              <a:ext cx="304800" cy="288925"/>
            </a:xfrm>
            <a:custGeom>
              <a:avLst/>
              <a:gdLst>
                <a:gd name="T0" fmla="*/ 104 w 114"/>
                <a:gd name="T1" fmla="*/ 54 h 108"/>
                <a:gd name="T2" fmla="*/ 81 w 114"/>
                <a:gd name="T3" fmla="*/ 11 h 108"/>
                <a:gd name="T4" fmla="*/ 31 w 114"/>
                <a:gd name="T5" fmla="*/ 21 h 108"/>
                <a:gd name="T6" fmla="*/ 0 w 114"/>
                <a:gd name="T7" fmla="*/ 108 h 108"/>
                <a:gd name="T8" fmla="*/ 104 w 114"/>
                <a:gd name="T9" fmla="*/ 54 h 108"/>
              </a:gdLst>
              <a:ahLst/>
              <a:cxnLst>
                <a:cxn ang="0">
                  <a:pos x="T0" y="T1"/>
                </a:cxn>
                <a:cxn ang="0">
                  <a:pos x="T2" y="T3"/>
                </a:cxn>
                <a:cxn ang="0">
                  <a:pos x="T4" y="T5"/>
                </a:cxn>
                <a:cxn ang="0">
                  <a:pos x="T6" y="T7"/>
                </a:cxn>
                <a:cxn ang="0">
                  <a:pos x="T8" y="T9"/>
                </a:cxn>
              </a:cxnLst>
              <a:rect l="0" t="0" r="r" b="b"/>
              <a:pathLst>
                <a:path w="114" h="108">
                  <a:moveTo>
                    <a:pt x="104" y="54"/>
                  </a:moveTo>
                  <a:cubicBezTo>
                    <a:pt x="114" y="34"/>
                    <a:pt x="101" y="20"/>
                    <a:pt x="81" y="11"/>
                  </a:cubicBezTo>
                  <a:cubicBezTo>
                    <a:pt x="61" y="1"/>
                    <a:pt x="40" y="0"/>
                    <a:pt x="31" y="21"/>
                  </a:cubicBezTo>
                  <a:cubicBezTo>
                    <a:pt x="22" y="41"/>
                    <a:pt x="29" y="67"/>
                    <a:pt x="0" y="108"/>
                  </a:cubicBezTo>
                  <a:cubicBezTo>
                    <a:pt x="43" y="84"/>
                    <a:pt x="95" y="74"/>
                    <a:pt x="104" y="5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36" name="Freeform 11"/>
            <p:cNvSpPr>
              <a:spLocks/>
            </p:cNvSpPr>
            <p:nvPr/>
          </p:nvSpPr>
          <p:spPr bwMode="auto">
            <a:xfrm>
              <a:off x="3395663" y="4041776"/>
              <a:ext cx="549275" cy="973138"/>
            </a:xfrm>
            <a:custGeom>
              <a:avLst/>
              <a:gdLst>
                <a:gd name="T0" fmla="*/ 19 w 205"/>
                <a:gd name="T1" fmla="*/ 330 h 363"/>
                <a:gd name="T2" fmla="*/ 46 w 205"/>
                <a:gd name="T3" fmla="*/ 342 h 363"/>
                <a:gd name="T4" fmla="*/ 46 w 205"/>
                <a:gd name="T5" fmla="*/ 342 h 363"/>
                <a:gd name="T6" fmla="*/ 73 w 205"/>
                <a:gd name="T7" fmla="*/ 355 h 363"/>
                <a:gd name="T8" fmla="*/ 203 w 205"/>
                <a:gd name="T9" fmla="*/ 0 h 363"/>
                <a:gd name="T10" fmla="*/ 203 w 205"/>
                <a:gd name="T11" fmla="*/ 0 h 363"/>
                <a:gd name="T12" fmla="*/ 19 w 205"/>
                <a:gd name="T13" fmla="*/ 330 h 363"/>
              </a:gdLst>
              <a:ahLst/>
              <a:cxnLst>
                <a:cxn ang="0">
                  <a:pos x="T0" y="T1"/>
                </a:cxn>
                <a:cxn ang="0">
                  <a:pos x="T2" y="T3"/>
                </a:cxn>
                <a:cxn ang="0">
                  <a:pos x="T4" y="T5"/>
                </a:cxn>
                <a:cxn ang="0">
                  <a:pos x="T6" y="T7"/>
                </a:cxn>
                <a:cxn ang="0">
                  <a:pos x="T8" y="T9"/>
                </a:cxn>
                <a:cxn ang="0">
                  <a:pos x="T10" y="T11"/>
                </a:cxn>
                <a:cxn ang="0">
                  <a:pos x="T12" y="T13"/>
                </a:cxn>
              </a:cxnLst>
              <a:rect l="0" t="0" r="r" b="b"/>
              <a:pathLst>
                <a:path w="205" h="363">
                  <a:moveTo>
                    <a:pt x="19" y="330"/>
                  </a:moveTo>
                  <a:cubicBezTo>
                    <a:pt x="46" y="342"/>
                    <a:pt x="46" y="342"/>
                    <a:pt x="46" y="342"/>
                  </a:cubicBezTo>
                  <a:cubicBezTo>
                    <a:pt x="46" y="342"/>
                    <a:pt x="46" y="342"/>
                    <a:pt x="46" y="342"/>
                  </a:cubicBezTo>
                  <a:cubicBezTo>
                    <a:pt x="73" y="355"/>
                    <a:pt x="73" y="355"/>
                    <a:pt x="73" y="355"/>
                  </a:cubicBezTo>
                  <a:cubicBezTo>
                    <a:pt x="92" y="363"/>
                    <a:pt x="205" y="11"/>
                    <a:pt x="203" y="0"/>
                  </a:cubicBezTo>
                  <a:cubicBezTo>
                    <a:pt x="203" y="0"/>
                    <a:pt x="203" y="0"/>
                    <a:pt x="203" y="0"/>
                  </a:cubicBezTo>
                  <a:cubicBezTo>
                    <a:pt x="194" y="3"/>
                    <a:pt x="0" y="321"/>
                    <a:pt x="19" y="33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237" name="TextBox 168"/>
          <p:cNvSpPr txBox="1"/>
          <p:nvPr/>
        </p:nvSpPr>
        <p:spPr>
          <a:xfrm>
            <a:off x="3375702" y="4945558"/>
            <a:ext cx="1620957" cy="307777"/>
          </a:xfrm>
          <a:prstGeom prst="rect">
            <a:avLst/>
          </a:prstGeom>
          <a:noFill/>
        </p:spPr>
        <p:txBody>
          <a:bodyPr wrap="none" rtlCol="0">
            <a:spAutoFit/>
          </a:bodyPr>
          <a:lstStyle/>
          <a:p>
            <a:r>
              <a:rPr lang="zh-CN" altLang="en-US" sz="1400" b="1" dirty="0">
                <a:solidFill>
                  <a:srgbClr val="224982"/>
                </a:solidFill>
                <a:latin typeface="微软雅黑" pitchFamily="34" charset="-122"/>
                <a:ea typeface="微软雅黑" pitchFamily="34" charset="-122"/>
              </a:rPr>
              <a:t>输入你的文字信息</a:t>
            </a:r>
            <a:endParaRPr lang="id-ID" sz="1400" b="1" dirty="0">
              <a:solidFill>
                <a:srgbClr val="224982"/>
              </a:solidFill>
              <a:latin typeface="微软雅黑" pitchFamily="34" charset="-122"/>
              <a:ea typeface="微软雅黑" pitchFamily="34" charset="-122"/>
            </a:endParaRPr>
          </a:p>
        </p:txBody>
      </p:sp>
      <p:sp>
        <p:nvSpPr>
          <p:cNvPr id="238" name="TextBox 169"/>
          <p:cNvSpPr txBox="1"/>
          <p:nvPr/>
        </p:nvSpPr>
        <p:spPr>
          <a:xfrm rot="1015198">
            <a:off x="7868268" y="4589950"/>
            <a:ext cx="1082348" cy="307777"/>
          </a:xfrm>
          <a:prstGeom prst="rect">
            <a:avLst/>
          </a:prstGeom>
          <a:noFill/>
        </p:spPr>
        <p:txBody>
          <a:bodyPr wrap="none" rtlCol="0">
            <a:spAutoFit/>
          </a:bodyPr>
          <a:lstStyle/>
          <a:p>
            <a:r>
              <a:rPr lang="zh-CN" altLang="en-US" sz="1400" b="1" dirty="0">
                <a:solidFill>
                  <a:srgbClr val="224982"/>
                </a:solidFill>
                <a:latin typeface="微软雅黑" pitchFamily="34" charset="-122"/>
                <a:ea typeface="微软雅黑" pitchFamily="34" charset="-122"/>
              </a:rPr>
              <a:t>输入你的</a:t>
            </a:r>
            <a:r>
              <a:rPr lang="zh-CN" altLang="en-US" sz="1400" b="1" dirty="0" smtClean="0">
                <a:solidFill>
                  <a:srgbClr val="224982"/>
                </a:solidFill>
                <a:latin typeface="微软雅黑" pitchFamily="34" charset="-122"/>
                <a:ea typeface="微软雅黑" pitchFamily="34" charset="-122"/>
              </a:rPr>
              <a:t>文</a:t>
            </a:r>
            <a:endParaRPr lang="id-ID" sz="1400" b="1" dirty="0">
              <a:solidFill>
                <a:srgbClr val="224982"/>
              </a:solidFill>
              <a:latin typeface="微软雅黑" pitchFamily="34" charset="-122"/>
              <a:ea typeface="微软雅黑" pitchFamily="34" charset="-122"/>
            </a:endParaRPr>
          </a:p>
        </p:txBody>
      </p:sp>
      <p:sp>
        <p:nvSpPr>
          <p:cNvPr id="239" name="TextBox 170"/>
          <p:cNvSpPr txBox="1"/>
          <p:nvPr/>
        </p:nvSpPr>
        <p:spPr>
          <a:xfrm>
            <a:off x="3417614" y="4105206"/>
            <a:ext cx="1620957" cy="307777"/>
          </a:xfrm>
          <a:prstGeom prst="rect">
            <a:avLst/>
          </a:prstGeom>
          <a:noFill/>
        </p:spPr>
        <p:txBody>
          <a:bodyPr wrap="none" rtlCol="0">
            <a:spAutoFit/>
          </a:bodyPr>
          <a:lstStyle/>
          <a:p>
            <a:r>
              <a:rPr lang="zh-CN" altLang="en-US" sz="1400" b="1" dirty="0">
                <a:solidFill>
                  <a:srgbClr val="224982"/>
                </a:solidFill>
                <a:latin typeface="微软雅黑" pitchFamily="34" charset="-122"/>
                <a:ea typeface="微软雅黑" pitchFamily="34" charset="-122"/>
              </a:rPr>
              <a:t>输入你的文字信息</a:t>
            </a:r>
            <a:endParaRPr lang="id-ID" sz="1400" b="1" dirty="0">
              <a:solidFill>
                <a:srgbClr val="224982"/>
              </a:solidFill>
              <a:latin typeface="微软雅黑" pitchFamily="34" charset="-122"/>
              <a:ea typeface="微软雅黑" pitchFamily="34" charset="-122"/>
            </a:endParaRPr>
          </a:p>
        </p:txBody>
      </p:sp>
      <p:sp>
        <p:nvSpPr>
          <p:cNvPr id="240" name="TextBox 171"/>
          <p:cNvSpPr txBox="1"/>
          <p:nvPr/>
        </p:nvSpPr>
        <p:spPr>
          <a:xfrm>
            <a:off x="7947307" y="3900626"/>
            <a:ext cx="1082348" cy="307777"/>
          </a:xfrm>
          <a:prstGeom prst="rect">
            <a:avLst/>
          </a:prstGeom>
          <a:noFill/>
        </p:spPr>
        <p:txBody>
          <a:bodyPr wrap="none" rtlCol="0">
            <a:spAutoFit/>
          </a:bodyPr>
          <a:lstStyle/>
          <a:p>
            <a:r>
              <a:rPr lang="zh-CN" altLang="en-US" sz="1400" b="1" dirty="0">
                <a:solidFill>
                  <a:srgbClr val="224982"/>
                </a:solidFill>
                <a:latin typeface="微软雅黑" pitchFamily="34" charset="-122"/>
                <a:ea typeface="微软雅黑" pitchFamily="34" charset="-122"/>
              </a:rPr>
              <a:t>输入你的</a:t>
            </a:r>
            <a:r>
              <a:rPr lang="zh-CN" altLang="en-US" sz="1400" b="1" dirty="0" smtClean="0">
                <a:solidFill>
                  <a:srgbClr val="224982"/>
                </a:solidFill>
                <a:latin typeface="微软雅黑" pitchFamily="34" charset="-122"/>
                <a:ea typeface="微软雅黑" pitchFamily="34" charset="-122"/>
              </a:rPr>
              <a:t>文</a:t>
            </a:r>
            <a:endParaRPr lang="en-US" altLang="zh-CN" sz="1400" b="1" dirty="0" smtClean="0">
              <a:solidFill>
                <a:srgbClr val="224982"/>
              </a:solidFill>
              <a:latin typeface="微软雅黑" pitchFamily="34" charset="-122"/>
              <a:ea typeface="微软雅黑" pitchFamily="34" charset="-122"/>
            </a:endParaRPr>
          </a:p>
        </p:txBody>
      </p:sp>
      <p:sp>
        <p:nvSpPr>
          <p:cNvPr id="241" name="TextBox 172"/>
          <p:cNvSpPr txBox="1"/>
          <p:nvPr/>
        </p:nvSpPr>
        <p:spPr>
          <a:xfrm>
            <a:off x="3417614" y="3085153"/>
            <a:ext cx="1620957" cy="307777"/>
          </a:xfrm>
          <a:prstGeom prst="rect">
            <a:avLst/>
          </a:prstGeom>
          <a:noFill/>
        </p:spPr>
        <p:txBody>
          <a:bodyPr wrap="none" rtlCol="0">
            <a:spAutoFit/>
          </a:bodyPr>
          <a:lstStyle/>
          <a:p>
            <a:r>
              <a:rPr lang="zh-CN" altLang="en-US" sz="1400" b="1" dirty="0">
                <a:solidFill>
                  <a:srgbClr val="224982"/>
                </a:solidFill>
                <a:latin typeface="微软雅黑" pitchFamily="34" charset="-122"/>
                <a:ea typeface="微软雅黑" pitchFamily="34" charset="-122"/>
              </a:rPr>
              <a:t>输入你的文字信息</a:t>
            </a:r>
            <a:endParaRPr lang="id-ID" sz="1400" b="1" dirty="0">
              <a:solidFill>
                <a:srgbClr val="224982"/>
              </a:solidFill>
              <a:latin typeface="微软雅黑" pitchFamily="34" charset="-122"/>
              <a:ea typeface="微软雅黑" pitchFamily="34" charset="-122"/>
            </a:endParaRPr>
          </a:p>
        </p:txBody>
      </p:sp>
      <p:sp>
        <p:nvSpPr>
          <p:cNvPr id="242" name="TextBox 173"/>
          <p:cNvSpPr txBox="1"/>
          <p:nvPr/>
        </p:nvSpPr>
        <p:spPr>
          <a:xfrm>
            <a:off x="7968079" y="3183951"/>
            <a:ext cx="902811" cy="307777"/>
          </a:xfrm>
          <a:prstGeom prst="rect">
            <a:avLst/>
          </a:prstGeom>
          <a:noFill/>
        </p:spPr>
        <p:txBody>
          <a:bodyPr wrap="none" rtlCol="0">
            <a:spAutoFit/>
          </a:bodyPr>
          <a:lstStyle/>
          <a:p>
            <a:r>
              <a:rPr lang="zh-CN" altLang="en-US" sz="1400" b="1" dirty="0">
                <a:solidFill>
                  <a:srgbClr val="224982"/>
                </a:solidFill>
                <a:latin typeface="微软雅黑" pitchFamily="34" charset="-122"/>
                <a:ea typeface="微软雅黑" pitchFamily="34" charset="-122"/>
              </a:rPr>
              <a:t>输入你</a:t>
            </a:r>
            <a:r>
              <a:rPr lang="zh-CN" altLang="en-US" sz="1400" b="1" dirty="0" smtClean="0">
                <a:solidFill>
                  <a:srgbClr val="224982"/>
                </a:solidFill>
                <a:latin typeface="微软雅黑" pitchFamily="34" charset="-122"/>
                <a:ea typeface="微软雅黑" pitchFamily="34" charset="-122"/>
              </a:rPr>
              <a:t>的</a:t>
            </a:r>
            <a:endParaRPr lang="id-ID" sz="1400" b="1" dirty="0">
              <a:solidFill>
                <a:srgbClr val="224982"/>
              </a:solidFill>
              <a:latin typeface="微软雅黑" pitchFamily="34" charset="-122"/>
              <a:ea typeface="微软雅黑" pitchFamily="34" charset="-122"/>
            </a:endParaRPr>
          </a:p>
        </p:txBody>
      </p:sp>
      <p:sp>
        <p:nvSpPr>
          <p:cNvPr id="243" name="TextBox 174"/>
          <p:cNvSpPr txBox="1"/>
          <p:nvPr/>
        </p:nvSpPr>
        <p:spPr>
          <a:xfrm>
            <a:off x="3378783" y="2201724"/>
            <a:ext cx="1620957" cy="307777"/>
          </a:xfrm>
          <a:prstGeom prst="rect">
            <a:avLst/>
          </a:prstGeom>
          <a:noFill/>
        </p:spPr>
        <p:txBody>
          <a:bodyPr wrap="none" rtlCol="0">
            <a:spAutoFit/>
          </a:bodyPr>
          <a:lstStyle/>
          <a:p>
            <a:r>
              <a:rPr lang="zh-CN" altLang="en-US" sz="1400" b="1" dirty="0">
                <a:solidFill>
                  <a:srgbClr val="224982"/>
                </a:solidFill>
                <a:latin typeface="微软雅黑" pitchFamily="34" charset="-122"/>
                <a:ea typeface="微软雅黑" pitchFamily="34" charset="-122"/>
              </a:rPr>
              <a:t>输入你的文字信息</a:t>
            </a:r>
            <a:endParaRPr lang="id-ID" sz="1400" b="1" dirty="0">
              <a:solidFill>
                <a:srgbClr val="224982"/>
              </a:solidFill>
              <a:latin typeface="微软雅黑" pitchFamily="34" charset="-122"/>
              <a:ea typeface="微软雅黑" pitchFamily="34" charset="-122"/>
            </a:endParaRPr>
          </a:p>
        </p:txBody>
      </p:sp>
      <p:sp>
        <p:nvSpPr>
          <p:cNvPr id="244" name="TextBox 175"/>
          <p:cNvSpPr txBox="1"/>
          <p:nvPr/>
        </p:nvSpPr>
        <p:spPr>
          <a:xfrm rot="20573257">
            <a:off x="7982099" y="2358882"/>
            <a:ext cx="543739" cy="307777"/>
          </a:xfrm>
          <a:prstGeom prst="rect">
            <a:avLst/>
          </a:prstGeom>
          <a:noFill/>
        </p:spPr>
        <p:txBody>
          <a:bodyPr wrap="none" rtlCol="0">
            <a:spAutoFit/>
          </a:bodyPr>
          <a:lstStyle/>
          <a:p>
            <a:r>
              <a:rPr lang="zh-CN" altLang="en-US" sz="1400" b="1" dirty="0" smtClean="0">
                <a:solidFill>
                  <a:srgbClr val="224982"/>
                </a:solidFill>
                <a:latin typeface="微软雅黑" pitchFamily="34" charset="-122"/>
                <a:ea typeface="微软雅黑" pitchFamily="34" charset="-122"/>
              </a:rPr>
              <a:t>输入</a:t>
            </a:r>
            <a:endParaRPr lang="id-ID" sz="1400" b="1" dirty="0">
              <a:solidFill>
                <a:srgbClr val="224982"/>
              </a:solidFill>
              <a:latin typeface="微软雅黑" pitchFamily="34" charset="-122"/>
              <a:ea typeface="微软雅黑" pitchFamily="34" charset="-122"/>
            </a:endParaRPr>
          </a:p>
        </p:txBody>
      </p:sp>
    </p:spTree>
    <p:extLst>
      <p:ext uri="{BB962C8B-B14F-4D97-AF65-F5344CB8AC3E}">
        <p14:creationId xmlns:p14="http://schemas.microsoft.com/office/powerpoint/2010/main" val="25242017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6"/>
                                        </p:tgtEl>
                                        <p:attrNameLst>
                                          <p:attrName>style.visibility</p:attrName>
                                        </p:attrNameLst>
                                      </p:cBhvr>
                                      <p:to>
                                        <p:strVal val="visible"/>
                                      </p:to>
                                    </p:set>
                                    <p:anim calcmode="lin" valueType="num">
                                      <p:cBhvr>
                                        <p:cTn id="7" dur="500" fill="hold"/>
                                        <p:tgtEl>
                                          <p:spTgt spid="166"/>
                                        </p:tgtEl>
                                        <p:attrNameLst>
                                          <p:attrName>ppt_w</p:attrName>
                                        </p:attrNameLst>
                                      </p:cBhvr>
                                      <p:tavLst>
                                        <p:tav tm="0">
                                          <p:val>
                                            <p:fltVal val="0"/>
                                          </p:val>
                                        </p:tav>
                                        <p:tav tm="100000">
                                          <p:val>
                                            <p:strVal val="#ppt_w"/>
                                          </p:val>
                                        </p:tav>
                                      </p:tavLst>
                                    </p:anim>
                                    <p:anim calcmode="lin" valueType="num">
                                      <p:cBhvr>
                                        <p:cTn id="8" dur="500" fill="hold"/>
                                        <p:tgtEl>
                                          <p:spTgt spid="166"/>
                                        </p:tgtEl>
                                        <p:attrNameLst>
                                          <p:attrName>ppt_h</p:attrName>
                                        </p:attrNameLst>
                                      </p:cBhvr>
                                      <p:tavLst>
                                        <p:tav tm="0">
                                          <p:val>
                                            <p:fltVal val="0"/>
                                          </p:val>
                                        </p:tav>
                                        <p:tav tm="100000">
                                          <p:val>
                                            <p:strVal val="#ppt_h"/>
                                          </p:val>
                                        </p:tav>
                                      </p:tavLst>
                                    </p:anim>
                                    <p:animEffect transition="in" filter="fade">
                                      <p:cBhvr>
                                        <p:cTn id="9" dur="500"/>
                                        <p:tgtEl>
                                          <p:spTgt spid="166"/>
                                        </p:tgtEl>
                                      </p:cBhvr>
                                    </p:animEffect>
                                  </p:childTnLst>
                                </p:cTn>
                              </p:par>
                              <p:par>
                                <p:cTn id="10" presetID="53" presetClass="entr" presetSubtype="16" fill="hold" nodeType="withEffect">
                                  <p:stCondLst>
                                    <p:cond delay="0"/>
                                  </p:stCondLst>
                                  <p:childTnLst>
                                    <p:set>
                                      <p:cBhvr>
                                        <p:cTn id="11" dur="1" fill="hold">
                                          <p:stCondLst>
                                            <p:cond delay="0"/>
                                          </p:stCondLst>
                                        </p:cTn>
                                        <p:tgtEl>
                                          <p:spTgt spid="170"/>
                                        </p:tgtEl>
                                        <p:attrNameLst>
                                          <p:attrName>style.visibility</p:attrName>
                                        </p:attrNameLst>
                                      </p:cBhvr>
                                      <p:to>
                                        <p:strVal val="visible"/>
                                      </p:to>
                                    </p:set>
                                    <p:anim calcmode="lin" valueType="num">
                                      <p:cBhvr>
                                        <p:cTn id="12" dur="500" fill="hold"/>
                                        <p:tgtEl>
                                          <p:spTgt spid="170"/>
                                        </p:tgtEl>
                                        <p:attrNameLst>
                                          <p:attrName>ppt_w</p:attrName>
                                        </p:attrNameLst>
                                      </p:cBhvr>
                                      <p:tavLst>
                                        <p:tav tm="0">
                                          <p:val>
                                            <p:fltVal val="0"/>
                                          </p:val>
                                        </p:tav>
                                        <p:tav tm="100000">
                                          <p:val>
                                            <p:strVal val="#ppt_w"/>
                                          </p:val>
                                        </p:tav>
                                      </p:tavLst>
                                    </p:anim>
                                    <p:anim calcmode="lin" valueType="num">
                                      <p:cBhvr>
                                        <p:cTn id="13" dur="500" fill="hold"/>
                                        <p:tgtEl>
                                          <p:spTgt spid="170"/>
                                        </p:tgtEl>
                                        <p:attrNameLst>
                                          <p:attrName>ppt_h</p:attrName>
                                        </p:attrNameLst>
                                      </p:cBhvr>
                                      <p:tavLst>
                                        <p:tav tm="0">
                                          <p:val>
                                            <p:fltVal val="0"/>
                                          </p:val>
                                        </p:tav>
                                        <p:tav tm="100000">
                                          <p:val>
                                            <p:strVal val="#ppt_h"/>
                                          </p:val>
                                        </p:tav>
                                      </p:tavLst>
                                    </p:anim>
                                    <p:animEffect transition="in" filter="fade">
                                      <p:cBhvr>
                                        <p:cTn id="14" dur="500"/>
                                        <p:tgtEl>
                                          <p:spTgt spid="170"/>
                                        </p:tgtEl>
                                      </p:cBhvr>
                                    </p:animEffect>
                                  </p:childTnLst>
                                </p:cTn>
                              </p:par>
                            </p:childTnLst>
                          </p:cTn>
                        </p:par>
                        <p:par>
                          <p:cTn id="15" fill="hold">
                            <p:stCondLst>
                              <p:cond delay="500"/>
                            </p:stCondLst>
                            <p:childTnLst>
                              <p:par>
                                <p:cTn id="16" presetID="22" presetClass="entr" presetSubtype="2" fill="hold" nodeType="afterEffect">
                                  <p:stCondLst>
                                    <p:cond delay="0"/>
                                  </p:stCondLst>
                                  <p:childTnLst>
                                    <p:set>
                                      <p:cBhvr>
                                        <p:cTn id="17" dur="1" fill="hold">
                                          <p:stCondLst>
                                            <p:cond delay="0"/>
                                          </p:stCondLst>
                                        </p:cTn>
                                        <p:tgtEl>
                                          <p:spTgt spid="174"/>
                                        </p:tgtEl>
                                        <p:attrNameLst>
                                          <p:attrName>style.visibility</p:attrName>
                                        </p:attrNameLst>
                                      </p:cBhvr>
                                      <p:to>
                                        <p:strVal val="visible"/>
                                      </p:to>
                                    </p:set>
                                    <p:animEffect transition="in" filter="wipe(right)">
                                      <p:cBhvr>
                                        <p:cTn id="18" dur="500"/>
                                        <p:tgtEl>
                                          <p:spTgt spid="174"/>
                                        </p:tgtEl>
                                      </p:cBhvr>
                                    </p:animEffect>
                                  </p:childTnLst>
                                </p:cTn>
                              </p:par>
                              <p:par>
                                <p:cTn id="19" presetID="22" presetClass="entr" presetSubtype="2" fill="hold" nodeType="withEffect">
                                  <p:stCondLst>
                                    <p:cond delay="0"/>
                                  </p:stCondLst>
                                  <p:childTnLst>
                                    <p:set>
                                      <p:cBhvr>
                                        <p:cTn id="20" dur="1" fill="hold">
                                          <p:stCondLst>
                                            <p:cond delay="0"/>
                                          </p:stCondLst>
                                        </p:cTn>
                                        <p:tgtEl>
                                          <p:spTgt spid="180"/>
                                        </p:tgtEl>
                                        <p:attrNameLst>
                                          <p:attrName>style.visibility</p:attrName>
                                        </p:attrNameLst>
                                      </p:cBhvr>
                                      <p:to>
                                        <p:strVal val="visible"/>
                                      </p:to>
                                    </p:set>
                                    <p:animEffect transition="in" filter="wipe(right)">
                                      <p:cBhvr>
                                        <p:cTn id="21" dur="500"/>
                                        <p:tgtEl>
                                          <p:spTgt spid="180"/>
                                        </p:tgtEl>
                                      </p:cBhvr>
                                    </p:animEffect>
                                  </p:childTnLst>
                                </p:cTn>
                              </p:par>
                              <p:par>
                                <p:cTn id="22" presetID="22" presetClass="entr" presetSubtype="2" fill="hold" nodeType="withEffect">
                                  <p:stCondLst>
                                    <p:cond delay="0"/>
                                  </p:stCondLst>
                                  <p:childTnLst>
                                    <p:set>
                                      <p:cBhvr>
                                        <p:cTn id="23" dur="1" fill="hold">
                                          <p:stCondLst>
                                            <p:cond delay="0"/>
                                          </p:stCondLst>
                                        </p:cTn>
                                        <p:tgtEl>
                                          <p:spTgt spid="181"/>
                                        </p:tgtEl>
                                        <p:attrNameLst>
                                          <p:attrName>style.visibility</p:attrName>
                                        </p:attrNameLst>
                                      </p:cBhvr>
                                      <p:to>
                                        <p:strVal val="visible"/>
                                      </p:to>
                                    </p:set>
                                    <p:animEffect transition="in" filter="wipe(right)">
                                      <p:cBhvr>
                                        <p:cTn id="24" dur="500"/>
                                        <p:tgtEl>
                                          <p:spTgt spid="181"/>
                                        </p:tgtEl>
                                      </p:cBhvr>
                                    </p:animEffect>
                                  </p:childTnLst>
                                </p:cTn>
                              </p:par>
                              <p:par>
                                <p:cTn id="25" presetID="22" presetClass="entr" presetSubtype="2" fill="hold" nodeType="withEffect">
                                  <p:stCondLst>
                                    <p:cond delay="0"/>
                                  </p:stCondLst>
                                  <p:childTnLst>
                                    <p:set>
                                      <p:cBhvr>
                                        <p:cTn id="26" dur="1" fill="hold">
                                          <p:stCondLst>
                                            <p:cond delay="0"/>
                                          </p:stCondLst>
                                        </p:cTn>
                                        <p:tgtEl>
                                          <p:spTgt spid="177"/>
                                        </p:tgtEl>
                                        <p:attrNameLst>
                                          <p:attrName>style.visibility</p:attrName>
                                        </p:attrNameLst>
                                      </p:cBhvr>
                                      <p:to>
                                        <p:strVal val="visible"/>
                                      </p:to>
                                    </p:set>
                                    <p:animEffect transition="in" filter="wipe(right)">
                                      <p:cBhvr>
                                        <p:cTn id="27" dur="500"/>
                                        <p:tgtEl>
                                          <p:spTgt spid="17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82"/>
                                        </p:tgtEl>
                                        <p:attrNameLst>
                                          <p:attrName>style.visibility</p:attrName>
                                        </p:attrNameLst>
                                      </p:cBhvr>
                                      <p:to>
                                        <p:strVal val="visible"/>
                                      </p:to>
                                    </p:set>
                                    <p:animEffect transition="in" filter="wipe(left)">
                                      <p:cBhvr>
                                        <p:cTn id="30" dur="500"/>
                                        <p:tgtEl>
                                          <p:spTgt spid="18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84"/>
                                        </p:tgtEl>
                                        <p:attrNameLst>
                                          <p:attrName>style.visibility</p:attrName>
                                        </p:attrNameLst>
                                      </p:cBhvr>
                                      <p:to>
                                        <p:strVal val="visible"/>
                                      </p:to>
                                    </p:set>
                                    <p:animEffect transition="in" filter="wipe(left)">
                                      <p:cBhvr>
                                        <p:cTn id="33" dur="500"/>
                                        <p:tgtEl>
                                          <p:spTgt spid="18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85"/>
                                        </p:tgtEl>
                                        <p:attrNameLst>
                                          <p:attrName>style.visibility</p:attrName>
                                        </p:attrNameLst>
                                      </p:cBhvr>
                                      <p:to>
                                        <p:strVal val="visible"/>
                                      </p:to>
                                    </p:set>
                                    <p:animEffect transition="in" filter="wipe(left)">
                                      <p:cBhvr>
                                        <p:cTn id="36" dur="500"/>
                                        <p:tgtEl>
                                          <p:spTgt spid="185"/>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83"/>
                                        </p:tgtEl>
                                        <p:attrNameLst>
                                          <p:attrName>style.visibility</p:attrName>
                                        </p:attrNameLst>
                                      </p:cBhvr>
                                      <p:to>
                                        <p:strVal val="visible"/>
                                      </p:to>
                                    </p:set>
                                    <p:animEffect transition="in" filter="wipe(left)">
                                      <p:cBhvr>
                                        <p:cTn id="39" dur="500"/>
                                        <p:tgtEl>
                                          <p:spTgt spid="18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43"/>
                                        </p:tgtEl>
                                        <p:attrNameLst>
                                          <p:attrName>style.visibility</p:attrName>
                                        </p:attrNameLst>
                                      </p:cBhvr>
                                      <p:to>
                                        <p:strVal val="visible"/>
                                      </p:to>
                                    </p:set>
                                    <p:anim calcmode="lin" valueType="num">
                                      <p:cBhvr>
                                        <p:cTn id="42" dur="500" fill="hold"/>
                                        <p:tgtEl>
                                          <p:spTgt spid="243"/>
                                        </p:tgtEl>
                                        <p:attrNameLst>
                                          <p:attrName>ppt_w</p:attrName>
                                        </p:attrNameLst>
                                      </p:cBhvr>
                                      <p:tavLst>
                                        <p:tav tm="0">
                                          <p:val>
                                            <p:fltVal val="0"/>
                                          </p:val>
                                        </p:tav>
                                        <p:tav tm="100000">
                                          <p:val>
                                            <p:strVal val="#ppt_w"/>
                                          </p:val>
                                        </p:tav>
                                      </p:tavLst>
                                    </p:anim>
                                    <p:anim calcmode="lin" valueType="num">
                                      <p:cBhvr>
                                        <p:cTn id="43" dur="500" fill="hold"/>
                                        <p:tgtEl>
                                          <p:spTgt spid="243"/>
                                        </p:tgtEl>
                                        <p:attrNameLst>
                                          <p:attrName>ppt_h</p:attrName>
                                        </p:attrNameLst>
                                      </p:cBhvr>
                                      <p:tavLst>
                                        <p:tav tm="0">
                                          <p:val>
                                            <p:fltVal val="0"/>
                                          </p:val>
                                        </p:tav>
                                        <p:tav tm="100000">
                                          <p:val>
                                            <p:strVal val="#ppt_h"/>
                                          </p:val>
                                        </p:tav>
                                      </p:tavLst>
                                    </p:anim>
                                    <p:animEffect transition="in" filter="fade">
                                      <p:cBhvr>
                                        <p:cTn id="44" dur="500"/>
                                        <p:tgtEl>
                                          <p:spTgt spid="24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41"/>
                                        </p:tgtEl>
                                        <p:attrNameLst>
                                          <p:attrName>style.visibility</p:attrName>
                                        </p:attrNameLst>
                                      </p:cBhvr>
                                      <p:to>
                                        <p:strVal val="visible"/>
                                      </p:to>
                                    </p:set>
                                    <p:anim calcmode="lin" valueType="num">
                                      <p:cBhvr>
                                        <p:cTn id="47" dur="500" fill="hold"/>
                                        <p:tgtEl>
                                          <p:spTgt spid="241"/>
                                        </p:tgtEl>
                                        <p:attrNameLst>
                                          <p:attrName>ppt_w</p:attrName>
                                        </p:attrNameLst>
                                      </p:cBhvr>
                                      <p:tavLst>
                                        <p:tav tm="0">
                                          <p:val>
                                            <p:fltVal val="0"/>
                                          </p:val>
                                        </p:tav>
                                        <p:tav tm="100000">
                                          <p:val>
                                            <p:strVal val="#ppt_w"/>
                                          </p:val>
                                        </p:tav>
                                      </p:tavLst>
                                    </p:anim>
                                    <p:anim calcmode="lin" valueType="num">
                                      <p:cBhvr>
                                        <p:cTn id="48" dur="500" fill="hold"/>
                                        <p:tgtEl>
                                          <p:spTgt spid="241"/>
                                        </p:tgtEl>
                                        <p:attrNameLst>
                                          <p:attrName>ppt_h</p:attrName>
                                        </p:attrNameLst>
                                      </p:cBhvr>
                                      <p:tavLst>
                                        <p:tav tm="0">
                                          <p:val>
                                            <p:fltVal val="0"/>
                                          </p:val>
                                        </p:tav>
                                        <p:tav tm="100000">
                                          <p:val>
                                            <p:strVal val="#ppt_h"/>
                                          </p:val>
                                        </p:tav>
                                      </p:tavLst>
                                    </p:anim>
                                    <p:animEffect transition="in" filter="fade">
                                      <p:cBhvr>
                                        <p:cTn id="49" dur="500"/>
                                        <p:tgtEl>
                                          <p:spTgt spid="24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39"/>
                                        </p:tgtEl>
                                        <p:attrNameLst>
                                          <p:attrName>style.visibility</p:attrName>
                                        </p:attrNameLst>
                                      </p:cBhvr>
                                      <p:to>
                                        <p:strVal val="visible"/>
                                      </p:to>
                                    </p:set>
                                    <p:anim calcmode="lin" valueType="num">
                                      <p:cBhvr>
                                        <p:cTn id="52" dur="500" fill="hold"/>
                                        <p:tgtEl>
                                          <p:spTgt spid="239"/>
                                        </p:tgtEl>
                                        <p:attrNameLst>
                                          <p:attrName>ppt_w</p:attrName>
                                        </p:attrNameLst>
                                      </p:cBhvr>
                                      <p:tavLst>
                                        <p:tav tm="0">
                                          <p:val>
                                            <p:fltVal val="0"/>
                                          </p:val>
                                        </p:tav>
                                        <p:tav tm="100000">
                                          <p:val>
                                            <p:strVal val="#ppt_w"/>
                                          </p:val>
                                        </p:tav>
                                      </p:tavLst>
                                    </p:anim>
                                    <p:anim calcmode="lin" valueType="num">
                                      <p:cBhvr>
                                        <p:cTn id="53" dur="500" fill="hold"/>
                                        <p:tgtEl>
                                          <p:spTgt spid="239"/>
                                        </p:tgtEl>
                                        <p:attrNameLst>
                                          <p:attrName>ppt_h</p:attrName>
                                        </p:attrNameLst>
                                      </p:cBhvr>
                                      <p:tavLst>
                                        <p:tav tm="0">
                                          <p:val>
                                            <p:fltVal val="0"/>
                                          </p:val>
                                        </p:tav>
                                        <p:tav tm="100000">
                                          <p:val>
                                            <p:strVal val="#ppt_h"/>
                                          </p:val>
                                        </p:tav>
                                      </p:tavLst>
                                    </p:anim>
                                    <p:animEffect transition="in" filter="fade">
                                      <p:cBhvr>
                                        <p:cTn id="54" dur="500"/>
                                        <p:tgtEl>
                                          <p:spTgt spid="23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37"/>
                                        </p:tgtEl>
                                        <p:attrNameLst>
                                          <p:attrName>style.visibility</p:attrName>
                                        </p:attrNameLst>
                                      </p:cBhvr>
                                      <p:to>
                                        <p:strVal val="visible"/>
                                      </p:to>
                                    </p:set>
                                    <p:anim calcmode="lin" valueType="num">
                                      <p:cBhvr>
                                        <p:cTn id="57" dur="500" fill="hold"/>
                                        <p:tgtEl>
                                          <p:spTgt spid="237"/>
                                        </p:tgtEl>
                                        <p:attrNameLst>
                                          <p:attrName>ppt_w</p:attrName>
                                        </p:attrNameLst>
                                      </p:cBhvr>
                                      <p:tavLst>
                                        <p:tav tm="0">
                                          <p:val>
                                            <p:fltVal val="0"/>
                                          </p:val>
                                        </p:tav>
                                        <p:tav tm="100000">
                                          <p:val>
                                            <p:strVal val="#ppt_w"/>
                                          </p:val>
                                        </p:tav>
                                      </p:tavLst>
                                    </p:anim>
                                    <p:anim calcmode="lin" valueType="num">
                                      <p:cBhvr>
                                        <p:cTn id="58" dur="500" fill="hold"/>
                                        <p:tgtEl>
                                          <p:spTgt spid="237"/>
                                        </p:tgtEl>
                                        <p:attrNameLst>
                                          <p:attrName>ppt_h</p:attrName>
                                        </p:attrNameLst>
                                      </p:cBhvr>
                                      <p:tavLst>
                                        <p:tav tm="0">
                                          <p:val>
                                            <p:fltVal val="0"/>
                                          </p:val>
                                        </p:tav>
                                        <p:tav tm="100000">
                                          <p:val>
                                            <p:strVal val="#ppt_h"/>
                                          </p:val>
                                        </p:tav>
                                      </p:tavLst>
                                    </p:anim>
                                    <p:animEffect transition="in" filter="fade">
                                      <p:cBhvr>
                                        <p:cTn id="59" dur="500"/>
                                        <p:tgtEl>
                                          <p:spTgt spid="23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44"/>
                                        </p:tgtEl>
                                        <p:attrNameLst>
                                          <p:attrName>style.visibility</p:attrName>
                                        </p:attrNameLst>
                                      </p:cBhvr>
                                      <p:to>
                                        <p:strVal val="visible"/>
                                      </p:to>
                                    </p:set>
                                    <p:anim calcmode="lin" valueType="num">
                                      <p:cBhvr>
                                        <p:cTn id="62" dur="500" fill="hold"/>
                                        <p:tgtEl>
                                          <p:spTgt spid="244"/>
                                        </p:tgtEl>
                                        <p:attrNameLst>
                                          <p:attrName>ppt_w</p:attrName>
                                        </p:attrNameLst>
                                      </p:cBhvr>
                                      <p:tavLst>
                                        <p:tav tm="0">
                                          <p:val>
                                            <p:fltVal val="0"/>
                                          </p:val>
                                        </p:tav>
                                        <p:tav tm="100000">
                                          <p:val>
                                            <p:strVal val="#ppt_w"/>
                                          </p:val>
                                        </p:tav>
                                      </p:tavLst>
                                    </p:anim>
                                    <p:anim calcmode="lin" valueType="num">
                                      <p:cBhvr>
                                        <p:cTn id="63" dur="500" fill="hold"/>
                                        <p:tgtEl>
                                          <p:spTgt spid="244"/>
                                        </p:tgtEl>
                                        <p:attrNameLst>
                                          <p:attrName>ppt_h</p:attrName>
                                        </p:attrNameLst>
                                      </p:cBhvr>
                                      <p:tavLst>
                                        <p:tav tm="0">
                                          <p:val>
                                            <p:fltVal val="0"/>
                                          </p:val>
                                        </p:tav>
                                        <p:tav tm="100000">
                                          <p:val>
                                            <p:strVal val="#ppt_h"/>
                                          </p:val>
                                        </p:tav>
                                      </p:tavLst>
                                    </p:anim>
                                    <p:animEffect transition="in" filter="fade">
                                      <p:cBhvr>
                                        <p:cTn id="64" dur="500"/>
                                        <p:tgtEl>
                                          <p:spTgt spid="24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42"/>
                                        </p:tgtEl>
                                        <p:attrNameLst>
                                          <p:attrName>style.visibility</p:attrName>
                                        </p:attrNameLst>
                                      </p:cBhvr>
                                      <p:to>
                                        <p:strVal val="visible"/>
                                      </p:to>
                                    </p:set>
                                    <p:anim calcmode="lin" valueType="num">
                                      <p:cBhvr>
                                        <p:cTn id="67" dur="500" fill="hold"/>
                                        <p:tgtEl>
                                          <p:spTgt spid="242"/>
                                        </p:tgtEl>
                                        <p:attrNameLst>
                                          <p:attrName>ppt_w</p:attrName>
                                        </p:attrNameLst>
                                      </p:cBhvr>
                                      <p:tavLst>
                                        <p:tav tm="0">
                                          <p:val>
                                            <p:fltVal val="0"/>
                                          </p:val>
                                        </p:tav>
                                        <p:tav tm="100000">
                                          <p:val>
                                            <p:strVal val="#ppt_w"/>
                                          </p:val>
                                        </p:tav>
                                      </p:tavLst>
                                    </p:anim>
                                    <p:anim calcmode="lin" valueType="num">
                                      <p:cBhvr>
                                        <p:cTn id="68" dur="500" fill="hold"/>
                                        <p:tgtEl>
                                          <p:spTgt spid="242"/>
                                        </p:tgtEl>
                                        <p:attrNameLst>
                                          <p:attrName>ppt_h</p:attrName>
                                        </p:attrNameLst>
                                      </p:cBhvr>
                                      <p:tavLst>
                                        <p:tav tm="0">
                                          <p:val>
                                            <p:fltVal val="0"/>
                                          </p:val>
                                        </p:tav>
                                        <p:tav tm="100000">
                                          <p:val>
                                            <p:strVal val="#ppt_h"/>
                                          </p:val>
                                        </p:tav>
                                      </p:tavLst>
                                    </p:anim>
                                    <p:animEffect transition="in" filter="fade">
                                      <p:cBhvr>
                                        <p:cTn id="69" dur="500"/>
                                        <p:tgtEl>
                                          <p:spTgt spid="24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40"/>
                                        </p:tgtEl>
                                        <p:attrNameLst>
                                          <p:attrName>style.visibility</p:attrName>
                                        </p:attrNameLst>
                                      </p:cBhvr>
                                      <p:to>
                                        <p:strVal val="visible"/>
                                      </p:to>
                                    </p:set>
                                    <p:anim calcmode="lin" valueType="num">
                                      <p:cBhvr>
                                        <p:cTn id="72" dur="500" fill="hold"/>
                                        <p:tgtEl>
                                          <p:spTgt spid="240"/>
                                        </p:tgtEl>
                                        <p:attrNameLst>
                                          <p:attrName>ppt_w</p:attrName>
                                        </p:attrNameLst>
                                      </p:cBhvr>
                                      <p:tavLst>
                                        <p:tav tm="0">
                                          <p:val>
                                            <p:fltVal val="0"/>
                                          </p:val>
                                        </p:tav>
                                        <p:tav tm="100000">
                                          <p:val>
                                            <p:strVal val="#ppt_w"/>
                                          </p:val>
                                        </p:tav>
                                      </p:tavLst>
                                    </p:anim>
                                    <p:anim calcmode="lin" valueType="num">
                                      <p:cBhvr>
                                        <p:cTn id="73" dur="500" fill="hold"/>
                                        <p:tgtEl>
                                          <p:spTgt spid="240"/>
                                        </p:tgtEl>
                                        <p:attrNameLst>
                                          <p:attrName>ppt_h</p:attrName>
                                        </p:attrNameLst>
                                      </p:cBhvr>
                                      <p:tavLst>
                                        <p:tav tm="0">
                                          <p:val>
                                            <p:fltVal val="0"/>
                                          </p:val>
                                        </p:tav>
                                        <p:tav tm="100000">
                                          <p:val>
                                            <p:strVal val="#ppt_h"/>
                                          </p:val>
                                        </p:tav>
                                      </p:tavLst>
                                    </p:anim>
                                    <p:animEffect transition="in" filter="fade">
                                      <p:cBhvr>
                                        <p:cTn id="74" dur="500"/>
                                        <p:tgtEl>
                                          <p:spTgt spid="24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38"/>
                                        </p:tgtEl>
                                        <p:attrNameLst>
                                          <p:attrName>style.visibility</p:attrName>
                                        </p:attrNameLst>
                                      </p:cBhvr>
                                      <p:to>
                                        <p:strVal val="visible"/>
                                      </p:to>
                                    </p:set>
                                    <p:anim calcmode="lin" valueType="num">
                                      <p:cBhvr>
                                        <p:cTn id="77" dur="500" fill="hold"/>
                                        <p:tgtEl>
                                          <p:spTgt spid="238"/>
                                        </p:tgtEl>
                                        <p:attrNameLst>
                                          <p:attrName>ppt_w</p:attrName>
                                        </p:attrNameLst>
                                      </p:cBhvr>
                                      <p:tavLst>
                                        <p:tav tm="0">
                                          <p:val>
                                            <p:fltVal val="0"/>
                                          </p:val>
                                        </p:tav>
                                        <p:tav tm="100000">
                                          <p:val>
                                            <p:strVal val="#ppt_w"/>
                                          </p:val>
                                        </p:tav>
                                      </p:tavLst>
                                    </p:anim>
                                    <p:anim calcmode="lin" valueType="num">
                                      <p:cBhvr>
                                        <p:cTn id="78" dur="500" fill="hold"/>
                                        <p:tgtEl>
                                          <p:spTgt spid="238"/>
                                        </p:tgtEl>
                                        <p:attrNameLst>
                                          <p:attrName>ppt_h</p:attrName>
                                        </p:attrNameLst>
                                      </p:cBhvr>
                                      <p:tavLst>
                                        <p:tav tm="0">
                                          <p:val>
                                            <p:fltVal val="0"/>
                                          </p:val>
                                        </p:tav>
                                        <p:tav tm="100000">
                                          <p:val>
                                            <p:strVal val="#ppt_h"/>
                                          </p:val>
                                        </p:tav>
                                      </p:tavLst>
                                    </p:anim>
                                    <p:animEffect transition="in" filter="fade">
                                      <p:cBhvr>
                                        <p:cTn id="79" dur="500"/>
                                        <p:tgtEl>
                                          <p:spTgt spid="238"/>
                                        </p:tgtEl>
                                      </p:cBhvr>
                                    </p:animEffect>
                                  </p:childTnLst>
                                </p:cTn>
                              </p:par>
                            </p:childTnLst>
                          </p:cTn>
                        </p:par>
                        <p:par>
                          <p:cTn id="80" fill="hold">
                            <p:stCondLst>
                              <p:cond delay="1000"/>
                            </p:stCondLst>
                            <p:childTnLst>
                              <p:par>
                                <p:cTn id="81" presetID="22" presetClass="entr" presetSubtype="2" fill="hold" grpId="0" nodeType="afterEffect">
                                  <p:stCondLst>
                                    <p:cond delay="0"/>
                                  </p:stCondLst>
                                  <p:childTnLst>
                                    <p:set>
                                      <p:cBhvr>
                                        <p:cTn id="82" dur="1" fill="hold">
                                          <p:stCondLst>
                                            <p:cond delay="0"/>
                                          </p:stCondLst>
                                        </p:cTn>
                                        <p:tgtEl>
                                          <p:spTgt spid="186"/>
                                        </p:tgtEl>
                                        <p:attrNameLst>
                                          <p:attrName>style.visibility</p:attrName>
                                        </p:attrNameLst>
                                      </p:cBhvr>
                                      <p:to>
                                        <p:strVal val="visible"/>
                                      </p:to>
                                    </p:set>
                                    <p:animEffect transition="in" filter="wipe(right)">
                                      <p:cBhvr>
                                        <p:cTn id="83" dur="500"/>
                                        <p:tgtEl>
                                          <p:spTgt spid="186"/>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188"/>
                                        </p:tgtEl>
                                        <p:attrNameLst>
                                          <p:attrName>style.visibility</p:attrName>
                                        </p:attrNameLst>
                                      </p:cBhvr>
                                      <p:to>
                                        <p:strVal val="visible"/>
                                      </p:to>
                                    </p:set>
                                    <p:animEffect transition="in" filter="wipe(right)">
                                      <p:cBhvr>
                                        <p:cTn id="86" dur="500"/>
                                        <p:tgtEl>
                                          <p:spTgt spid="188"/>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190"/>
                                        </p:tgtEl>
                                        <p:attrNameLst>
                                          <p:attrName>style.visibility</p:attrName>
                                        </p:attrNameLst>
                                      </p:cBhvr>
                                      <p:to>
                                        <p:strVal val="visible"/>
                                      </p:to>
                                    </p:set>
                                    <p:animEffect transition="in" filter="wipe(right)">
                                      <p:cBhvr>
                                        <p:cTn id="89" dur="500"/>
                                        <p:tgtEl>
                                          <p:spTgt spid="190"/>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91"/>
                                        </p:tgtEl>
                                        <p:attrNameLst>
                                          <p:attrName>style.visibility</p:attrName>
                                        </p:attrNameLst>
                                      </p:cBhvr>
                                      <p:to>
                                        <p:strVal val="visible"/>
                                      </p:to>
                                    </p:set>
                                    <p:animEffect transition="in" filter="wipe(right)">
                                      <p:cBhvr>
                                        <p:cTn id="92" dur="500"/>
                                        <p:tgtEl>
                                          <p:spTgt spid="19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87"/>
                                        </p:tgtEl>
                                        <p:attrNameLst>
                                          <p:attrName>style.visibility</p:attrName>
                                        </p:attrNameLst>
                                      </p:cBhvr>
                                      <p:to>
                                        <p:strVal val="visible"/>
                                      </p:to>
                                    </p:set>
                                    <p:animEffect transition="in" filter="wipe(left)">
                                      <p:cBhvr>
                                        <p:cTn id="95" dur="500"/>
                                        <p:tgtEl>
                                          <p:spTgt spid="18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89"/>
                                        </p:tgtEl>
                                        <p:attrNameLst>
                                          <p:attrName>style.visibility</p:attrName>
                                        </p:attrNameLst>
                                      </p:cBhvr>
                                      <p:to>
                                        <p:strVal val="visible"/>
                                      </p:to>
                                    </p:set>
                                    <p:animEffect transition="in" filter="wipe(left)">
                                      <p:cBhvr>
                                        <p:cTn id="98" dur="500"/>
                                        <p:tgtEl>
                                          <p:spTgt spid="189"/>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92"/>
                                        </p:tgtEl>
                                        <p:attrNameLst>
                                          <p:attrName>style.visibility</p:attrName>
                                        </p:attrNameLst>
                                      </p:cBhvr>
                                      <p:to>
                                        <p:strVal val="visible"/>
                                      </p:to>
                                    </p:set>
                                    <p:animEffect transition="in" filter="wipe(left)">
                                      <p:cBhvr>
                                        <p:cTn id="101" dur="500"/>
                                        <p:tgtEl>
                                          <p:spTgt spid="192"/>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193"/>
                                        </p:tgtEl>
                                        <p:attrNameLst>
                                          <p:attrName>style.visibility</p:attrName>
                                        </p:attrNameLst>
                                      </p:cBhvr>
                                      <p:to>
                                        <p:strVal val="visible"/>
                                      </p:to>
                                    </p:set>
                                    <p:animEffect transition="in" filter="wipe(left)">
                                      <p:cBhvr>
                                        <p:cTn id="104" dur="500"/>
                                        <p:tgtEl>
                                          <p:spTgt spid="193"/>
                                        </p:tgtEl>
                                      </p:cBhvr>
                                    </p:animEffect>
                                  </p:childTnLst>
                                </p:cTn>
                              </p:par>
                            </p:childTnLst>
                          </p:cTn>
                        </p:par>
                        <p:par>
                          <p:cTn id="105" fill="hold">
                            <p:stCondLst>
                              <p:cond delay="1500"/>
                            </p:stCondLst>
                            <p:childTnLst>
                              <p:par>
                                <p:cTn id="106" presetID="53" presetClass="entr" presetSubtype="16" fill="hold" grpId="0" nodeType="afterEffect">
                                  <p:stCondLst>
                                    <p:cond delay="0"/>
                                  </p:stCondLst>
                                  <p:childTnLst>
                                    <p:set>
                                      <p:cBhvr>
                                        <p:cTn id="107" dur="1" fill="hold">
                                          <p:stCondLst>
                                            <p:cond delay="0"/>
                                          </p:stCondLst>
                                        </p:cTn>
                                        <p:tgtEl>
                                          <p:spTgt spid="232"/>
                                        </p:tgtEl>
                                        <p:attrNameLst>
                                          <p:attrName>style.visibility</p:attrName>
                                        </p:attrNameLst>
                                      </p:cBhvr>
                                      <p:to>
                                        <p:strVal val="visible"/>
                                      </p:to>
                                    </p:set>
                                    <p:anim calcmode="lin" valueType="num">
                                      <p:cBhvr>
                                        <p:cTn id="108" dur="500" fill="hold"/>
                                        <p:tgtEl>
                                          <p:spTgt spid="232"/>
                                        </p:tgtEl>
                                        <p:attrNameLst>
                                          <p:attrName>ppt_w</p:attrName>
                                        </p:attrNameLst>
                                      </p:cBhvr>
                                      <p:tavLst>
                                        <p:tav tm="0">
                                          <p:val>
                                            <p:fltVal val="0"/>
                                          </p:val>
                                        </p:tav>
                                        <p:tav tm="100000">
                                          <p:val>
                                            <p:strVal val="#ppt_w"/>
                                          </p:val>
                                        </p:tav>
                                      </p:tavLst>
                                    </p:anim>
                                    <p:anim calcmode="lin" valueType="num">
                                      <p:cBhvr>
                                        <p:cTn id="109" dur="500" fill="hold"/>
                                        <p:tgtEl>
                                          <p:spTgt spid="232"/>
                                        </p:tgtEl>
                                        <p:attrNameLst>
                                          <p:attrName>ppt_h</p:attrName>
                                        </p:attrNameLst>
                                      </p:cBhvr>
                                      <p:tavLst>
                                        <p:tav tm="0">
                                          <p:val>
                                            <p:fltVal val="0"/>
                                          </p:val>
                                        </p:tav>
                                        <p:tav tm="100000">
                                          <p:val>
                                            <p:strVal val="#ppt_h"/>
                                          </p:val>
                                        </p:tav>
                                      </p:tavLst>
                                    </p:anim>
                                    <p:animEffect transition="in" filter="fade">
                                      <p:cBhvr>
                                        <p:cTn id="110" dur="500"/>
                                        <p:tgtEl>
                                          <p:spTgt spid="232"/>
                                        </p:tgtEl>
                                      </p:cBhvr>
                                    </p:animEffect>
                                  </p:childTnLst>
                                </p:cTn>
                              </p:par>
                              <p:par>
                                <p:cTn id="111" presetID="53" presetClass="entr" presetSubtype="16" fill="hold" nodeType="withEffect">
                                  <p:stCondLst>
                                    <p:cond delay="0"/>
                                  </p:stCondLst>
                                  <p:childTnLst>
                                    <p:set>
                                      <p:cBhvr>
                                        <p:cTn id="112" dur="1" fill="hold">
                                          <p:stCondLst>
                                            <p:cond delay="0"/>
                                          </p:stCondLst>
                                        </p:cTn>
                                        <p:tgtEl>
                                          <p:spTgt spid="229"/>
                                        </p:tgtEl>
                                        <p:attrNameLst>
                                          <p:attrName>style.visibility</p:attrName>
                                        </p:attrNameLst>
                                      </p:cBhvr>
                                      <p:to>
                                        <p:strVal val="visible"/>
                                      </p:to>
                                    </p:set>
                                    <p:anim calcmode="lin" valueType="num">
                                      <p:cBhvr>
                                        <p:cTn id="113" dur="500" fill="hold"/>
                                        <p:tgtEl>
                                          <p:spTgt spid="229"/>
                                        </p:tgtEl>
                                        <p:attrNameLst>
                                          <p:attrName>ppt_w</p:attrName>
                                        </p:attrNameLst>
                                      </p:cBhvr>
                                      <p:tavLst>
                                        <p:tav tm="0">
                                          <p:val>
                                            <p:fltVal val="0"/>
                                          </p:val>
                                        </p:tav>
                                        <p:tav tm="100000">
                                          <p:val>
                                            <p:strVal val="#ppt_w"/>
                                          </p:val>
                                        </p:tav>
                                      </p:tavLst>
                                    </p:anim>
                                    <p:anim calcmode="lin" valueType="num">
                                      <p:cBhvr>
                                        <p:cTn id="114" dur="500" fill="hold"/>
                                        <p:tgtEl>
                                          <p:spTgt spid="229"/>
                                        </p:tgtEl>
                                        <p:attrNameLst>
                                          <p:attrName>ppt_h</p:attrName>
                                        </p:attrNameLst>
                                      </p:cBhvr>
                                      <p:tavLst>
                                        <p:tav tm="0">
                                          <p:val>
                                            <p:fltVal val="0"/>
                                          </p:val>
                                        </p:tav>
                                        <p:tav tm="100000">
                                          <p:val>
                                            <p:strVal val="#ppt_h"/>
                                          </p:val>
                                        </p:tav>
                                      </p:tavLst>
                                    </p:anim>
                                    <p:animEffect transition="in" filter="fade">
                                      <p:cBhvr>
                                        <p:cTn id="115" dur="500"/>
                                        <p:tgtEl>
                                          <p:spTgt spid="229"/>
                                        </p:tgtEl>
                                      </p:cBhvr>
                                    </p:animEffect>
                                  </p:childTnLst>
                                </p:cTn>
                              </p:par>
                              <p:par>
                                <p:cTn id="116" presetID="53" presetClass="entr" presetSubtype="16" fill="hold" nodeType="withEffect">
                                  <p:stCondLst>
                                    <p:cond delay="0"/>
                                  </p:stCondLst>
                                  <p:childTnLst>
                                    <p:set>
                                      <p:cBhvr>
                                        <p:cTn id="117" dur="1" fill="hold">
                                          <p:stCondLst>
                                            <p:cond delay="0"/>
                                          </p:stCondLst>
                                        </p:cTn>
                                        <p:tgtEl>
                                          <p:spTgt spid="214"/>
                                        </p:tgtEl>
                                        <p:attrNameLst>
                                          <p:attrName>style.visibility</p:attrName>
                                        </p:attrNameLst>
                                      </p:cBhvr>
                                      <p:to>
                                        <p:strVal val="visible"/>
                                      </p:to>
                                    </p:set>
                                    <p:anim calcmode="lin" valueType="num">
                                      <p:cBhvr>
                                        <p:cTn id="118" dur="500" fill="hold"/>
                                        <p:tgtEl>
                                          <p:spTgt spid="214"/>
                                        </p:tgtEl>
                                        <p:attrNameLst>
                                          <p:attrName>ppt_w</p:attrName>
                                        </p:attrNameLst>
                                      </p:cBhvr>
                                      <p:tavLst>
                                        <p:tav tm="0">
                                          <p:val>
                                            <p:fltVal val="0"/>
                                          </p:val>
                                        </p:tav>
                                        <p:tav tm="100000">
                                          <p:val>
                                            <p:strVal val="#ppt_w"/>
                                          </p:val>
                                        </p:tav>
                                      </p:tavLst>
                                    </p:anim>
                                    <p:anim calcmode="lin" valueType="num">
                                      <p:cBhvr>
                                        <p:cTn id="119" dur="500" fill="hold"/>
                                        <p:tgtEl>
                                          <p:spTgt spid="214"/>
                                        </p:tgtEl>
                                        <p:attrNameLst>
                                          <p:attrName>ppt_h</p:attrName>
                                        </p:attrNameLst>
                                      </p:cBhvr>
                                      <p:tavLst>
                                        <p:tav tm="0">
                                          <p:val>
                                            <p:fltVal val="0"/>
                                          </p:val>
                                        </p:tav>
                                        <p:tav tm="100000">
                                          <p:val>
                                            <p:strVal val="#ppt_h"/>
                                          </p:val>
                                        </p:tav>
                                      </p:tavLst>
                                    </p:anim>
                                    <p:animEffect transition="in" filter="fade">
                                      <p:cBhvr>
                                        <p:cTn id="120" dur="500"/>
                                        <p:tgtEl>
                                          <p:spTgt spid="214"/>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194"/>
                                        </p:tgtEl>
                                        <p:attrNameLst>
                                          <p:attrName>style.visibility</p:attrName>
                                        </p:attrNameLst>
                                      </p:cBhvr>
                                      <p:to>
                                        <p:strVal val="visible"/>
                                      </p:to>
                                    </p:set>
                                    <p:anim calcmode="lin" valueType="num">
                                      <p:cBhvr>
                                        <p:cTn id="123" dur="500" fill="hold"/>
                                        <p:tgtEl>
                                          <p:spTgt spid="194"/>
                                        </p:tgtEl>
                                        <p:attrNameLst>
                                          <p:attrName>ppt_w</p:attrName>
                                        </p:attrNameLst>
                                      </p:cBhvr>
                                      <p:tavLst>
                                        <p:tav tm="0">
                                          <p:val>
                                            <p:fltVal val="0"/>
                                          </p:val>
                                        </p:tav>
                                        <p:tav tm="100000">
                                          <p:val>
                                            <p:strVal val="#ppt_w"/>
                                          </p:val>
                                        </p:tav>
                                      </p:tavLst>
                                    </p:anim>
                                    <p:anim calcmode="lin" valueType="num">
                                      <p:cBhvr>
                                        <p:cTn id="124" dur="500" fill="hold"/>
                                        <p:tgtEl>
                                          <p:spTgt spid="194"/>
                                        </p:tgtEl>
                                        <p:attrNameLst>
                                          <p:attrName>ppt_h</p:attrName>
                                        </p:attrNameLst>
                                      </p:cBhvr>
                                      <p:tavLst>
                                        <p:tav tm="0">
                                          <p:val>
                                            <p:fltVal val="0"/>
                                          </p:val>
                                        </p:tav>
                                        <p:tav tm="100000">
                                          <p:val>
                                            <p:strVal val="#ppt_h"/>
                                          </p:val>
                                        </p:tav>
                                      </p:tavLst>
                                    </p:anim>
                                    <p:animEffect transition="in" filter="fade">
                                      <p:cBhvr>
                                        <p:cTn id="125" dur="500"/>
                                        <p:tgtEl>
                                          <p:spTgt spid="194"/>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33"/>
                                        </p:tgtEl>
                                        <p:attrNameLst>
                                          <p:attrName>style.visibility</p:attrName>
                                        </p:attrNameLst>
                                      </p:cBhvr>
                                      <p:to>
                                        <p:strVal val="visible"/>
                                      </p:to>
                                    </p:set>
                                    <p:anim calcmode="lin" valueType="num">
                                      <p:cBhvr>
                                        <p:cTn id="128" dur="500" fill="hold"/>
                                        <p:tgtEl>
                                          <p:spTgt spid="233"/>
                                        </p:tgtEl>
                                        <p:attrNameLst>
                                          <p:attrName>ppt_w</p:attrName>
                                        </p:attrNameLst>
                                      </p:cBhvr>
                                      <p:tavLst>
                                        <p:tav tm="0">
                                          <p:val>
                                            <p:fltVal val="0"/>
                                          </p:val>
                                        </p:tav>
                                        <p:tav tm="100000">
                                          <p:val>
                                            <p:strVal val="#ppt_w"/>
                                          </p:val>
                                        </p:tav>
                                      </p:tavLst>
                                    </p:anim>
                                    <p:anim calcmode="lin" valueType="num">
                                      <p:cBhvr>
                                        <p:cTn id="129" dur="500" fill="hold"/>
                                        <p:tgtEl>
                                          <p:spTgt spid="233"/>
                                        </p:tgtEl>
                                        <p:attrNameLst>
                                          <p:attrName>ppt_h</p:attrName>
                                        </p:attrNameLst>
                                      </p:cBhvr>
                                      <p:tavLst>
                                        <p:tav tm="0">
                                          <p:val>
                                            <p:fltVal val="0"/>
                                          </p:val>
                                        </p:tav>
                                        <p:tav tm="100000">
                                          <p:val>
                                            <p:strVal val="#ppt_h"/>
                                          </p:val>
                                        </p:tav>
                                      </p:tavLst>
                                    </p:anim>
                                    <p:animEffect transition="in" filter="fade">
                                      <p:cBhvr>
                                        <p:cTn id="130" dur="500"/>
                                        <p:tgtEl>
                                          <p:spTgt spid="233"/>
                                        </p:tgtEl>
                                      </p:cBhvr>
                                    </p:animEffect>
                                  </p:childTnLst>
                                </p:cTn>
                              </p:par>
                              <p:par>
                                <p:cTn id="131" presetID="53" presetClass="entr" presetSubtype="16" fill="hold" nodeType="withEffect">
                                  <p:stCondLst>
                                    <p:cond delay="0"/>
                                  </p:stCondLst>
                                  <p:childTnLst>
                                    <p:set>
                                      <p:cBhvr>
                                        <p:cTn id="132" dur="1" fill="hold">
                                          <p:stCondLst>
                                            <p:cond delay="0"/>
                                          </p:stCondLst>
                                        </p:cTn>
                                        <p:tgtEl>
                                          <p:spTgt spid="234"/>
                                        </p:tgtEl>
                                        <p:attrNameLst>
                                          <p:attrName>style.visibility</p:attrName>
                                        </p:attrNameLst>
                                      </p:cBhvr>
                                      <p:to>
                                        <p:strVal val="visible"/>
                                      </p:to>
                                    </p:set>
                                    <p:anim calcmode="lin" valueType="num">
                                      <p:cBhvr>
                                        <p:cTn id="133" dur="500" fill="hold"/>
                                        <p:tgtEl>
                                          <p:spTgt spid="234"/>
                                        </p:tgtEl>
                                        <p:attrNameLst>
                                          <p:attrName>ppt_w</p:attrName>
                                        </p:attrNameLst>
                                      </p:cBhvr>
                                      <p:tavLst>
                                        <p:tav tm="0">
                                          <p:val>
                                            <p:fltVal val="0"/>
                                          </p:val>
                                        </p:tav>
                                        <p:tav tm="100000">
                                          <p:val>
                                            <p:strVal val="#ppt_w"/>
                                          </p:val>
                                        </p:tav>
                                      </p:tavLst>
                                    </p:anim>
                                    <p:anim calcmode="lin" valueType="num">
                                      <p:cBhvr>
                                        <p:cTn id="134" dur="500" fill="hold"/>
                                        <p:tgtEl>
                                          <p:spTgt spid="234"/>
                                        </p:tgtEl>
                                        <p:attrNameLst>
                                          <p:attrName>ppt_h</p:attrName>
                                        </p:attrNameLst>
                                      </p:cBhvr>
                                      <p:tavLst>
                                        <p:tav tm="0">
                                          <p:val>
                                            <p:fltVal val="0"/>
                                          </p:val>
                                        </p:tav>
                                        <p:tav tm="100000">
                                          <p:val>
                                            <p:strVal val="#ppt_h"/>
                                          </p:val>
                                        </p:tav>
                                      </p:tavLst>
                                    </p:anim>
                                    <p:animEffect transition="in" filter="fade">
                                      <p:cBhvr>
                                        <p:cTn id="135" dur="500"/>
                                        <p:tgtEl>
                                          <p:spTgt spid="234"/>
                                        </p:tgtEl>
                                      </p:cBhvr>
                                    </p:animEffect>
                                  </p:childTnLst>
                                </p:cTn>
                              </p:par>
                              <p:par>
                                <p:cTn id="136" presetID="53" presetClass="entr" presetSubtype="16" fill="hold" nodeType="withEffect">
                                  <p:stCondLst>
                                    <p:cond delay="0"/>
                                  </p:stCondLst>
                                  <p:childTnLst>
                                    <p:set>
                                      <p:cBhvr>
                                        <p:cTn id="137" dur="1" fill="hold">
                                          <p:stCondLst>
                                            <p:cond delay="0"/>
                                          </p:stCondLst>
                                        </p:cTn>
                                        <p:tgtEl>
                                          <p:spTgt spid="221"/>
                                        </p:tgtEl>
                                        <p:attrNameLst>
                                          <p:attrName>style.visibility</p:attrName>
                                        </p:attrNameLst>
                                      </p:cBhvr>
                                      <p:to>
                                        <p:strVal val="visible"/>
                                      </p:to>
                                    </p:set>
                                    <p:anim calcmode="lin" valueType="num">
                                      <p:cBhvr>
                                        <p:cTn id="138" dur="500" fill="hold"/>
                                        <p:tgtEl>
                                          <p:spTgt spid="221"/>
                                        </p:tgtEl>
                                        <p:attrNameLst>
                                          <p:attrName>ppt_w</p:attrName>
                                        </p:attrNameLst>
                                      </p:cBhvr>
                                      <p:tavLst>
                                        <p:tav tm="0">
                                          <p:val>
                                            <p:fltVal val="0"/>
                                          </p:val>
                                        </p:tav>
                                        <p:tav tm="100000">
                                          <p:val>
                                            <p:strVal val="#ppt_w"/>
                                          </p:val>
                                        </p:tav>
                                      </p:tavLst>
                                    </p:anim>
                                    <p:anim calcmode="lin" valueType="num">
                                      <p:cBhvr>
                                        <p:cTn id="139" dur="500" fill="hold"/>
                                        <p:tgtEl>
                                          <p:spTgt spid="221"/>
                                        </p:tgtEl>
                                        <p:attrNameLst>
                                          <p:attrName>ppt_h</p:attrName>
                                        </p:attrNameLst>
                                      </p:cBhvr>
                                      <p:tavLst>
                                        <p:tav tm="0">
                                          <p:val>
                                            <p:fltVal val="0"/>
                                          </p:val>
                                        </p:tav>
                                        <p:tav tm="100000">
                                          <p:val>
                                            <p:strVal val="#ppt_h"/>
                                          </p:val>
                                        </p:tav>
                                      </p:tavLst>
                                    </p:anim>
                                    <p:animEffect transition="in" filter="fade">
                                      <p:cBhvr>
                                        <p:cTn id="140" dur="500"/>
                                        <p:tgtEl>
                                          <p:spTgt spid="221"/>
                                        </p:tgtEl>
                                      </p:cBhvr>
                                    </p:animEffect>
                                  </p:childTnLst>
                                </p:cTn>
                              </p:par>
                              <p:par>
                                <p:cTn id="141" presetID="53" presetClass="entr" presetSubtype="16" fill="hold" nodeType="withEffect">
                                  <p:stCondLst>
                                    <p:cond delay="0"/>
                                  </p:stCondLst>
                                  <p:childTnLst>
                                    <p:set>
                                      <p:cBhvr>
                                        <p:cTn id="142" dur="1" fill="hold">
                                          <p:stCondLst>
                                            <p:cond delay="0"/>
                                          </p:stCondLst>
                                        </p:cTn>
                                        <p:tgtEl>
                                          <p:spTgt spid="195"/>
                                        </p:tgtEl>
                                        <p:attrNameLst>
                                          <p:attrName>style.visibility</p:attrName>
                                        </p:attrNameLst>
                                      </p:cBhvr>
                                      <p:to>
                                        <p:strVal val="visible"/>
                                      </p:to>
                                    </p:set>
                                    <p:anim calcmode="lin" valueType="num">
                                      <p:cBhvr>
                                        <p:cTn id="143" dur="500" fill="hold"/>
                                        <p:tgtEl>
                                          <p:spTgt spid="195"/>
                                        </p:tgtEl>
                                        <p:attrNameLst>
                                          <p:attrName>ppt_w</p:attrName>
                                        </p:attrNameLst>
                                      </p:cBhvr>
                                      <p:tavLst>
                                        <p:tav tm="0">
                                          <p:val>
                                            <p:fltVal val="0"/>
                                          </p:val>
                                        </p:tav>
                                        <p:tav tm="100000">
                                          <p:val>
                                            <p:strVal val="#ppt_w"/>
                                          </p:val>
                                        </p:tav>
                                      </p:tavLst>
                                    </p:anim>
                                    <p:anim calcmode="lin" valueType="num">
                                      <p:cBhvr>
                                        <p:cTn id="144" dur="500" fill="hold"/>
                                        <p:tgtEl>
                                          <p:spTgt spid="195"/>
                                        </p:tgtEl>
                                        <p:attrNameLst>
                                          <p:attrName>ppt_h</p:attrName>
                                        </p:attrNameLst>
                                      </p:cBhvr>
                                      <p:tavLst>
                                        <p:tav tm="0">
                                          <p:val>
                                            <p:fltVal val="0"/>
                                          </p:val>
                                        </p:tav>
                                        <p:tav tm="100000">
                                          <p:val>
                                            <p:strVal val="#ppt_h"/>
                                          </p:val>
                                        </p:tav>
                                      </p:tavLst>
                                    </p:anim>
                                    <p:animEffect transition="in" filter="fade">
                                      <p:cBhvr>
                                        <p:cTn id="145" dur="500"/>
                                        <p:tgtEl>
                                          <p:spTgt spid="195"/>
                                        </p:tgtEl>
                                      </p:cBhvr>
                                    </p:animEffect>
                                  </p:childTnLst>
                                </p:cTn>
                              </p:par>
                            </p:childTnLst>
                          </p:cTn>
                        </p:par>
                        <p:par>
                          <p:cTn id="146" fill="hold">
                            <p:stCondLst>
                              <p:cond delay="2000"/>
                            </p:stCondLst>
                            <p:childTnLst>
                              <p:par>
                                <p:cTn id="147" presetID="10" presetClass="entr" presetSubtype="0" fill="hold" grpId="0" nodeType="afterEffect">
                                  <p:stCondLst>
                                    <p:cond delay="0"/>
                                  </p:stCondLst>
                                  <p:childTnLst>
                                    <p:set>
                                      <p:cBhvr>
                                        <p:cTn id="148" dur="1" fill="hold">
                                          <p:stCondLst>
                                            <p:cond delay="0"/>
                                          </p:stCondLst>
                                        </p:cTn>
                                        <p:tgtEl>
                                          <p:spTgt spid="206"/>
                                        </p:tgtEl>
                                        <p:attrNameLst>
                                          <p:attrName>style.visibility</p:attrName>
                                        </p:attrNameLst>
                                      </p:cBhvr>
                                      <p:to>
                                        <p:strVal val="visible"/>
                                      </p:to>
                                    </p:set>
                                    <p:animEffect transition="in" filter="fade">
                                      <p:cBhvr>
                                        <p:cTn id="149" dur="500"/>
                                        <p:tgtEl>
                                          <p:spTgt spid="206"/>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207"/>
                                        </p:tgtEl>
                                        <p:attrNameLst>
                                          <p:attrName>style.visibility</p:attrName>
                                        </p:attrNameLst>
                                      </p:cBhvr>
                                      <p:to>
                                        <p:strVal val="visible"/>
                                      </p:to>
                                    </p:set>
                                    <p:animEffect transition="in" filter="fade">
                                      <p:cBhvr>
                                        <p:cTn id="152" dur="500"/>
                                        <p:tgtEl>
                                          <p:spTgt spid="207"/>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208"/>
                                        </p:tgtEl>
                                        <p:attrNameLst>
                                          <p:attrName>style.visibility</p:attrName>
                                        </p:attrNameLst>
                                      </p:cBhvr>
                                      <p:to>
                                        <p:strVal val="visible"/>
                                      </p:to>
                                    </p:set>
                                    <p:animEffect transition="in" filter="fade">
                                      <p:cBhvr>
                                        <p:cTn id="155" dur="500"/>
                                        <p:tgtEl>
                                          <p:spTgt spid="208"/>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209"/>
                                        </p:tgtEl>
                                        <p:attrNameLst>
                                          <p:attrName>style.visibility</p:attrName>
                                        </p:attrNameLst>
                                      </p:cBhvr>
                                      <p:to>
                                        <p:strVal val="visible"/>
                                      </p:to>
                                    </p:set>
                                    <p:animEffect transition="in" filter="fade">
                                      <p:cBhvr>
                                        <p:cTn id="158" dur="500"/>
                                        <p:tgtEl>
                                          <p:spTgt spid="209"/>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210"/>
                                        </p:tgtEl>
                                        <p:attrNameLst>
                                          <p:attrName>style.visibility</p:attrName>
                                        </p:attrNameLst>
                                      </p:cBhvr>
                                      <p:to>
                                        <p:strVal val="visible"/>
                                      </p:to>
                                    </p:set>
                                    <p:animEffect transition="in" filter="fade">
                                      <p:cBhvr>
                                        <p:cTn id="161" dur="500"/>
                                        <p:tgtEl>
                                          <p:spTgt spid="210"/>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211"/>
                                        </p:tgtEl>
                                        <p:attrNameLst>
                                          <p:attrName>style.visibility</p:attrName>
                                        </p:attrNameLst>
                                      </p:cBhvr>
                                      <p:to>
                                        <p:strVal val="visible"/>
                                      </p:to>
                                    </p:set>
                                    <p:animEffect transition="in" filter="fade">
                                      <p:cBhvr>
                                        <p:cTn id="164" dur="500"/>
                                        <p:tgtEl>
                                          <p:spTgt spid="211"/>
                                        </p:tgtEl>
                                      </p:cBhvr>
                                    </p:animEffect>
                                  </p:childTnLst>
                                </p:cTn>
                              </p:par>
                              <p:par>
                                <p:cTn id="165" presetID="10" presetClass="entr" presetSubtype="0" fill="hold" grpId="0" nodeType="withEffect">
                                  <p:stCondLst>
                                    <p:cond delay="0"/>
                                  </p:stCondLst>
                                  <p:childTnLst>
                                    <p:set>
                                      <p:cBhvr>
                                        <p:cTn id="166" dur="1" fill="hold">
                                          <p:stCondLst>
                                            <p:cond delay="0"/>
                                          </p:stCondLst>
                                        </p:cTn>
                                        <p:tgtEl>
                                          <p:spTgt spid="212"/>
                                        </p:tgtEl>
                                        <p:attrNameLst>
                                          <p:attrName>style.visibility</p:attrName>
                                        </p:attrNameLst>
                                      </p:cBhvr>
                                      <p:to>
                                        <p:strVal val="visible"/>
                                      </p:to>
                                    </p:set>
                                    <p:animEffect transition="in" filter="fade">
                                      <p:cBhvr>
                                        <p:cTn id="167" dur="500"/>
                                        <p:tgtEl>
                                          <p:spTgt spid="212"/>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13"/>
                                        </p:tgtEl>
                                        <p:attrNameLst>
                                          <p:attrName>style.visibility</p:attrName>
                                        </p:attrNameLst>
                                      </p:cBhvr>
                                      <p:to>
                                        <p:strVal val="visible"/>
                                      </p:to>
                                    </p:set>
                                    <p:animEffect transition="in" filter="fade">
                                      <p:cBhvr>
                                        <p:cTn id="170" dur="500"/>
                                        <p:tgtEl>
                                          <p:spTgt spid="213"/>
                                        </p:tgtEl>
                                      </p:cBhvr>
                                    </p:animEffect>
                                  </p:childTnLst>
                                </p:cTn>
                              </p:par>
                            </p:childTnLst>
                          </p:cTn>
                        </p:par>
                        <p:par>
                          <p:cTn id="171" fill="hold">
                            <p:stCondLst>
                              <p:cond delay="2500"/>
                            </p:stCondLst>
                            <p:childTnLst>
                              <p:par>
                                <p:cTn id="172" presetID="53" presetClass="entr" presetSubtype="16" fill="hold" grpId="0" nodeType="afterEffect">
                                  <p:stCondLst>
                                    <p:cond delay="0"/>
                                  </p:stCondLst>
                                  <p:childTnLst>
                                    <p:set>
                                      <p:cBhvr>
                                        <p:cTn id="173" dur="1" fill="hold">
                                          <p:stCondLst>
                                            <p:cond delay="0"/>
                                          </p:stCondLst>
                                        </p:cTn>
                                        <p:tgtEl>
                                          <p:spTgt spid="198"/>
                                        </p:tgtEl>
                                        <p:attrNameLst>
                                          <p:attrName>style.visibility</p:attrName>
                                        </p:attrNameLst>
                                      </p:cBhvr>
                                      <p:to>
                                        <p:strVal val="visible"/>
                                      </p:to>
                                    </p:set>
                                    <p:anim calcmode="lin" valueType="num">
                                      <p:cBhvr>
                                        <p:cTn id="174" dur="500" fill="hold"/>
                                        <p:tgtEl>
                                          <p:spTgt spid="198"/>
                                        </p:tgtEl>
                                        <p:attrNameLst>
                                          <p:attrName>ppt_w</p:attrName>
                                        </p:attrNameLst>
                                      </p:cBhvr>
                                      <p:tavLst>
                                        <p:tav tm="0">
                                          <p:val>
                                            <p:fltVal val="0"/>
                                          </p:val>
                                        </p:tav>
                                        <p:tav tm="100000">
                                          <p:val>
                                            <p:strVal val="#ppt_w"/>
                                          </p:val>
                                        </p:tav>
                                      </p:tavLst>
                                    </p:anim>
                                    <p:anim calcmode="lin" valueType="num">
                                      <p:cBhvr>
                                        <p:cTn id="175" dur="500" fill="hold"/>
                                        <p:tgtEl>
                                          <p:spTgt spid="198"/>
                                        </p:tgtEl>
                                        <p:attrNameLst>
                                          <p:attrName>ppt_h</p:attrName>
                                        </p:attrNameLst>
                                      </p:cBhvr>
                                      <p:tavLst>
                                        <p:tav tm="0">
                                          <p:val>
                                            <p:fltVal val="0"/>
                                          </p:val>
                                        </p:tav>
                                        <p:tav tm="100000">
                                          <p:val>
                                            <p:strVal val="#ppt_h"/>
                                          </p:val>
                                        </p:tav>
                                      </p:tavLst>
                                    </p:anim>
                                    <p:animEffect transition="in" filter="fade">
                                      <p:cBhvr>
                                        <p:cTn id="176" dur="500"/>
                                        <p:tgtEl>
                                          <p:spTgt spid="198"/>
                                        </p:tgtEl>
                                      </p:cBhvr>
                                    </p:animEffect>
                                  </p:childTnLst>
                                </p:cTn>
                              </p:par>
                              <p:par>
                                <p:cTn id="177" presetID="53" presetClass="entr" presetSubtype="16" fill="hold" grpId="0" nodeType="withEffect">
                                  <p:stCondLst>
                                    <p:cond delay="0"/>
                                  </p:stCondLst>
                                  <p:childTnLst>
                                    <p:set>
                                      <p:cBhvr>
                                        <p:cTn id="178" dur="1" fill="hold">
                                          <p:stCondLst>
                                            <p:cond delay="0"/>
                                          </p:stCondLst>
                                        </p:cTn>
                                        <p:tgtEl>
                                          <p:spTgt spid="199"/>
                                        </p:tgtEl>
                                        <p:attrNameLst>
                                          <p:attrName>style.visibility</p:attrName>
                                        </p:attrNameLst>
                                      </p:cBhvr>
                                      <p:to>
                                        <p:strVal val="visible"/>
                                      </p:to>
                                    </p:set>
                                    <p:anim calcmode="lin" valueType="num">
                                      <p:cBhvr>
                                        <p:cTn id="179" dur="500" fill="hold"/>
                                        <p:tgtEl>
                                          <p:spTgt spid="199"/>
                                        </p:tgtEl>
                                        <p:attrNameLst>
                                          <p:attrName>ppt_w</p:attrName>
                                        </p:attrNameLst>
                                      </p:cBhvr>
                                      <p:tavLst>
                                        <p:tav tm="0">
                                          <p:val>
                                            <p:fltVal val="0"/>
                                          </p:val>
                                        </p:tav>
                                        <p:tav tm="100000">
                                          <p:val>
                                            <p:strVal val="#ppt_w"/>
                                          </p:val>
                                        </p:tav>
                                      </p:tavLst>
                                    </p:anim>
                                    <p:anim calcmode="lin" valueType="num">
                                      <p:cBhvr>
                                        <p:cTn id="180" dur="500" fill="hold"/>
                                        <p:tgtEl>
                                          <p:spTgt spid="199"/>
                                        </p:tgtEl>
                                        <p:attrNameLst>
                                          <p:attrName>ppt_h</p:attrName>
                                        </p:attrNameLst>
                                      </p:cBhvr>
                                      <p:tavLst>
                                        <p:tav tm="0">
                                          <p:val>
                                            <p:fltVal val="0"/>
                                          </p:val>
                                        </p:tav>
                                        <p:tav tm="100000">
                                          <p:val>
                                            <p:strVal val="#ppt_h"/>
                                          </p:val>
                                        </p:tav>
                                      </p:tavLst>
                                    </p:anim>
                                    <p:animEffect transition="in" filter="fade">
                                      <p:cBhvr>
                                        <p:cTn id="181" dur="500"/>
                                        <p:tgtEl>
                                          <p:spTgt spid="199"/>
                                        </p:tgtEl>
                                      </p:cBhvr>
                                    </p:animEffect>
                                  </p:childTnLst>
                                </p:cTn>
                              </p:par>
                              <p:par>
                                <p:cTn id="182" presetID="53" presetClass="entr" presetSubtype="16" fill="hold" grpId="0" nodeType="withEffect">
                                  <p:stCondLst>
                                    <p:cond delay="0"/>
                                  </p:stCondLst>
                                  <p:childTnLst>
                                    <p:set>
                                      <p:cBhvr>
                                        <p:cTn id="183" dur="1" fill="hold">
                                          <p:stCondLst>
                                            <p:cond delay="0"/>
                                          </p:stCondLst>
                                        </p:cTn>
                                        <p:tgtEl>
                                          <p:spTgt spid="200"/>
                                        </p:tgtEl>
                                        <p:attrNameLst>
                                          <p:attrName>style.visibility</p:attrName>
                                        </p:attrNameLst>
                                      </p:cBhvr>
                                      <p:to>
                                        <p:strVal val="visible"/>
                                      </p:to>
                                    </p:set>
                                    <p:anim calcmode="lin" valueType="num">
                                      <p:cBhvr>
                                        <p:cTn id="184" dur="500" fill="hold"/>
                                        <p:tgtEl>
                                          <p:spTgt spid="200"/>
                                        </p:tgtEl>
                                        <p:attrNameLst>
                                          <p:attrName>ppt_w</p:attrName>
                                        </p:attrNameLst>
                                      </p:cBhvr>
                                      <p:tavLst>
                                        <p:tav tm="0">
                                          <p:val>
                                            <p:fltVal val="0"/>
                                          </p:val>
                                        </p:tav>
                                        <p:tav tm="100000">
                                          <p:val>
                                            <p:strVal val="#ppt_w"/>
                                          </p:val>
                                        </p:tav>
                                      </p:tavLst>
                                    </p:anim>
                                    <p:anim calcmode="lin" valueType="num">
                                      <p:cBhvr>
                                        <p:cTn id="185" dur="500" fill="hold"/>
                                        <p:tgtEl>
                                          <p:spTgt spid="200"/>
                                        </p:tgtEl>
                                        <p:attrNameLst>
                                          <p:attrName>ppt_h</p:attrName>
                                        </p:attrNameLst>
                                      </p:cBhvr>
                                      <p:tavLst>
                                        <p:tav tm="0">
                                          <p:val>
                                            <p:fltVal val="0"/>
                                          </p:val>
                                        </p:tav>
                                        <p:tav tm="100000">
                                          <p:val>
                                            <p:strVal val="#ppt_h"/>
                                          </p:val>
                                        </p:tav>
                                      </p:tavLst>
                                    </p:anim>
                                    <p:animEffect transition="in" filter="fade">
                                      <p:cBhvr>
                                        <p:cTn id="186" dur="500"/>
                                        <p:tgtEl>
                                          <p:spTgt spid="200"/>
                                        </p:tgtEl>
                                      </p:cBhvr>
                                    </p:animEffect>
                                  </p:childTnLst>
                                </p:cTn>
                              </p:par>
                              <p:par>
                                <p:cTn id="187" presetID="53" presetClass="entr" presetSubtype="16" fill="hold" grpId="0" nodeType="withEffect">
                                  <p:stCondLst>
                                    <p:cond delay="0"/>
                                  </p:stCondLst>
                                  <p:childTnLst>
                                    <p:set>
                                      <p:cBhvr>
                                        <p:cTn id="188" dur="1" fill="hold">
                                          <p:stCondLst>
                                            <p:cond delay="0"/>
                                          </p:stCondLst>
                                        </p:cTn>
                                        <p:tgtEl>
                                          <p:spTgt spid="201"/>
                                        </p:tgtEl>
                                        <p:attrNameLst>
                                          <p:attrName>style.visibility</p:attrName>
                                        </p:attrNameLst>
                                      </p:cBhvr>
                                      <p:to>
                                        <p:strVal val="visible"/>
                                      </p:to>
                                    </p:set>
                                    <p:anim calcmode="lin" valueType="num">
                                      <p:cBhvr>
                                        <p:cTn id="189" dur="500" fill="hold"/>
                                        <p:tgtEl>
                                          <p:spTgt spid="201"/>
                                        </p:tgtEl>
                                        <p:attrNameLst>
                                          <p:attrName>ppt_w</p:attrName>
                                        </p:attrNameLst>
                                      </p:cBhvr>
                                      <p:tavLst>
                                        <p:tav tm="0">
                                          <p:val>
                                            <p:fltVal val="0"/>
                                          </p:val>
                                        </p:tav>
                                        <p:tav tm="100000">
                                          <p:val>
                                            <p:strVal val="#ppt_w"/>
                                          </p:val>
                                        </p:tav>
                                      </p:tavLst>
                                    </p:anim>
                                    <p:anim calcmode="lin" valueType="num">
                                      <p:cBhvr>
                                        <p:cTn id="190" dur="500" fill="hold"/>
                                        <p:tgtEl>
                                          <p:spTgt spid="201"/>
                                        </p:tgtEl>
                                        <p:attrNameLst>
                                          <p:attrName>ppt_h</p:attrName>
                                        </p:attrNameLst>
                                      </p:cBhvr>
                                      <p:tavLst>
                                        <p:tav tm="0">
                                          <p:val>
                                            <p:fltVal val="0"/>
                                          </p:val>
                                        </p:tav>
                                        <p:tav tm="100000">
                                          <p:val>
                                            <p:strVal val="#ppt_h"/>
                                          </p:val>
                                        </p:tav>
                                      </p:tavLst>
                                    </p:anim>
                                    <p:animEffect transition="in" filter="fade">
                                      <p:cBhvr>
                                        <p:cTn id="191" dur="500"/>
                                        <p:tgtEl>
                                          <p:spTgt spid="201"/>
                                        </p:tgtEl>
                                      </p:cBhvr>
                                    </p:animEffect>
                                  </p:childTnLst>
                                </p:cTn>
                              </p:par>
                              <p:par>
                                <p:cTn id="192" presetID="53" presetClass="entr" presetSubtype="16" fill="hold" grpId="0" nodeType="withEffect">
                                  <p:stCondLst>
                                    <p:cond delay="0"/>
                                  </p:stCondLst>
                                  <p:childTnLst>
                                    <p:set>
                                      <p:cBhvr>
                                        <p:cTn id="193" dur="1" fill="hold">
                                          <p:stCondLst>
                                            <p:cond delay="0"/>
                                          </p:stCondLst>
                                        </p:cTn>
                                        <p:tgtEl>
                                          <p:spTgt spid="202"/>
                                        </p:tgtEl>
                                        <p:attrNameLst>
                                          <p:attrName>style.visibility</p:attrName>
                                        </p:attrNameLst>
                                      </p:cBhvr>
                                      <p:to>
                                        <p:strVal val="visible"/>
                                      </p:to>
                                    </p:set>
                                    <p:anim calcmode="lin" valueType="num">
                                      <p:cBhvr>
                                        <p:cTn id="194" dur="500" fill="hold"/>
                                        <p:tgtEl>
                                          <p:spTgt spid="202"/>
                                        </p:tgtEl>
                                        <p:attrNameLst>
                                          <p:attrName>ppt_w</p:attrName>
                                        </p:attrNameLst>
                                      </p:cBhvr>
                                      <p:tavLst>
                                        <p:tav tm="0">
                                          <p:val>
                                            <p:fltVal val="0"/>
                                          </p:val>
                                        </p:tav>
                                        <p:tav tm="100000">
                                          <p:val>
                                            <p:strVal val="#ppt_w"/>
                                          </p:val>
                                        </p:tav>
                                      </p:tavLst>
                                    </p:anim>
                                    <p:anim calcmode="lin" valueType="num">
                                      <p:cBhvr>
                                        <p:cTn id="195" dur="500" fill="hold"/>
                                        <p:tgtEl>
                                          <p:spTgt spid="202"/>
                                        </p:tgtEl>
                                        <p:attrNameLst>
                                          <p:attrName>ppt_h</p:attrName>
                                        </p:attrNameLst>
                                      </p:cBhvr>
                                      <p:tavLst>
                                        <p:tav tm="0">
                                          <p:val>
                                            <p:fltVal val="0"/>
                                          </p:val>
                                        </p:tav>
                                        <p:tav tm="100000">
                                          <p:val>
                                            <p:strVal val="#ppt_h"/>
                                          </p:val>
                                        </p:tav>
                                      </p:tavLst>
                                    </p:anim>
                                    <p:animEffect transition="in" filter="fade">
                                      <p:cBhvr>
                                        <p:cTn id="196" dur="500"/>
                                        <p:tgtEl>
                                          <p:spTgt spid="202"/>
                                        </p:tgtEl>
                                      </p:cBhvr>
                                    </p:animEffect>
                                  </p:childTnLst>
                                </p:cTn>
                              </p:par>
                              <p:par>
                                <p:cTn id="197" presetID="53" presetClass="entr" presetSubtype="16" fill="hold" grpId="0" nodeType="withEffect">
                                  <p:stCondLst>
                                    <p:cond delay="0"/>
                                  </p:stCondLst>
                                  <p:childTnLst>
                                    <p:set>
                                      <p:cBhvr>
                                        <p:cTn id="198" dur="1" fill="hold">
                                          <p:stCondLst>
                                            <p:cond delay="0"/>
                                          </p:stCondLst>
                                        </p:cTn>
                                        <p:tgtEl>
                                          <p:spTgt spid="203"/>
                                        </p:tgtEl>
                                        <p:attrNameLst>
                                          <p:attrName>style.visibility</p:attrName>
                                        </p:attrNameLst>
                                      </p:cBhvr>
                                      <p:to>
                                        <p:strVal val="visible"/>
                                      </p:to>
                                    </p:set>
                                    <p:anim calcmode="lin" valueType="num">
                                      <p:cBhvr>
                                        <p:cTn id="199" dur="500" fill="hold"/>
                                        <p:tgtEl>
                                          <p:spTgt spid="203"/>
                                        </p:tgtEl>
                                        <p:attrNameLst>
                                          <p:attrName>ppt_w</p:attrName>
                                        </p:attrNameLst>
                                      </p:cBhvr>
                                      <p:tavLst>
                                        <p:tav tm="0">
                                          <p:val>
                                            <p:fltVal val="0"/>
                                          </p:val>
                                        </p:tav>
                                        <p:tav tm="100000">
                                          <p:val>
                                            <p:strVal val="#ppt_w"/>
                                          </p:val>
                                        </p:tav>
                                      </p:tavLst>
                                    </p:anim>
                                    <p:anim calcmode="lin" valueType="num">
                                      <p:cBhvr>
                                        <p:cTn id="200" dur="500" fill="hold"/>
                                        <p:tgtEl>
                                          <p:spTgt spid="203"/>
                                        </p:tgtEl>
                                        <p:attrNameLst>
                                          <p:attrName>ppt_h</p:attrName>
                                        </p:attrNameLst>
                                      </p:cBhvr>
                                      <p:tavLst>
                                        <p:tav tm="0">
                                          <p:val>
                                            <p:fltVal val="0"/>
                                          </p:val>
                                        </p:tav>
                                        <p:tav tm="100000">
                                          <p:val>
                                            <p:strVal val="#ppt_h"/>
                                          </p:val>
                                        </p:tav>
                                      </p:tavLst>
                                    </p:anim>
                                    <p:animEffect transition="in" filter="fade">
                                      <p:cBhvr>
                                        <p:cTn id="201" dur="500"/>
                                        <p:tgtEl>
                                          <p:spTgt spid="203"/>
                                        </p:tgtEl>
                                      </p:cBhvr>
                                    </p:animEffect>
                                  </p:childTnLst>
                                </p:cTn>
                              </p:par>
                              <p:par>
                                <p:cTn id="202" presetID="53" presetClass="entr" presetSubtype="16" fill="hold" grpId="0" nodeType="withEffect">
                                  <p:stCondLst>
                                    <p:cond delay="0"/>
                                  </p:stCondLst>
                                  <p:childTnLst>
                                    <p:set>
                                      <p:cBhvr>
                                        <p:cTn id="203" dur="1" fill="hold">
                                          <p:stCondLst>
                                            <p:cond delay="0"/>
                                          </p:stCondLst>
                                        </p:cTn>
                                        <p:tgtEl>
                                          <p:spTgt spid="204"/>
                                        </p:tgtEl>
                                        <p:attrNameLst>
                                          <p:attrName>style.visibility</p:attrName>
                                        </p:attrNameLst>
                                      </p:cBhvr>
                                      <p:to>
                                        <p:strVal val="visible"/>
                                      </p:to>
                                    </p:set>
                                    <p:anim calcmode="lin" valueType="num">
                                      <p:cBhvr>
                                        <p:cTn id="204" dur="500" fill="hold"/>
                                        <p:tgtEl>
                                          <p:spTgt spid="204"/>
                                        </p:tgtEl>
                                        <p:attrNameLst>
                                          <p:attrName>ppt_w</p:attrName>
                                        </p:attrNameLst>
                                      </p:cBhvr>
                                      <p:tavLst>
                                        <p:tav tm="0">
                                          <p:val>
                                            <p:fltVal val="0"/>
                                          </p:val>
                                        </p:tav>
                                        <p:tav tm="100000">
                                          <p:val>
                                            <p:strVal val="#ppt_w"/>
                                          </p:val>
                                        </p:tav>
                                      </p:tavLst>
                                    </p:anim>
                                    <p:anim calcmode="lin" valueType="num">
                                      <p:cBhvr>
                                        <p:cTn id="205" dur="500" fill="hold"/>
                                        <p:tgtEl>
                                          <p:spTgt spid="204"/>
                                        </p:tgtEl>
                                        <p:attrNameLst>
                                          <p:attrName>ppt_h</p:attrName>
                                        </p:attrNameLst>
                                      </p:cBhvr>
                                      <p:tavLst>
                                        <p:tav tm="0">
                                          <p:val>
                                            <p:fltVal val="0"/>
                                          </p:val>
                                        </p:tav>
                                        <p:tav tm="100000">
                                          <p:val>
                                            <p:strVal val="#ppt_h"/>
                                          </p:val>
                                        </p:tav>
                                      </p:tavLst>
                                    </p:anim>
                                    <p:animEffect transition="in" filter="fade">
                                      <p:cBhvr>
                                        <p:cTn id="206" dur="500"/>
                                        <p:tgtEl>
                                          <p:spTgt spid="204"/>
                                        </p:tgtEl>
                                      </p:cBhvr>
                                    </p:animEffect>
                                  </p:childTnLst>
                                </p:cTn>
                              </p:par>
                              <p:par>
                                <p:cTn id="207" presetID="53" presetClass="entr" presetSubtype="16" fill="hold" grpId="0" nodeType="withEffect">
                                  <p:stCondLst>
                                    <p:cond delay="0"/>
                                  </p:stCondLst>
                                  <p:childTnLst>
                                    <p:set>
                                      <p:cBhvr>
                                        <p:cTn id="208" dur="1" fill="hold">
                                          <p:stCondLst>
                                            <p:cond delay="0"/>
                                          </p:stCondLst>
                                        </p:cTn>
                                        <p:tgtEl>
                                          <p:spTgt spid="205"/>
                                        </p:tgtEl>
                                        <p:attrNameLst>
                                          <p:attrName>style.visibility</p:attrName>
                                        </p:attrNameLst>
                                      </p:cBhvr>
                                      <p:to>
                                        <p:strVal val="visible"/>
                                      </p:to>
                                    </p:set>
                                    <p:anim calcmode="lin" valueType="num">
                                      <p:cBhvr>
                                        <p:cTn id="209" dur="500" fill="hold"/>
                                        <p:tgtEl>
                                          <p:spTgt spid="205"/>
                                        </p:tgtEl>
                                        <p:attrNameLst>
                                          <p:attrName>ppt_w</p:attrName>
                                        </p:attrNameLst>
                                      </p:cBhvr>
                                      <p:tavLst>
                                        <p:tav tm="0">
                                          <p:val>
                                            <p:fltVal val="0"/>
                                          </p:val>
                                        </p:tav>
                                        <p:tav tm="100000">
                                          <p:val>
                                            <p:strVal val="#ppt_w"/>
                                          </p:val>
                                        </p:tav>
                                      </p:tavLst>
                                    </p:anim>
                                    <p:anim calcmode="lin" valueType="num">
                                      <p:cBhvr>
                                        <p:cTn id="210" dur="500" fill="hold"/>
                                        <p:tgtEl>
                                          <p:spTgt spid="205"/>
                                        </p:tgtEl>
                                        <p:attrNameLst>
                                          <p:attrName>ppt_h</p:attrName>
                                        </p:attrNameLst>
                                      </p:cBhvr>
                                      <p:tavLst>
                                        <p:tav tm="0">
                                          <p:val>
                                            <p:fltVal val="0"/>
                                          </p:val>
                                        </p:tav>
                                        <p:tav tm="100000">
                                          <p:val>
                                            <p:strVal val="#ppt_h"/>
                                          </p:val>
                                        </p:tav>
                                      </p:tavLst>
                                    </p:anim>
                                    <p:animEffect transition="in" filter="fade">
                                      <p:cBhvr>
                                        <p:cTn id="211"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8" grpId="0"/>
      <p:bldP spid="199" grpId="0" animBg="1"/>
      <p:bldP spid="200" grpId="0"/>
      <p:bldP spid="201" grpId="0" animBg="1"/>
      <p:bldP spid="202" grpId="0"/>
      <p:bldP spid="203" grpId="0" animBg="1"/>
      <p:bldP spid="204" grpId="0"/>
      <p:bldP spid="205" grpId="0" animBg="1"/>
      <p:bldP spid="206" grpId="0"/>
      <p:bldP spid="207" grpId="0"/>
      <p:bldP spid="208" grpId="0"/>
      <p:bldP spid="209" grpId="0"/>
      <p:bldP spid="210" grpId="0"/>
      <p:bldP spid="211" grpId="0"/>
      <p:bldP spid="212" grpId="0"/>
      <p:bldP spid="213" grpId="0"/>
      <p:bldP spid="232" grpId="0" animBg="1"/>
      <p:bldP spid="233" grpId="0" animBg="1"/>
      <p:bldP spid="237" grpId="0"/>
      <p:bldP spid="238" grpId="0"/>
      <p:bldP spid="239" grpId="0"/>
      <p:bldP spid="240" grpId="0"/>
      <p:bldP spid="241" grpId="0"/>
      <p:bldP spid="242" grpId="0"/>
      <p:bldP spid="243" grpId="0"/>
      <p:bldP spid="24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5" name="组合 14"/>
          <p:cNvGrpSpPr/>
          <p:nvPr/>
        </p:nvGrpSpPr>
        <p:grpSpPr>
          <a:xfrm>
            <a:off x="1817665" y="2732642"/>
            <a:ext cx="8722062" cy="1683597"/>
            <a:chOff x="31445" y="161947"/>
            <a:chExt cx="2500824" cy="318131"/>
          </a:xfrm>
          <a:solidFill>
            <a:srgbClr val="5FA326"/>
          </a:solidFill>
        </p:grpSpPr>
        <p:sp>
          <p:nvSpPr>
            <p:cNvPr id="16" name="矩形 15"/>
            <p:cNvSpPr/>
            <p:nvPr/>
          </p:nvSpPr>
          <p:spPr>
            <a:xfrm>
              <a:off x="31445" y="176315"/>
              <a:ext cx="2268640" cy="293086"/>
            </a:xfrm>
            <a:prstGeom prst="rect">
              <a:avLst/>
            </a:prstGeom>
            <a:solidFill>
              <a:srgbClr val="6CAE43"/>
            </a:solidFill>
            <a:ln w="25400" cap="flat" cmpd="sng" algn="ctr">
              <a:solidFill>
                <a:srgbClr val="6CAE43"/>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Arial"/>
                <a:ea typeface="方正正中黑简体"/>
                <a:cs typeface="+mn-ea"/>
                <a:sym typeface="+mn-lt"/>
              </a:endParaRPr>
            </a:p>
          </p:txBody>
        </p:sp>
        <p:sp>
          <p:nvSpPr>
            <p:cNvPr id="17" name="等腰三角形 16"/>
            <p:cNvSpPr/>
            <p:nvPr/>
          </p:nvSpPr>
          <p:spPr>
            <a:xfrm rot="5400000">
              <a:off x="2257111" y="204921"/>
              <a:ext cx="318131" cy="232184"/>
            </a:xfrm>
            <a:prstGeom prst="triangle">
              <a:avLst/>
            </a:prstGeom>
            <a:solidFill>
              <a:srgbClr val="6CAE43"/>
            </a:solidFill>
            <a:ln w="25400" cap="flat" cmpd="sng" algn="ctr">
              <a:solidFill>
                <a:srgbClr val="6CAE43"/>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Arial"/>
                <a:ea typeface="方正正中黑简体"/>
                <a:cs typeface="+mn-ea"/>
                <a:sym typeface="+mn-lt"/>
              </a:endParaRPr>
            </a:p>
          </p:txBody>
        </p:sp>
        <p:sp>
          <p:nvSpPr>
            <p:cNvPr id="18" name="TextBox 8"/>
            <p:cNvSpPr txBox="1"/>
            <p:nvPr/>
          </p:nvSpPr>
          <p:spPr>
            <a:xfrm>
              <a:off x="997543" y="238997"/>
              <a:ext cx="1422614" cy="157024"/>
            </a:xfrm>
            <a:prstGeom prst="rect">
              <a:avLst/>
            </a:prstGeom>
            <a:solidFill>
              <a:srgbClr val="6CAE43"/>
            </a:solidFill>
            <a:ln>
              <a:solidFill>
                <a:srgbClr val="6CAE43"/>
              </a:solidFill>
            </a:ln>
          </p:spPr>
          <p:txBody>
            <a:bodyPr wrap="none" rtlCol="0">
              <a:spAutoFit/>
            </a:bodyPr>
            <a:lstStyle/>
            <a:p>
              <a:pPr algn="just">
                <a:spcBef>
                  <a:spcPct val="0"/>
                </a:spcBef>
              </a:pPr>
              <a:r>
                <a:rPr lang="zh-CN" altLang="en-US" sz="4800" kern="0" spc="400" dirty="0">
                  <a:solidFill>
                    <a:schemeClr val="bg1"/>
                  </a:solidFill>
                  <a:latin typeface="微软雅黑" panose="020B0503020204020204" pitchFamily="34" charset="-122"/>
                  <a:ea typeface="微软雅黑" panose="020B0503020204020204" pitchFamily="34" charset="-122"/>
                  <a:cs typeface="+mn-ea"/>
                  <a:sym typeface="+mn-lt"/>
                </a:rPr>
                <a:t> </a:t>
              </a:r>
              <a:r>
                <a:rPr lang="zh-CN" altLang="en-US" sz="4800" kern="0" spc="400"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48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rPr>
                <a:t>选题</a:t>
              </a:r>
              <a:r>
                <a:rPr lang="zh-CN" altLang="en-US" sz="480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rPr>
                <a:t>目的与意义</a:t>
              </a:r>
              <a:endParaRPr lang="en-US" altLang="zh-CN" sz="480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grpSp>
      <p:grpSp>
        <p:nvGrpSpPr>
          <p:cNvPr id="19" name="组合 18"/>
          <p:cNvGrpSpPr/>
          <p:nvPr/>
        </p:nvGrpSpPr>
        <p:grpSpPr>
          <a:xfrm>
            <a:off x="2081804" y="1831086"/>
            <a:ext cx="3493221" cy="3493221"/>
            <a:chOff x="267453" y="94709"/>
            <a:chExt cx="454824" cy="454824"/>
          </a:xfrm>
        </p:grpSpPr>
        <p:sp>
          <p:nvSpPr>
            <p:cNvPr id="20" name="椭圆 19"/>
            <p:cNvSpPr/>
            <p:nvPr/>
          </p:nvSpPr>
          <p:spPr>
            <a:xfrm>
              <a:off x="301756" y="114952"/>
              <a:ext cx="390525" cy="395287"/>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Arial"/>
                <a:ea typeface="方正正中黑简体"/>
                <a:cs typeface="+mn-ea"/>
                <a:sym typeface="+mn-lt"/>
              </a:endParaRPr>
            </a:p>
          </p:txBody>
        </p:sp>
        <p:sp>
          <p:nvSpPr>
            <p:cNvPr id="23" name="椭圆 22"/>
            <p:cNvSpPr/>
            <p:nvPr/>
          </p:nvSpPr>
          <p:spPr>
            <a:xfrm>
              <a:off x="343738" y="170570"/>
              <a:ext cx="302255" cy="302255"/>
            </a:xfrm>
            <a:prstGeom prst="ellipse">
              <a:avLst/>
            </a:prstGeom>
            <a:solidFill>
              <a:srgbClr val="6CAE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Arial"/>
                <a:ea typeface="方正正中黑简体"/>
                <a:cs typeface="+mn-ea"/>
                <a:sym typeface="+mn-lt"/>
              </a:endParaRPr>
            </a:p>
          </p:txBody>
        </p:sp>
        <p:sp>
          <p:nvSpPr>
            <p:cNvPr id="24" name="同心圆 23"/>
            <p:cNvSpPr/>
            <p:nvPr/>
          </p:nvSpPr>
          <p:spPr>
            <a:xfrm>
              <a:off x="267453" y="94709"/>
              <a:ext cx="454824" cy="454824"/>
            </a:xfrm>
            <a:prstGeom prst="donut">
              <a:avLst>
                <a:gd name="adj" fmla="val 8567"/>
              </a:avLst>
            </a:prstGeom>
            <a:solidFill>
              <a:sysClr val="window" lastClr="FFFFFF"/>
            </a:solidFill>
            <a:ln w="9525" cap="flat" cmpd="sng" algn="ctr">
              <a:noFill/>
              <a:prstDash val="solid"/>
            </a:ln>
            <a:effectLst>
              <a:outerShdw blurRad="63500" sx="102000" sy="102000" algn="ctr"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latin typeface="Arial"/>
                <a:ea typeface="方正正中黑简体"/>
                <a:cs typeface="+mn-ea"/>
                <a:sym typeface="+mn-lt"/>
              </a:endParaRPr>
            </a:p>
          </p:txBody>
        </p:sp>
        <p:sp>
          <p:nvSpPr>
            <p:cNvPr id="25" name="TextBox 9"/>
            <p:cNvSpPr txBox="1"/>
            <p:nvPr/>
          </p:nvSpPr>
          <p:spPr>
            <a:xfrm>
              <a:off x="370583" y="176347"/>
              <a:ext cx="261978" cy="26849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800" b="0" i="0" u="none" strike="noStrike" kern="0" cap="none" spc="0" normalizeH="0" baseline="0" noProof="0" dirty="0" smtClean="0">
                  <a:ln>
                    <a:noFill/>
                  </a:ln>
                  <a:solidFill>
                    <a:prstClr val="white"/>
                  </a:solidFill>
                  <a:effectLst/>
                  <a:uLnTx/>
                  <a:uFillTx/>
                  <a:latin typeface="Arial"/>
                  <a:ea typeface="方正正中黑简体"/>
                  <a:cs typeface="+mn-ea"/>
                  <a:sym typeface="+mn-lt"/>
                </a:rPr>
                <a:t>01</a:t>
              </a:r>
              <a:endParaRPr kumimoji="0" lang="zh-CN" altLang="en-US" sz="12800" b="0" i="0" u="none" strike="noStrike" kern="0" cap="none" spc="0" normalizeH="0" baseline="0" noProof="0" dirty="0" smtClean="0">
                <a:ln>
                  <a:noFill/>
                </a:ln>
                <a:solidFill>
                  <a:prstClr val="white"/>
                </a:solidFill>
                <a:effectLst/>
                <a:uLnTx/>
                <a:uFillTx/>
                <a:latin typeface="Arial"/>
                <a:ea typeface="方正正中黑简体"/>
                <a:cs typeface="+mn-ea"/>
                <a:sym typeface="+mn-lt"/>
              </a:endParaRPr>
            </a:p>
          </p:txBody>
        </p:sp>
      </p:grpSp>
    </p:spTree>
    <p:extLst>
      <p:ext uri="{BB962C8B-B14F-4D97-AF65-F5344CB8AC3E}">
        <p14:creationId xmlns:p14="http://schemas.microsoft.com/office/powerpoint/2010/main" val="22312200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par>
                                <p:cTn id="8" presetID="22" presetClass="entr" presetSubtype="8"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85" name="矩形 8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8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000" b="1">
                <a:solidFill>
                  <a:prstClr val="black"/>
                </a:solidFill>
                <a:latin typeface="微软雅黑" panose="020B0503020204020204" pitchFamily="34" charset="-122"/>
                <a:ea typeface="微软雅黑" panose="020B0503020204020204" pitchFamily="34" charset="-122"/>
              </a:rPr>
              <a:t>单击此处输入标题</a:t>
            </a:r>
          </a:p>
        </p:txBody>
      </p:sp>
      <p:sp>
        <p:nvSpPr>
          <p:cNvPr id="7" name="Freeform 26"/>
          <p:cNvSpPr>
            <a:spLocks/>
          </p:cNvSpPr>
          <p:nvPr/>
        </p:nvSpPr>
        <p:spPr bwMode="auto">
          <a:xfrm>
            <a:off x="7242505" y="2220375"/>
            <a:ext cx="2883257" cy="805953"/>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rgbClr val="7FD13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8" name="Freeform 26"/>
          <p:cNvSpPr>
            <a:spLocks/>
          </p:cNvSpPr>
          <p:nvPr/>
        </p:nvSpPr>
        <p:spPr bwMode="auto">
          <a:xfrm flipH="1">
            <a:off x="7479407" y="5128540"/>
            <a:ext cx="2856736" cy="805953"/>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rgbClr val="7FD13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 name="Freeform 26"/>
          <p:cNvSpPr>
            <a:spLocks/>
          </p:cNvSpPr>
          <p:nvPr/>
        </p:nvSpPr>
        <p:spPr bwMode="auto">
          <a:xfrm flipH="1">
            <a:off x="9076132" y="3509662"/>
            <a:ext cx="2856736" cy="805953"/>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rgbClr val="7FD13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 name="Freeform 26"/>
          <p:cNvSpPr>
            <a:spLocks/>
          </p:cNvSpPr>
          <p:nvPr/>
        </p:nvSpPr>
        <p:spPr bwMode="auto">
          <a:xfrm>
            <a:off x="5662984" y="3830706"/>
            <a:ext cx="2883257" cy="805953"/>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rgbClr val="7FD13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nvGrpSpPr>
          <p:cNvPr id="11" name="Group 9"/>
          <p:cNvGrpSpPr/>
          <p:nvPr/>
        </p:nvGrpSpPr>
        <p:grpSpPr>
          <a:xfrm rot="18810804">
            <a:off x="7862570" y="4123298"/>
            <a:ext cx="1122786" cy="720924"/>
            <a:chOff x="4481513" y="3678059"/>
            <a:chExt cx="1614487" cy="1036638"/>
          </a:xfrm>
          <a:solidFill>
            <a:srgbClr val="6CAE43"/>
          </a:solidFill>
        </p:grpSpPr>
        <p:sp>
          <p:nvSpPr>
            <p:cNvPr id="12" name="Rectangle 12"/>
            <p:cNvSpPr>
              <a:spLocks noChangeArrowheads="1"/>
            </p:cNvSpPr>
            <p:nvPr/>
          </p:nvSpPr>
          <p:spPr bwMode="auto">
            <a:xfrm>
              <a:off x="4481513" y="3678059"/>
              <a:ext cx="1614487" cy="344488"/>
            </a:xfrm>
            <a:prstGeom prst="rect">
              <a:avLst/>
            </a:prstGeom>
            <a:grp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3" name="Rectangle 13"/>
            <p:cNvSpPr>
              <a:spLocks noChangeArrowheads="1"/>
            </p:cNvSpPr>
            <p:nvPr/>
          </p:nvSpPr>
          <p:spPr bwMode="auto">
            <a:xfrm>
              <a:off x="4481513" y="4022546"/>
              <a:ext cx="1614487" cy="344488"/>
            </a:xfrm>
            <a:prstGeom prst="rect">
              <a:avLst/>
            </a:prstGeom>
            <a:grp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4" name="Rectangle 14"/>
            <p:cNvSpPr>
              <a:spLocks noChangeArrowheads="1"/>
            </p:cNvSpPr>
            <p:nvPr/>
          </p:nvSpPr>
          <p:spPr bwMode="auto">
            <a:xfrm>
              <a:off x="4481513" y="4367034"/>
              <a:ext cx="1614487" cy="347663"/>
            </a:xfrm>
            <a:prstGeom prst="rect">
              <a:avLst/>
            </a:prstGeom>
            <a:grp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15" name="Group 13"/>
          <p:cNvGrpSpPr/>
          <p:nvPr/>
        </p:nvGrpSpPr>
        <p:grpSpPr>
          <a:xfrm rot="18810804">
            <a:off x="8633191" y="3312678"/>
            <a:ext cx="1122786" cy="717613"/>
            <a:chOff x="6096000" y="3187521"/>
            <a:chExt cx="1614487" cy="1031876"/>
          </a:xfrm>
          <a:solidFill>
            <a:srgbClr val="6CAE43"/>
          </a:solidFill>
        </p:grpSpPr>
        <p:sp>
          <p:nvSpPr>
            <p:cNvPr id="16" name="Rectangle 15"/>
            <p:cNvSpPr>
              <a:spLocks noChangeArrowheads="1"/>
            </p:cNvSpPr>
            <p:nvPr/>
          </p:nvSpPr>
          <p:spPr bwMode="auto">
            <a:xfrm>
              <a:off x="6096000" y="3187521"/>
              <a:ext cx="1614487" cy="344488"/>
            </a:xfrm>
            <a:prstGeom prst="rect">
              <a:avLst/>
            </a:prstGeom>
            <a:grp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7" name="Rectangle 16"/>
            <p:cNvSpPr>
              <a:spLocks noChangeArrowheads="1"/>
            </p:cNvSpPr>
            <p:nvPr/>
          </p:nvSpPr>
          <p:spPr bwMode="auto">
            <a:xfrm>
              <a:off x="6096000" y="3532009"/>
              <a:ext cx="1614487" cy="342900"/>
            </a:xfrm>
            <a:prstGeom prst="rect">
              <a:avLst/>
            </a:prstGeom>
            <a:grp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8" name="Rectangle 17"/>
            <p:cNvSpPr>
              <a:spLocks noChangeArrowheads="1"/>
            </p:cNvSpPr>
            <p:nvPr/>
          </p:nvSpPr>
          <p:spPr bwMode="auto">
            <a:xfrm>
              <a:off x="6096000" y="3874909"/>
              <a:ext cx="1614487" cy="344488"/>
            </a:xfrm>
            <a:prstGeom prst="rect">
              <a:avLst/>
            </a:prstGeom>
            <a:grp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19" name="Group 17"/>
          <p:cNvGrpSpPr/>
          <p:nvPr/>
        </p:nvGrpSpPr>
        <p:grpSpPr>
          <a:xfrm rot="18810804">
            <a:off x="9367730" y="2446341"/>
            <a:ext cx="1290597" cy="720924"/>
            <a:chOff x="7700963" y="3678059"/>
            <a:chExt cx="1855787" cy="1036638"/>
          </a:xfrm>
          <a:solidFill>
            <a:srgbClr val="6CAE43"/>
          </a:solidFill>
        </p:grpSpPr>
        <p:sp>
          <p:nvSpPr>
            <p:cNvPr id="20" name="Freeform 7"/>
            <p:cNvSpPr>
              <a:spLocks/>
            </p:cNvSpPr>
            <p:nvPr/>
          </p:nvSpPr>
          <p:spPr bwMode="auto">
            <a:xfrm>
              <a:off x="9224963" y="3678059"/>
              <a:ext cx="331787" cy="1036638"/>
            </a:xfrm>
            <a:custGeom>
              <a:avLst/>
              <a:gdLst>
                <a:gd name="T0" fmla="*/ 0 w 209"/>
                <a:gd name="T1" fmla="*/ 162 h 653"/>
                <a:gd name="T2" fmla="*/ 135 w 209"/>
                <a:gd name="T3" fmla="*/ 0 h 653"/>
                <a:gd name="T4" fmla="*/ 209 w 209"/>
                <a:gd name="T5" fmla="*/ 210 h 653"/>
                <a:gd name="T6" fmla="*/ 209 w 209"/>
                <a:gd name="T7" fmla="*/ 443 h 653"/>
                <a:gd name="T8" fmla="*/ 135 w 209"/>
                <a:gd name="T9" fmla="*/ 653 h 653"/>
                <a:gd name="T10" fmla="*/ 0 w 209"/>
                <a:gd name="T11" fmla="*/ 488 h 653"/>
                <a:gd name="T12" fmla="*/ 0 w 209"/>
                <a:gd name="T13" fmla="*/ 162 h 653"/>
              </a:gdLst>
              <a:ahLst/>
              <a:cxnLst>
                <a:cxn ang="0">
                  <a:pos x="T0" y="T1"/>
                </a:cxn>
                <a:cxn ang="0">
                  <a:pos x="T2" y="T3"/>
                </a:cxn>
                <a:cxn ang="0">
                  <a:pos x="T4" y="T5"/>
                </a:cxn>
                <a:cxn ang="0">
                  <a:pos x="T6" y="T7"/>
                </a:cxn>
                <a:cxn ang="0">
                  <a:pos x="T8" y="T9"/>
                </a:cxn>
                <a:cxn ang="0">
                  <a:pos x="T10" y="T11"/>
                </a:cxn>
                <a:cxn ang="0">
                  <a:pos x="T12" y="T13"/>
                </a:cxn>
              </a:cxnLst>
              <a:rect l="0" t="0" r="r" b="b"/>
              <a:pathLst>
                <a:path w="209" h="653">
                  <a:moveTo>
                    <a:pt x="0" y="162"/>
                  </a:moveTo>
                  <a:lnTo>
                    <a:pt x="135" y="0"/>
                  </a:lnTo>
                  <a:lnTo>
                    <a:pt x="209" y="210"/>
                  </a:lnTo>
                  <a:lnTo>
                    <a:pt x="209" y="443"/>
                  </a:lnTo>
                  <a:lnTo>
                    <a:pt x="135" y="653"/>
                  </a:lnTo>
                  <a:lnTo>
                    <a:pt x="0" y="488"/>
                  </a:lnTo>
                  <a:lnTo>
                    <a:pt x="0" y="162"/>
                  </a:lnTo>
                  <a:close/>
                </a:path>
              </a:pathLst>
            </a:custGeom>
            <a:grpFill/>
            <a:ln w="9525">
              <a:solidFill>
                <a:srgbClr val="6CAE43"/>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1" name="Freeform 18"/>
            <p:cNvSpPr>
              <a:spLocks/>
            </p:cNvSpPr>
            <p:nvPr/>
          </p:nvSpPr>
          <p:spPr bwMode="auto">
            <a:xfrm>
              <a:off x="7700963" y="3678059"/>
              <a:ext cx="1738312" cy="344488"/>
            </a:xfrm>
            <a:custGeom>
              <a:avLst/>
              <a:gdLst>
                <a:gd name="T0" fmla="*/ 1020 w 1095"/>
                <a:gd name="T1" fmla="*/ 217 h 217"/>
                <a:gd name="T2" fmla="*/ 1095 w 1095"/>
                <a:gd name="T3" fmla="*/ 0 h 217"/>
                <a:gd name="T4" fmla="*/ 0 w 1095"/>
                <a:gd name="T5" fmla="*/ 0 h 217"/>
                <a:gd name="T6" fmla="*/ 0 w 1095"/>
                <a:gd name="T7" fmla="*/ 217 h 217"/>
                <a:gd name="T8" fmla="*/ 1020 w 1095"/>
                <a:gd name="T9" fmla="*/ 217 h 217"/>
              </a:gdLst>
              <a:ahLst/>
              <a:cxnLst>
                <a:cxn ang="0">
                  <a:pos x="T0" y="T1"/>
                </a:cxn>
                <a:cxn ang="0">
                  <a:pos x="T2" y="T3"/>
                </a:cxn>
                <a:cxn ang="0">
                  <a:pos x="T4" y="T5"/>
                </a:cxn>
                <a:cxn ang="0">
                  <a:pos x="T6" y="T7"/>
                </a:cxn>
                <a:cxn ang="0">
                  <a:pos x="T8" y="T9"/>
                </a:cxn>
              </a:cxnLst>
              <a:rect l="0" t="0" r="r" b="b"/>
              <a:pathLst>
                <a:path w="1095" h="217">
                  <a:moveTo>
                    <a:pt x="1020" y="217"/>
                  </a:moveTo>
                  <a:lnTo>
                    <a:pt x="1095" y="0"/>
                  </a:lnTo>
                  <a:lnTo>
                    <a:pt x="0" y="0"/>
                  </a:lnTo>
                  <a:lnTo>
                    <a:pt x="0" y="217"/>
                  </a:lnTo>
                  <a:lnTo>
                    <a:pt x="1020" y="217"/>
                  </a:lnTo>
                  <a:close/>
                </a:path>
              </a:pathLst>
            </a:custGeom>
            <a:grp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2" name="Rectangle 19"/>
            <p:cNvSpPr>
              <a:spLocks noChangeArrowheads="1"/>
            </p:cNvSpPr>
            <p:nvPr/>
          </p:nvSpPr>
          <p:spPr bwMode="auto">
            <a:xfrm>
              <a:off x="7700963" y="4022546"/>
              <a:ext cx="1619250" cy="344488"/>
            </a:xfrm>
            <a:prstGeom prst="rect">
              <a:avLst/>
            </a:prstGeom>
            <a:grp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3" name="Freeform 20"/>
            <p:cNvSpPr>
              <a:spLocks/>
            </p:cNvSpPr>
            <p:nvPr/>
          </p:nvSpPr>
          <p:spPr bwMode="auto">
            <a:xfrm>
              <a:off x="7700963" y="4367034"/>
              <a:ext cx="1738312" cy="347663"/>
            </a:xfrm>
            <a:custGeom>
              <a:avLst/>
              <a:gdLst>
                <a:gd name="T0" fmla="*/ 1095 w 1095"/>
                <a:gd name="T1" fmla="*/ 219 h 219"/>
                <a:gd name="T2" fmla="*/ 1020 w 1095"/>
                <a:gd name="T3" fmla="*/ 0 h 219"/>
                <a:gd name="T4" fmla="*/ 0 w 1095"/>
                <a:gd name="T5" fmla="*/ 0 h 219"/>
                <a:gd name="T6" fmla="*/ 0 w 1095"/>
                <a:gd name="T7" fmla="*/ 219 h 219"/>
                <a:gd name="T8" fmla="*/ 1095 w 1095"/>
                <a:gd name="T9" fmla="*/ 219 h 219"/>
              </a:gdLst>
              <a:ahLst/>
              <a:cxnLst>
                <a:cxn ang="0">
                  <a:pos x="T0" y="T1"/>
                </a:cxn>
                <a:cxn ang="0">
                  <a:pos x="T2" y="T3"/>
                </a:cxn>
                <a:cxn ang="0">
                  <a:pos x="T4" y="T5"/>
                </a:cxn>
                <a:cxn ang="0">
                  <a:pos x="T6" y="T7"/>
                </a:cxn>
                <a:cxn ang="0">
                  <a:pos x="T8" y="T9"/>
                </a:cxn>
              </a:cxnLst>
              <a:rect l="0" t="0" r="r" b="b"/>
              <a:pathLst>
                <a:path w="1095" h="219">
                  <a:moveTo>
                    <a:pt x="1095" y="219"/>
                  </a:moveTo>
                  <a:lnTo>
                    <a:pt x="1020" y="0"/>
                  </a:lnTo>
                  <a:lnTo>
                    <a:pt x="0" y="0"/>
                  </a:lnTo>
                  <a:lnTo>
                    <a:pt x="0" y="219"/>
                  </a:lnTo>
                  <a:lnTo>
                    <a:pt x="1095" y="219"/>
                  </a:lnTo>
                  <a:close/>
                </a:path>
              </a:pathLst>
            </a:custGeom>
            <a:grp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4" name="Oval 21"/>
            <p:cNvSpPr>
              <a:spLocks noChangeArrowheads="1"/>
            </p:cNvSpPr>
            <p:nvPr/>
          </p:nvSpPr>
          <p:spPr bwMode="auto">
            <a:xfrm>
              <a:off x="9398000" y="4049534"/>
              <a:ext cx="82550" cy="293688"/>
            </a:xfrm>
            <a:prstGeom prst="ellipse">
              <a:avLst/>
            </a:prstGeom>
            <a:grp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25" name="Group 23"/>
          <p:cNvGrpSpPr/>
          <p:nvPr/>
        </p:nvGrpSpPr>
        <p:grpSpPr>
          <a:xfrm rot="18810804">
            <a:off x="6363722" y="5252408"/>
            <a:ext cx="1998273" cy="717613"/>
            <a:chOff x="1608138" y="3187521"/>
            <a:chExt cx="2873375" cy="1031876"/>
          </a:xfrm>
        </p:grpSpPr>
        <p:sp>
          <p:nvSpPr>
            <p:cNvPr id="26" name="Freeform 8"/>
            <p:cNvSpPr>
              <a:spLocks/>
            </p:cNvSpPr>
            <p:nvPr/>
          </p:nvSpPr>
          <p:spPr bwMode="auto">
            <a:xfrm>
              <a:off x="1608138" y="3187521"/>
              <a:ext cx="1490662" cy="1031875"/>
            </a:xfrm>
            <a:custGeom>
              <a:avLst/>
              <a:gdLst>
                <a:gd name="T0" fmla="*/ 793 w 939"/>
                <a:gd name="T1" fmla="*/ 650 h 650"/>
                <a:gd name="T2" fmla="*/ 0 w 939"/>
                <a:gd name="T3" fmla="*/ 326 h 650"/>
                <a:gd name="T4" fmla="*/ 793 w 939"/>
                <a:gd name="T5" fmla="*/ 0 h 650"/>
                <a:gd name="T6" fmla="*/ 939 w 939"/>
                <a:gd name="T7" fmla="*/ 0 h 650"/>
                <a:gd name="T8" fmla="*/ 939 w 939"/>
                <a:gd name="T9" fmla="*/ 650 h 650"/>
                <a:gd name="T10" fmla="*/ 793 w 939"/>
                <a:gd name="T11" fmla="*/ 650 h 650"/>
              </a:gdLst>
              <a:ahLst/>
              <a:cxnLst>
                <a:cxn ang="0">
                  <a:pos x="T0" y="T1"/>
                </a:cxn>
                <a:cxn ang="0">
                  <a:pos x="T2" y="T3"/>
                </a:cxn>
                <a:cxn ang="0">
                  <a:pos x="T4" y="T5"/>
                </a:cxn>
                <a:cxn ang="0">
                  <a:pos x="T6" y="T7"/>
                </a:cxn>
                <a:cxn ang="0">
                  <a:pos x="T8" y="T9"/>
                </a:cxn>
                <a:cxn ang="0">
                  <a:pos x="T10" y="T11"/>
                </a:cxn>
              </a:cxnLst>
              <a:rect l="0" t="0" r="r" b="b"/>
              <a:pathLst>
                <a:path w="939" h="650">
                  <a:moveTo>
                    <a:pt x="793" y="650"/>
                  </a:moveTo>
                  <a:lnTo>
                    <a:pt x="0" y="326"/>
                  </a:lnTo>
                  <a:lnTo>
                    <a:pt x="793" y="0"/>
                  </a:lnTo>
                  <a:lnTo>
                    <a:pt x="939" y="0"/>
                  </a:lnTo>
                  <a:lnTo>
                    <a:pt x="939" y="650"/>
                  </a:lnTo>
                  <a:lnTo>
                    <a:pt x="793" y="650"/>
                  </a:lnTo>
                  <a:close/>
                </a:path>
              </a:pathLst>
            </a:custGeom>
            <a:solidFill>
              <a:srgbClr val="D4A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7" name="Freeform 9"/>
            <p:cNvSpPr>
              <a:spLocks/>
            </p:cNvSpPr>
            <p:nvPr/>
          </p:nvSpPr>
          <p:spPr bwMode="auto">
            <a:xfrm>
              <a:off x="2738438" y="3187521"/>
              <a:ext cx="1743075" cy="344488"/>
            </a:xfrm>
            <a:custGeom>
              <a:avLst/>
              <a:gdLst>
                <a:gd name="T0" fmla="*/ 464 w 464"/>
                <a:gd name="T1" fmla="*/ 0 h 91"/>
                <a:gd name="T2" fmla="*/ 41 w 464"/>
                <a:gd name="T3" fmla="*/ 0 h 91"/>
                <a:gd name="T4" fmla="*/ 16 w 464"/>
                <a:gd name="T5" fmla="*/ 14 h 91"/>
                <a:gd name="T6" fmla="*/ 5 w 464"/>
                <a:gd name="T7" fmla="*/ 31 h 91"/>
                <a:gd name="T8" fmla="*/ 5 w 464"/>
                <a:gd name="T9" fmla="*/ 59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1"/>
                    <a:pt x="5" y="31"/>
                    <a:pt x="5" y="31"/>
                  </a:cubicBezTo>
                  <a:cubicBezTo>
                    <a:pt x="0" y="39"/>
                    <a:pt x="0" y="52"/>
                    <a:pt x="5" y="59"/>
                  </a:cubicBezTo>
                  <a:cubicBezTo>
                    <a:pt x="16" y="77"/>
                    <a:pt x="16" y="77"/>
                    <a:pt x="16" y="77"/>
                  </a:cubicBezTo>
                  <a:cubicBezTo>
                    <a:pt x="21" y="85"/>
                    <a:pt x="32" y="91"/>
                    <a:pt x="41" y="91"/>
                  </a:cubicBezTo>
                  <a:cubicBezTo>
                    <a:pt x="464" y="91"/>
                    <a:pt x="464" y="91"/>
                    <a:pt x="464" y="91"/>
                  </a:cubicBezTo>
                  <a:lnTo>
                    <a:pt x="464" y="0"/>
                  </a:lnTo>
                  <a:close/>
                </a:path>
              </a:pathLst>
            </a:custGeom>
            <a:solidFill>
              <a:srgbClr val="6CAE43"/>
            </a:solid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8" name="Freeform 10"/>
            <p:cNvSpPr>
              <a:spLocks/>
            </p:cNvSpPr>
            <p:nvPr/>
          </p:nvSpPr>
          <p:spPr bwMode="auto">
            <a:xfrm>
              <a:off x="2738438" y="3532009"/>
              <a:ext cx="1743075" cy="342900"/>
            </a:xfrm>
            <a:custGeom>
              <a:avLst/>
              <a:gdLst>
                <a:gd name="T0" fmla="*/ 464 w 464"/>
                <a:gd name="T1" fmla="*/ 0 h 91"/>
                <a:gd name="T2" fmla="*/ 41 w 464"/>
                <a:gd name="T3" fmla="*/ 0 h 91"/>
                <a:gd name="T4" fmla="*/ 16 w 464"/>
                <a:gd name="T5" fmla="*/ 14 h 91"/>
                <a:gd name="T6" fmla="*/ 5 w 464"/>
                <a:gd name="T7" fmla="*/ 32 h 91"/>
                <a:gd name="T8" fmla="*/ 5 w 464"/>
                <a:gd name="T9" fmla="*/ 60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2"/>
                    <a:pt x="5" y="32"/>
                    <a:pt x="5" y="32"/>
                  </a:cubicBezTo>
                  <a:cubicBezTo>
                    <a:pt x="0" y="39"/>
                    <a:pt x="0" y="52"/>
                    <a:pt x="5" y="60"/>
                  </a:cubicBezTo>
                  <a:cubicBezTo>
                    <a:pt x="16" y="77"/>
                    <a:pt x="16" y="77"/>
                    <a:pt x="16" y="77"/>
                  </a:cubicBezTo>
                  <a:cubicBezTo>
                    <a:pt x="21" y="85"/>
                    <a:pt x="32" y="91"/>
                    <a:pt x="41" y="91"/>
                  </a:cubicBezTo>
                  <a:cubicBezTo>
                    <a:pt x="464" y="91"/>
                    <a:pt x="464" y="91"/>
                    <a:pt x="464" y="91"/>
                  </a:cubicBezTo>
                  <a:lnTo>
                    <a:pt x="464" y="0"/>
                  </a:lnTo>
                  <a:close/>
                </a:path>
              </a:pathLst>
            </a:custGeom>
            <a:solidFill>
              <a:srgbClr val="6CAE43"/>
            </a:solid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9" name="Freeform 11"/>
            <p:cNvSpPr>
              <a:spLocks/>
            </p:cNvSpPr>
            <p:nvPr/>
          </p:nvSpPr>
          <p:spPr bwMode="auto">
            <a:xfrm>
              <a:off x="2738438" y="3874909"/>
              <a:ext cx="1743075" cy="344488"/>
            </a:xfrm>
            <a:custGeom>
              <a:avLst/>
              <a:gdLst>
                <a:gd name="T0" fmla="*/ 464 w 464"/>
                <a:gd name="T1" fmla="*/ 0 h 91"/>
                <a:gd name="T2" fmla="*/ 41 w 464"/>
                <a:gd name="T3" fmla="*/ 0 h 91"/>
                <a:gd name="T4" fmla="*/ 16 w 464"/>
                <a:gd name="T5" fmla="*/ 14 h 91"/>
                <a:gd name="T6" fmla="*/ 5 w 464"/>
                <a:gd name="T7" fmla="*/ 32 h 91"/>
                <a:gd name="T8" fmla="*/ 5 w 464"/>
                <a:gd name="T9" fmla="*/ 60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2"/>
                    <a:pt x="5" y="32"/>
                    <a:pt x="5" y="32"/>
                  </a:cubicBezTo>
                  <a:cubicBezTo>
                    <a:pt x="0" y="40"/>
                    <a:pt x="0" y="52"/>
                    <a:pt x="5" y="60"/>
                  </a:cubicBezTo>
                  <a:cubicBezTo>
                    <a:pt x="16" y="77"/>
                    <a:pt x="16" y="77"/>
                    <a:pt x="16" y="77"/>
                  </a:cubicBezTo>
                  <a:cubicBezTo>
                    <a:pt x="21" y="85"/>
                    <a:pt x="32" y="91"/>
                    <a:pt x="41" y="91"/>
                  </a:cubicBezTo>
                  <a:cubicBezTo>
                    <a:pt x="464" y="91"/>
                    <a:pt x="464" y="91"/>
                    <a:pt x="464" y="91"/>
                  </a:cubicBezTo>
                  <a:lnTo>
                    <a:pt x="464" y="0"/>
                  </a:lnTo>
                  <a:close/>
                </a:path>
              </a:pathLst>
            </a:custGeom>
            <a:solidFill>
              <a:srgbClr val="6CAE43"/>
            </a:solid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30" name="Freeform 22"/>
            <p:cNvSpPr>
              <a:spLocks/>
            </p:cNvSpPr>
            <p:nvPr/>
          </p:nvSpPr>
          <p:spPr bwMode="auto">
            <a:xfrm>
              <a:off x="1608138" y="3538359"/>
              <a:ext cx="428625" cy="333375"/>
            </a:xfrm>
            <a:custGeom>
              <a:avLst/>
              <a:gdLst>
                <a:gd name="T0" fmla="*/ 114 w 114"/>
                <a:gd name="T1" fmla="*/ 49 h 88"/>
                <a:gd name="T2" fmla="*/ 107 w 114"/>
                <a:gd name="T3" fmla="*/ 0 h 88"/>
                <a:gd name="T4" fmla="*/ 0 w 114"/>
                <a:gd name="T5" fmla="*/ 44 h 88"/>
                <a:gd name="T6" fmla="*/ 109 w 114"/>
                <a:gd name="T7" fmla="*/ 88 h 88"/>
                <a:gd name="T8" fmla="*/ 114 w 114"/>
                <a:gd name="T9" fmla="*/ 49 h 88"/>
              </a:gdLst>
              <a:ahLst/>
              <a:cxnLst>
                <a:cxn ang="0">
                  <a:pos x="T0" y="T1"/>
                </a:cxn>
                <a:cxn ang="0">
                  <a:pos x="T2" y="T3"/>
                </a:cxn>
                <a:cxn ang="0">
                  <a:pos x="T4" y="T5"/>
                </a:cxn>
                <a:cxn ang="0">
                  <a:pos x="T6" y="T7"/>
                </a:cxn>
                <a:cxn ang="0">
                  <a:pos x="T8" y="T9"/>
                </a:cxn>
              </a:cxnLst>
              <a:rect l="0" t="0" r="r" b="b"/>
              <a:pathLst>
                <a:path w="114" h="88">
                  <a:moveTo>
                    <a:pt x="114" y="49"/>
                  </a:moveTo>
                  <a:cubicBezTo>
                    <a:pt x="114" y="32"/>
                    <a:pt x="111" y="15"/>
                    <a:pt x="107" y="0"/>
                  </a:cubicBezTo>
                  <a:cubicBezTo>
                    <a:pt x="0" y="44"/>
                    <a:pt x="0" y="44"/>
                    <a:pt x="0" y="44"/>
                  </a:cubicBezTo>
                  <a:cubicBezTo>
                    <a:pt x="109" y="88"/>
                    <a:pt x="109" y="88"/>
                    <a:pt x="109" y="88"/>
                  </a:cubicBezTo>
                  <a:cubicBezTo>
                    <a:pt x="112" y="76"/>
                    <a:pt x="114" y="63"/>
                    <a:pt x="114" y="49"/>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31" name="Freeform 27"/>
          <p:cNvSpPr>
            <a:spLocks/>
          </p:cNvSpPr>
          <p:nvPr/>
        </p:nvSpPr>
        <p:spPr bwMode="auto">
          <a:xfrm>
            <a:off x="5778501" y="2678112"/>
            <a:ext cx="6038851" cy="2151062"/>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latin typeface="微软雅黑" pitchFamily="34" charset="-122"/>
              <a:ea typeface="微软雅黑" pitchFamily="34" charset="-122"/>
            </a:endParaRPr>
          </a:p>
        </p:txBody>
      </p:sp>
      <p:sp>
        <p:nvSpPr>
          <p:cNvPr id="32" name="TextBox 30"/>
          <p:cNvSpPr txBox="1"/>
          <p:nvPr/>
        </p:nvSpPr>
        <p:spPr>
          <a:xfrm>
            <a:off x="8234895" y="5106795"/>
            <a:ext cx="1210588" cy="338554"/>
          </a:xfrm>
          <a:prstGeom prst="rect">
            <a:avLst/>
          </a:prstGeom>
          <a:noFill/>
        </p:spPr>
        <p:txBody>
          <a:bodyPr wrap="none" rtlCol="0">
            <a:spAutoFit/>
          </a:bodyPr>
          <a:lstStyle/>
          <a:p>
            <a:pPr algn="r"/>
            <a:r>
              <a:rPr lang="zh-CN" altLang="en-US" sz="1600" b="1" dirty="0">
                <a:solidFill>
                  <a:prstClr val="white"/>
                </a:solidFill>
                <a:latin typeface="微软雅黑" pitchFamily="34" charset="-122"/>
                <a:ea typeface="微软雅黑" pitchFamily="34" charset="-122"/>
              </a:rPr>
              <a:t>输入你的</a:t>
            </a:r>
            <a:r>
              <a:rPr lang="zh-CN" altLang="en-US" sz="1600" b="1" dirty="0" smtClean="0">
                <a:solidFill>
                  <a:prstClr val="white"/>
                </a:solidFill>
                <a:latin typeface="微软雅黑" pitchFamily="34" charset="-122"/>
                <a:ea typeface="微软雅黑" pitchFamily="34" charset="-122"/>
              </a:rPr>
              <a:t>文</a:t>
            </a:r>
            <a:endParaRPr lang="id-ID" sz="1600" b="1" dirty="0">
              <a:solidFill>
                <a:prstClr val="white"/>
              </a:solidFill>
              <a:latin typeface="微软雅黑" pitchFamily="34" charset="-122"/>
              <a:ea typeface="微软雅黑" pitchFamily="34" charset="-122"/>
            </a:endParaRPr>
          </a:p>
        </p:txBody>
      </p:sp>
      <p:sp>
        <p:nvSpPr>
          <p:cNvPr id="33" name="Rectangle 31"/>
          <p:cNvSpPr/>
          <p:nvPr/>
        </p:nvSpPr>
        <p:spPr>
          <a:xfrm>
            <a:off x="7916039" y="5327397"/>
            <a:ext cx="1529447" cy="553998"/>
          </a:xfrm>
          <a:prstGeom prst="rect">
            <a:avLst/>
          </a:prstGeom>
        </p:spPr>
        <p:txBody>
          <a:bodyPr wrap="square">
            <a:spAutoFit/>
          </a:bodyPr>
          <a:lstStyle/>
          <a:p>
            <a:pPr algn="r">
              <a:lnSpc>
                <a:spcPct val="150000"/>
              </a:lnSpc>
            </a:pPr>
            <a:r>
              <a:rPr lang="zh-CN" altLang="en-US" sz="1000" dirty="0">
                <a:solidFill>
                  <a:prstClr val="white"/>
                </a:solidFill>
                <a:latin typeface="微软雅黑" pitchFamily="34" charset="-122"/>
                <a:ea typeface="微软雅黑" pitchFamily="34" charset="-122"/>
              </a:rPr>
              <a:t>输入你的文字信息输入你的文字信息</a:t>
            </a:r>
            <a:endParaRPr lang="id-ID" sz="1000" dirty="0">
              <a:solidFill>
                <a:prstClr val="white"/>
              </a:solidFill>
              <a:latin typeface="微软雅黑" pitchFamily="34" charset="-122"/>
              <a:ea typeface="微软雅黑" pitchFamily="34" charset="-122"/>
            </a:endParaRPr>
          </a:p>
        </p:txBody>
      </p:sp>
      <p:sp>
        <p:nvSpPr>
          <p:cNvPr id="34" name="Freeform 5"/>
          <p:cNvSpPr>
            <a:spLocks noEditPoints="1"/>
          </p:cNvSpPr>
          <p:nvPr/>
        </p:nvSpPr>
        <p:spPr bwMode="auto">
          <a:xfrm>
            <a:off x="9498471" y="5286915"/>
            <a:ext cx="478181" cy="479814"/>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nvGrpSpPr>
          <p:cNvPr id="35" name="Group 33"/>
          <p:cNvGrpSpPr/>
          <p:nvPr/>
        </p:nvGrpSpPr>
        <p:grpSpPr>
          <a:xfrm>
            <a:off x="6599296" y="3786992"/>
            <a:ext cx="1826142" cy="774600"/>
            <a:chOff x="2160509" y="4306770"/>
            <a:chExt cx="1826140" cy="774600"/>
          </a:xfrm>
        </p:grpSpPr>
        <p:sp>
          <p:nvSpPr>
            <p:cNvPr id="36" name="TextBox 34"/>
            <p:cNvSpPr txBox="1"/>
            <p:nvPr/>
          </p:nvSpPr>
          <p:spPr>
            <a:xfrm>
              <a:off x="2160509" y="4306770"/>
              <a:ext cx="1826140" cy="338554"/>
            </a:xfrm>
            <a:prstGeom prst="rect">
              <a:avLst/>
            </a:prstGeom>
            <a:noFill/>
          </p:spPr>
          <p:txBody>
            <a:bodyPr wrap="none" rtlCol="0">
              <a:spAutoFit/>
            </a:bodyPr>
            <a:lstStyle/>
            <a:p>
              <a:r>
                <a:rPr lang="zh-CN" altLang="en-US" sz="1600" b="1" dirty="0">
                  <a:solidFill>
                    <a:prstClr val="white"/>
                  </a:solidFill>
                  <a:latin typeface="微软雅黑" pitchFamily="34" charset="-122"/>
                  <a:ea typeface="微软雅黑" pitchFamily="34" charset="-122"/>
                </a:rPr>
                <a:t>输入你的文字信息</a:t>
              </a:r>
              <a:endParaRPr lang="id-ID" sz="1600" b="1" dirty="0">
                <a:solidFill>
                  <a:prstClr val="white"/>
                </a:solidFill>
                <a:latin typeface="微软雅黑" pitchFamily="34" charset="-122"/>
                <a:ea typeface="微软雅黑" pitchFamily="34" charset="-122"/>
              </a:endParaRPr>
            </a:p>
          </p:txBody>
        </p:sp>
        <p:sp>
          <p:nvSpPr>
            <p:cNvPr id="37" name="Rectangle 35"/>
            <p:cNvSpPr/>
            <p:nvPr/>
          </p:nvSpPr>
          <p:spPr>
            <a:xfrm>
              <a:off x="2160509" y="4527372"/>
              <a:ext cx="1529446" cy="553998"/>
            </a:xfrm>
            <a:prstGeom prst="rect">
              <a:avLst/>
            </a:prstGeom>
          </p:spPr>
          <p:txBody>
            <a:bodyPr wrap="square">
              <a:spAutoFit/>
            </a:bodyPr>
            <a:lstStyle/>
            <a:p>
              <a:pPr>
                <a:lnSpc>
                  <a:spcPct val="150000"/>
                </a:lnSpc>
              </a:pPr>
              <a:r>
                <a:rPr lang="zh-CN" altLang="en-US" sz="1000" dirty="0">
                  <a:solidFill>
                    <a:prstClr val="white"/>
                  </a:solidFill>
                  <a:latin typeface="微软雅黑" pitchFamily="34" charset="-122"/>
                  <a:ea typeface="微软雅黑" pitchFamily="34" charset="-122"/>
                </a:rPr>
                <a:t>输入你的文字信息输入你的文字信息</a:t>
              </a:r>
              <a:endParaRPr lang="id-ID" sz="1000" dirty="0">
                <a:solidFill>
                  <a:prstClr val="white"/>
                </a:solidFill>
                <a:latin typeface="微软雅黑" pitchFamily="34" charset="-122"/>
                <a:ea typeface="微软雅黑" pitchFamily="34" charset="-122"/>
              </a:endParaRPr>
            </a:p>
          </p:txBody>
        </p:sp>
      </p:grpSp>
      <p:grpSp>
        <p:nvGrpSpPr>
          <p:cNvPr id="38" name="Group 36"/>
          <p:cNvGrpSpPr/>
          <p:nvPr/>
        </p:nvGrpSpPr>
        <p:grpSpPr>
          <a:xfrm>
            <a:off x="9540041" y="3513662"/>
            <a:ext cx="1529447" cy="764121"/>
            <a:chOff x="4653714" y="3523184"/>
            <a:chExt cx="1529446" cy="764121"/>
          </a:xfrm>
        </p:grpSpPr>
        <p:sp>
          <p:nvSpPr>
            <p:cNvPr id="39" name="TextBox 37"/>
            <p:cNvSpPr txBox="1"/>
            <p:nvPr/>
          </p:nvSpPr>
          <p:spPr>
            <a:xfrm>
              <a:off x="4767389" y="3523184"/>
              <a:ext cx="1415771" cy="338554"/>
            </a:xfrm>
            <a:prstGeom prst="rect">
              <a:avLst/>
            </a:prstGeom>
            <a:noFill/>
          </p:spPr>
          <p:txBody>
            <a:bodyPr wrap="none" rtlCol="0">
              <a:spAutoFit/>
            </a:bodyPr>
            <a:lstStyle/>
            <a:p>
              <a:pPr algn="r"/>
              <a:r>
                <a:rPr lang="zh-CN" altLang="en-US" sz="1600" b="1" dirty="0">
                  <a:solidFill>
                    <a:prstClr val="white"/>
                  </a:solidFill>
                  <a:latin typeface="微软雅黑" pitchFamily="34" charset="-122"/>
                  <a:ea typeface="微软雅黑" pitchFamily="34" charset="-122"/>
                </a:rPr>
                <a:t>输入你的</a:t>
              </a:r>
              <a:r>
                <a:rPr lang="zh-CN" altLang="en-US" sz="1600" b="1" dirty="0" smtClean="0">
                  <a:solidFill>
                    <a:prstClr val="white"/>
                  </a:solidFill>
                  <a:latin typeface="微软雅黑" pitchFamily="34" charset="-122"/>
                  <a:ea typeface="微软雅黑" pitchFamily="34" charset="-122"/>
                </a:rPr>
                <a:t>文字</a:t>
              </a:r>
              <a:endParaRPr lang="id-ID" sz="1600" b="1" dirty="0">
                <a:solidFill>
                  <a:prstClr val="white"/>
                </a:solidFill>
                <a:latin typeface="微软雅黑" pitchFamily="34" charset="-122"/>
                <a:ea typeface="微软雅黑" pitchFamily="34" charset="-122"/>
              </a:endParaRPr>
            </a:p>
          </p:txBody>
        </p:sp>
        <p:sp>
          <p:nvSpPr>
            <p:cNvPr id="40" name="Rectangle 38"/>
            <p:cNvSpPr/>
            <p:nvPr/>
          </p:nvSpPr>
          <p:spPr>
            <a:xfrm>
              <a:off x="4653714" y="3733307"/>
              <a:ext cx="1529446" cy="553998"/>
            </a:xfrm>
            <a:prstGeom prst="rect">
              <a:avLst/>
            </a:prstGeom>
          </p:spPr>
          <p:txBody>
            <a:bodyPr wrap="square">
              <a:spAutoFit/>
            </a:bodyPr>
            <a:lstStyle/>
            <a:p>
              <a:pPr algn="r">
                <a:lnSpc>
                  <a:spcPct val="150000"/>
                </a:lnSpc>
              </a:pPr>
              <a:r>
                <a:rPr lang="zh-CN" altLang="en-US" sz="1000" dirty="0">
                  <a:solidFill>
                    <a:prstClr val="white"/>
                  </a:solidFill>
                  <a:latin typeface="微软雅黑" pitchFamily="34" charset="-122"/>
                  <a:ea typeface="微软雅黑" pitchFamily="34" charset="-122"/>
                </a:rPr>
                <a:t>输入你的文字信息输入你的文字信息</a:t>
              </a:r>
              <a:endParaRPr lang="id-ID" sz="1000" dirty="0">
                <a:solidFill>
                  <a:prstClr val="white"/>
                </a:solidFill>
                <a:latin typeface="微软雅黑" pitchFamily="34" charset="-122"/>
                <a:ea typeface="微软雅黑" pitchFamily="34" charset="-122"/>
              </a:endParaRPr>
            </a:p>
          </p:txBody>
        </p:sp>
      </p:grpSp>
      <p:grpSp>
        <p:nvGrpSpPr>
          <p:cNvPr id="41" name="Group 39"/>
          <p:cNvGrpSpPr/>
          <p:nvPr/>
        </p:nvGrpSpPr>
        <p:grpSpPr>
          <a:xfrm>
            <a:off x="6077164" y="3989706"/>
            <a:ext cx="399355" cy="427478"/>
            <a:chOff x="6138863" y="1941513"/>
            <a:chExt cx="450850" cy="482600"/>
          </a:xfrm>
          <a:solidFill>
            <a:sysClr val="window" lastClr="FFFFFF"/>
          </a:solidFill>
        </p:grpSpPr>
        <p:sp>
          <p:nvSpPr>
            <p:cNvPr id="42"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3"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4"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45" name="Group 43"/>
          <p:cNvGrpSpPr/>
          <p:nvPr/>
        </p:nvGrpSpPr>
        <p:grpSpPr>
          <a:xfrm>
            <a:off x="11173771" y="3725393"/>
            <a:ext cx="389680" cy="390966"/>
            <a:chOff x="4198938" y="2905126"/>
            <a:chExt cx="481012" cy="482600"/>
          </a:xfrm>
          <a:solidFill>
            <a:sysClr val="window" lastClr="FFFFFF"/>
          </a:solidFill>
        </p:grpSpPr>
        <p:sp>
          <p:nvSpPr>
            <p:cNvPr id="46"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7"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8"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49" name="Group 47"/>
          <p:cNvGrpSpPr/>
          <p:nvPr/>
        </p:nvGrpSpPr>
        <p:grpSpPr>
          <a:xfrm>
            <a:off x="7614731" y="2404207"/>
            <a:ext cx="496887" cy="466725"/>
            <a:chOff x="5160963" y="4846638"/>
            <a:chExt cx="496887" cy="466725"/>
          </a:xfrm>
          <a:solidFill>
            <a:sysClr val="window" lastClr="FFFFFF"/>
          </a:solidFill>
        </p:grpSpPr>
        <p:sp>
          <p:nvSpPr>
            <p:cNvPr id="50" name="Oval 17"/>
            <p:cNvSpPr>
              <a:spLocks noChangeArrowheads="1"/>
            </p:cNvSpPr>
            <p:nvPr/>
          </p:nvSpPr>
          <p:spPr bwMode="auto">
            <a:xfrm>
              <a:off x="5402263" y="5102226"/>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51"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grpSp>
      <p:grpSp>
        <p:nvGrpSpPr>
          <p:cNvPr id="52" name="Group 50"/>
          <p:cNvGrpSpPr/>
          <p:nvPr/>
        </p:nvGrpSpPr>
        <p:grpSpPr>
          <a:xfrm>
            <a:off x="8131375" y="2236911"/>
            <a:ext cx="1826142" cy="801775"/>
            <a:chOff x="3245047" y="2236908"/>
            <a:chExt cx="1826140" cy="801775"/>
          </a:xfrm>
        </p:grpSpPr>
        <p:sp>
          <p:nvSpPr>
            <p:cNvPr id="53" name="Rectangle 51"/>
            <p:cNvSpPr/>
            <p:nvPr/>
          </p:nvSpPr>
          <p:spPr>
            <a:xfrm>
              <a:off x="3256408" y="2484685"/>
              <a:ext cx="1529446" cy="553998"/>
            </a:xfrm>
            <a:prstGeom prst="rect">
              <a:avLst/>
            </a:prstGeom>
          </p:spPr>
          <p:txBody>
            <a:bodyPr wrap="square">
              <a:spAutoFit/>
            </a:bodyPr>
            <a:lstStyle/>
            <a:p>
              <a:pPr>
                <a:lnSpc>
                  <a:spcPct val="150000"/>
                </a:lnSpc>
              </a:pPr>
              <a:r>
                <a:rPr lang="zh-CN" altLang="en-US" sz="1000" dirty="0">
                  <a:solidFill>
                    <a:prstClr val="white"/>
                  </a:solidFill>
                  <a:latin typeface="微软雅黑" pitchFamily="34" charset="-122"/>
                  <a:ea typeface="微软雅黑" pitchFamily="34" charset="-122"/>
                </a:rPr>
                <a:t>输入你的文字信息输入你的文字</a:t>
              </a:r>
              <a:r>
                <a:rPr lang="zh-CN" altLang="en-US" sz="1000" dirty="0" smtClean="0">
                  <a:solidFill>
                    <a:prstClr val="white"/>
                  </a:solidFill>
                  <a:latin typeface="微软雅黑" pitchFamily="34" charset="-122"/>
                  <a:ea typeface="微软雅黑" pitchFamily="34" charset="-122"/>
                </a:rPr>
                <a:t>信息</a:t>
              </a:r>
              <a:endParaRPr lang="id-ID" sz="1000" dirty="0">
                <a:solidFill>
                  <a:prstClr val="white"/>
                </a:solidFill>
                <a:latin typeface="微软雅黑" pitchFamily="34" charset="-122"/>
                <a:ea typeface="微软雅黑" pitchFamily="34" charset="-122"/>
              </a:endParaRPr>
            </a:p>
          </p:txBody>
        </p:sp>
        <p:sp>
          <p:nvSpPr>
            <p:cNvPr id="54" name="TextBox 52"/>
            <p:cNvSpPr txBox="1"/>
            <p:nvPr/>
          </p:nvSpPr>
          <p:spPr>
            <a:xfrm>
              <a:off x="3245047" y="2236908"/>
              <a:ext cx="1826140" cy="338554"/>
            </a:xfrm>
            <a:prstGeom prst="rect">
              <a:avLst/>
            </a:prstGeom>
            <a:noFill/>
          </p:spPr>
          <p:txBody>
            <a:bodyPr wrap="none" rtlCol="0">
              <a:spAutoFit/>
            </a:bodyPr>
            <a:lstStyle/>
            <a:p>
              <a:r>
                <a:rPr lang="zh-CN" altLang="en-US" sz="1600" b="1" dirty="0">
                  <a:solidFill>
                    <a:prstClr val="white"/>
                  </a:solidFill>
                  <a:latin typeface="微软雅黑" pitchFamily="34" charset="-122"/>
                  <a:ea typeface="微软雅黑" pitchFamily="34" charset="-122"/>
                </a:rPr>
                <a:t>输入你的文字信息</a:t>
              </a:r>
              <a:endParaRPr lang="id-ID" sz="1600" b="1" dirty="0">
                <a:solidFill>
                  <a:prstClr val="white"/>
                </a:solidFill>
                <a:latin typeface="微软雅黑" pitchFamily="34" charset="-122"/>
                <a:ea typeface="微软雅黑" pitchFamily="34" charset="-122"/>
              </a:endParaRPr>
            </a:p>
          </p:txBody>
        </p:sp>
      </p:grpSp>
      <p:sp>
        <p:nvSpPr>
          <p:cNvPr id="55" name="TextBox 53"/>
          <p:cNvSpPr txBox="1"/>
          <p:nvPr/>
        </p:nvSpPr>
        <p:spPr>
          <a:xfrm>
            <a:off x="1154321" y="4041208"/>
            <a:ext cx="3884615" cy="854080"/>
          </a:xfrm>
          <a:prstGeom prst="rect">
            <a:avLst/>
          </a:prstGeom>
          <a:noFill/>
        </p:spPr>
        <p:txBody>
          <a:bodyPr wrap="square" rtlCol="0">
            <a:spAutoFit/>
          </a:bodyPr>
          <a:lstStyle/>
          <a:p>
            <a:pPr algn="just">
              <a:lnSpc>
                <a:spcPct val="150000"/>
              </a:lnSpc>
            </a:pPr>
            <a:r>
              <a:rPr lang="zh-CN" altLang="en-US" sz="11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输入你的文字信息输入你的文字信息输入你的文字信息输入你的文字信息输入你的文字信息输入你的文字信息输入你的文字信息输入你的文字信息</a:t>
            </a:r>
            <a:endParaRPr lang="id-ID" sz="1100" dirty="0">
              <a:solidFill>
                <a:prstClr val="white">
                  <a:lumMod val="65000"/>
                </a:prstClr>
              </a:solidFill>
              <a:latin typeface="微软雅黑" pitchFamily="34" charset="-122"/>
              <a:ea typeface="微软雅黑" pitchFamily="34" charset="-122"/>
            </a:endParaRPr>
          </a:p>
        </p:txBody>
      </p:sp>
      <p:sp>
        <p:nvSpPr>
          <p:cNvPr id="56" name="TextBox 54"/>
          <p:cNvSpPr txBox="1"/>
          <p:nvPr/>
        </p:nvSpPr>
        <p:spPr>
          <a:xfrm>
            <a:off x="2505962" y="3094583"/>
            <a:ext cx="2497663" cy="819455"/>
          </a:xfrm>
          <a:prstGeom prst="rect">
            <a:avLst/>
          </a:prstGeom>
          <a:noFill/>
        </p:spPr>
        <p:txBody>
          <a:bodyPr wrap="square" rtlCol="0">
            <a:spAutoFit/>
          </a:bodyPr>
          <a:lstStyle/>
          <a:p>
            <a:pPr algn="just">
              <a:lnSpc>
                <a:spcPct val="150000"/>
              </a:lnSpc>
            </a:pPr>
            <a:r>
              <a:rPr lang="zh-CN" altLang="en-US" sz="105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输入你的文字信息输入你的文字信息输入你的文字信息输入你的文字信息输入你的文字信息</a:t>
            </a:r>
            <a:endParaRPr lang="id-ID" sz="1050" dirty="0">
              <a:solidFill>
                <a:prstClr val="white">
                  <a:lumMod val="65000"/>
                </a:prstClr>
              </a:solidFill>
              <a:latin typeface="微软雅黑" pitchFamily="34" charset="-122"/>
              <a:ea typeface="微软雅黑" pitchFamily="34" charset="-122"/>
            </a:endParaRPr>
          </a:p>
        </p:txBody>
      </p:sp>
      <p:sp>
        <p:nvSpPr>
          <p:cNvPr id="57" name="TextBox 55"/>
          <p:cNvSpPr txBox="1"/>
          <p:nvPr/>
        </p:nvSpPr>
        <p:spPr>
          <a:xfrm>
            <a:off x="1114231" y="3059868"/>
            <a:ext cx="1518364" cy="830997"/>
          </a:xfrm>
          <a:prstGeom prst="rect">
            <a:avLst/>
          </a:prstGeom>
          <a:noFill/>
        </p:spPr>
        <p:txBody>
          <a:bodyPr wrap="none" rtlCol="0">
            <a:spAutoFit/>
          </a:bodyPr>
          <a:lstStyle/>
          <a:p>
            <a:r>
              <a:rPr lang="id-ID" sz="4800" b="1" dirty="0" smtClean="0">
                <a:solidFill>
                  <a:srgbClr val="6CAE43"/>
                </a:solidFill>
                <a:latin typeface="微软雅黑" pitchFamily="34" charset="-122"/>
                <a:ea typeface="微软雅黑" pitchFamily="34" charset="-122"/>
                <a:cs typeface="Calibri" panose="020F0502020204030204" pitchFamily="34" charset="0"/>
              </a:rPr>
              <a:t>55%</a:t>
            </a:r>
            <a:endParaRPr lang="id-ID" sz="4800" b="1" dirty="0">
              <a:solidFill>
                <a:srgbClr val="6CAE43"/>
              </a:solidFill>
              <a:latin typeface="微软雅黑" pitchFamily="34" charset="-122"/>
              <a:ea typeface="微软雅黑" pitchFamily="34" charset="-122"/>
              <a:cs typeface="Calibri" panose="020F0502020204030204" pitchFamily="34" charset="0"/>
            </a:endParaRPr>
          </a:p>
        </p:txBody>
      </p:sp>
      <p:sp>
        <p:nvSpPr>
          <p:cNvPr id="58" name="TextBox 56"/>
          <p:cNvSpPr txBox="1"/>
          <p:nvPr/>
        </p:nvSpPr>
        <p:spPr>
          <a:xfrm>
            <a:off x="1154322" y="2696069"/>
            <a:ext cx="2031325" cy="369332"/>
          </a:xfrm>
          <a:prstGeom prst="rect">
            <a:avLst/>
          </a:prstGeom>
          <a:noFill/>
        </p:spPr>
        <p:txBody>
          <a:bodyPr wrap="none" rtlCol="0">
            <a:spAutoFit/>
          </a:bodyPr>
          <a:lstStyle/>
          <a:p>
            <a:r>
              <a:rPr lang="zh-CN" altLang="en-US" b="1" dirty="0">
                <a:solidFill>
                  <a:prstClr val="white">
                    <a:lumMod val="50000"/>
                  </a:prstClr>
                </a:solidFill>
                <a:latin typeface="微软雅黑" pitchFamily="34" charset="-122"/>
                <a:ea typeface="微软雅黑" pitchFamily="34" charset="-122"/>
              </a:rPr>
              <a:t>输入你的文字信息</a:t>
            </a:r>
            <a:endParaRPr lang="id-ID" b="1" dirty="0">
              <a:solidFill>
                <a:prstClr val="white">
                  <a:lumMod val="50000"/>
                </a:prstClr>
              </a:solidFill>
              <a:latin typeface="微软雅黑" pitchFamily="34" charset="-122"/>
              <a:ea typeface="微软雅黑" pitchFamily="34" charset="-122"/>
            </a:endParaRPr>
          </a:p>
        </p:txBody>
      </p:sp>
      <p:cxnSp>
        <p:nvCxnSpPr>
          <p:cNvPr id="59" name="Straight Connector 57"/>
          <p:cNvCxnSpPr/>
          <p:nvPr/>
        </p:nvCxnSpPr>
        <p:spPr>
          <a:xfrm>
            <a:off x="5403408" y="2236907"/>
            <a:ext cx="0" cy="3898900"/>
          </a:xfrm>
          <a:prstGeom prst="line">
            <a:avLst/>
          </a:prstGeom>
          <a:noFill/>
          <a:ln w="6350" cap="flat" cmpd="sng" algn="ctr">
            <a:solidFill>
              <a:sysClr val="window" lastClr="FFFFFF">
                <a:lumMod val="85000"/>
              </a:sysClr>
            </a:solidFill>
            <a:prstDash val="dash"/>
            <a:miter lim="800000"/>
          </a:ln>
          <a:effectLst/>
        </p:spPr>
      </p:cxnSp>
    </p:spTree>
    <p:extLst>
      <p:ext uri="{BB962C8B-B14F-4D97-AF65-F5344CB8AC3E}">
        <p14:creationId xmlns:p14="http://schemas.microsoft.com/office/powerpoint/2010/main" val="50103579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500"/>
                                        <p:tgtEl>
                                          <p:spTgt spid="52"/>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0-#ppt_w/2"/>
                                          </p:val>
                                        </p:tav>
                                        <p:tav tm="100000">
                                          <p:val>
                                            <p:strVal val="#ppt_x"/>
                                          </p:val>
                                        </p:tav>
                                      </p:tavLst>
                                    </p:anim>
                                    <p:anim calcmode="lin" valueType="num">
                                      <p:cBhvr additive="base">
                                        <p:cTn id="27" dur="500" fill="hold"/>
                                        <p:tgtEl>
                                          <p:spTgt spid="15"/>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fltVal val="0"/>
                                          </p:val>
                                        </p:tav>
                                        <p:tav tm="100000">
                                          <p:val>
                                            <p:strVal val="#ppt_w"/>
                                          </p:val>
                                        </p:tav>
                                      </p:tavLst>
                                    </p:anim>
                                    <p:anim calcmode="lin" valueType="num">
                                      <p:cBhvr>
                                        <p:cTn id="40" dur="500" fill="hold"/>
                                        <p:tgtEl>
                                          <p:spTgt spid="45"/>
                                        </p:tgtEl>
                                        <p:attrNameLst>
                                          <p:attrName>ppt_h</p:attrName>
                                        </p:attrNameLst>
                                      </p:cBhvr>
                                      <p:tavLst>
                                        <p:tav tm="0">
                                          <p:val>
                                            <p:fltVal val="0"/>
                                          </p:val>
                                        </p:tav>
                                        <p:tav tm="100000">
                                          <p:val>
                                            <p:strVal val="#ppt_h"/>
                                          </p:val>
                                        </p:tav>
                                      </p:tavLst>
                                    </p:anim>
                                    <p:animEffect transition="in" filter="fade">
                                      <p:cBhvr>
                                        <p:cTn id="41" dur="500"/>
                                        <p:tgtEl>
                                          <p:spTgt spid="45"/>
                                        </p:tgtEl>
                                      </p:cBhvr>
                                    </p:animEffect>
                                  </p:childTnLst>
                                </p:cTn>
                              </p:par>
                            </p:childTnLst>
                          </p:cTn>
                        </p:par>
                        <p:par>
                          <p:cTn id="42" fill="hold">
                            <p:stCondLst>
                              <p:cond delay="4000"/>
                            </p:stCondLst>
                            <p:childTnLst>
                              <p:par>
                                <p:cTn id="43" presetID="2" presetClass="entr" presetSubtype="2"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1+#ppt_w/2"/>
                                          </p:val>
                                        </p:tav>
                                        <p:tav tm="100000">
                                          <p:val>
                                            <p:strVal val="#ppt_x"/>
                                          </p:val>
                                        </p:tav>
                                      </p:tavLst>
                                    </p:anim>
                                    <p:anim calcmode="lin" valueType="num">
                                      <p:cBhvr additive="base">
                                        <p:cTn id="46" dur="500" fill="hold"/>
                                        <p:tgtEl>
                                          <p:spTgt spid="11"/>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22" presetClass="entr" presetSubtype="2"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right)">
                                      <p:cBhvr>
                                        <p:cTn id="50" dur="500"/>
                                        <p:tgtEl>
                                          <p:spTgt spid="10"/>
                                        </p:tgtEl>
                                      </p:cBhvr>
                                    </p:animEffect>
                                  </p:childTnLst>
                                </p:cTn>
                              </p:par>
                            </p:childTnLst>
                          </p:cTn>
                        </p:par>
                        <p:par>
                          <p:cTn id="51" fill="hold">
                            <p:stCondLst>
                              <p:cond delay="5000"/>
                            </p:stCondLst>
                            <p:childTnLst>
                              <p:par>
                                <p:cTn id="52" presetID="53" presetClass="entr" presetSubtype="16"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p:cTn id="54" dur="500" fill="hold"/>
                                        <p:tgtEl>
                                          <p:spTgt spid="41"/>
                                        </p:tgtEl>
                                        <p:attrNameLst>
                                          <p:attrName>ppt_w</p:attrName>
                                        </p:attrNameLst>
                                      </p:cBhvr>
                                      <p:tavLst>
                                        <p:tav tm="0">
                                          <p:val>
                                            <p:fltVal val="0"/>
                                          </p:val>
                                        </p:tav>
                                        <p:tav tm="100000">
                                          <p:val>
                                            <p:strVal val="#ppt_w"/>
                                          </p:val>
                                        </p:tav>
                                      </p:tavLst>
                                    </p:anim>
                                    <p:anim calcmode="lin" valueType="num">
                                      <p:cBhvr>
                                        <p:cTn id="55" dur="500" fill="hold"/>
                                        <p:tgtEl>
                                          <p:spTgt spid="41"/>
                                        </p:tgtEl>
                                        <p:attrNameLst>
                                          <p:attrName>ppt_h</p:attrName>
                                        </p:attrNameLst>
                                      </p:cBhvr>
                                      <p:tavLst>
                                        <p:tav tm="0">
                                          <p:val>
                                            <p:fltVal val="0"/>
                                          </p:val>
                                        </p:tav>
                                        <p:tav tm="100000">
                                          <p:val>
                                            <p:strVal val="#ppt_h"/>
                                          </p:val>
                                        </p:tav>
                                      </p:tavLst>
                                    </p:anim>
                                    <p:animEffect transition="in" filter="fade">
                                      <p:cBhvr>
                                        <p:cTn id="56" dur="500"/>
                                        <p:tgtEl>
                                          <p:spTgt spid="41"/>
                                        </p:tgtEl>
                                      </p:cBhvr>
                                    </p:animEffect>
                                  </p:childTnLst>
                                </p:cTn>
                              </p:par>
                              <p:par>
                                <p:cTn id="57" presetID="10" presetClass="entr" presetSubtype="0" fill="hold" nodeType="with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fade">
                                      <p:cBhvr>
                                        <p:cTn id="59" dur="500"/>
                                        <p:tgtEl>
                                          <p:spTgt spid="59"/>
                                        </p:tgtEl>
                                      </p:cBhvr>
                                    </p:animEffect>
                                  </p:childTnLst>
                                </p:cTn>
                              </p:par>
                            </p:childTnLst>
                          </p:cTn>
                        </p:par>
                        <p:par>
                          <p:cTn id="60" fill="hold">
                            <p:stCondLst>
                              <p:cond delay="5500"/>
                            </p:stCondLst>
                            <p:childTnLst>
                              <p:par>
                                <p:cTn id="61" presetID="10" presetClass="entr" presetSubtype="0" fill="hold"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childTnLst>
                          </p:cTn>
                        </p:par>
                        <p:par>
                          <p:cTn id="64" fill="hold">
                            <p:stCondLst>
                              <p:cond delay="6000"/>
                            </p:stCondLst>
                            <p:childTnLst>
                              <p:par>
                                <p:cTn id="65" presetID="2" presetClass="entr" presetSubtype="8"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0-#ppt_w/2"/>
                                          </p:val>
                                        </p:tav>
                                        <p:tav tm="100000">
                                          <p:val>
                                            <p:strVal val="#ppt_x"/>
                                          </p:val>
                                        </p:tav>
                                      </p:tavLst>
                                    </p:anim>
                                    <p:anim calcmode="lin" valueType="num">
                                      <p:cBhvr additive="base">
                                        <p:cTn id="68" dur="500" fill="hold"/>
                                        <p:tgtEl>
                                          <p:spTgt spid="25"/>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2" presetClass="entr" presetSubtype="8" fill="hold" grpId="0" nodeType="after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wipe(left)">
                                      <p:cBhvr>
                                        <p:cTn id="72" dur="500"/>
                                        <p:tgtEl>
                                          <p:spTgt spid="8"/>
                                        </p:tgtEl>
                                      </p:cBhvr>
                                    </p:animEffect>
                                  </p:childTnLst>
                                </p:cTn>
                              </p:par>
                            </p:childTnLst>
                          </p:cTn>
                        </p:par>
                        <p:par>
                          <p:cTn id="73" fill="hold">
                            <p:stCondLst>
                              <p:cond delay="7000"/>
                            </p:stCondLst>
                            <p:childTnLst>
                              <p:par>
                                <p:cTn id="74" presetID="10" presetClass="entr" presetSubtype="0"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500"/>
                                        <p:tgtEl>
                                          <p:spTgt spid="33"/>
                                        </p:tgtEl>
                                      </p:cBhvr>
                                    </p:animEffect>
                                  </p:childTnLst>
                                </p:cTn>
                              </p:par>
                            </p:childTnLst>
                          </p:cTn>
                        </p:par>
                        <p:par>
                          <p:cTn id="80" fill="hold">
                            <p:stCondLst>
                              <p:cond delay="7500"/>
                            </p:stCondLst>
                            <p:childTnLst>
                              <p:par>
                                <p:cTn id="81" presetID="53" presetClass="entr" presetSubtype="16"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 calcmode="lin" valueType="num">
                                      <p:cBhvr>
                                        <p:cTn id="83" dur="500" fill="hold"/>
                                        <p:tgtEl>
                                          <p:spTgt spid="34"/>
                                        </p:tgtEl>
                                        <p:attrNameLst>
                                          <p:attrName>ppt_w</p:attrName>
                                        </p:attrNameLst>
                                      </p:cBhvr>
                                      <p:tavLst>
                                        <p:tav tm="0">
                                          <p:val>
                                            <p:fltVal val="0"/>
                                          </p:val>
                                        </p:tav>
                                        <p:tav tm="100000">
                                          <p:val>
                                            <p:strVal val="#ppt_w"/>
                                          </p:val>
                                        </p:tav>
                                      </p:tavLst>
                                    </p:anim>
                                    <p:anim calcmode="lin" valueType="num">
                                      <p:cBhvr>
                                        <p:cTn id="84" dur="500" fill="hold"/>
                                        <p:tgtEl>
                                          <p:spTgt spid="34"/>
                                        </p:tgtEl>
                                        <p:attrNameLst>
                                          <p:attrName>ppt_h</p:attrName>
                                        </p:attrNameLst>
                                      </p:cBhvr>
                                      <p:tavLst>
                                        <p:tav tm="0">
                                          <p:val>
                                            <p:fltVal val="0"/>
                                          </p:val>
                                        </p:tav>
                                        <p:tav tm="100000">
                                          <p:val>
                                            <p:strVal val="#ppt_h"/>
                                          </p:val>
                                        </p:tav>
                                      </p:tavLst>
                                    </p:anim>
                                    <p:animEffect transition="in" filter="fade">
                                      <p:cBhvr>
                                        <p:cTn id="85" dur="500"/>
                                        <p:tgtEl>
                                          <p:spTgt spid="34"/>
                                        </p:tgtEl>
                                      </p:cBhvr>
                                    </p:animEffect>
                                  </p:childTnLst>
                                </p:cTn>
                              </p:par>
                            </p:childTnLst>
                          </p:cTn>
                        </p:par>
                        <p:par>
                          <p:cTn id="86" fill="hold">
                            <p:stCondLst>
                              <p:cond delay="8000"/>
                            </p:stCondLst>
                            <p:childTnLst>
                              <p:par>
                                <p:cTn id="87" presetID="10" presetClass="entr" presetSubtype="0" fill="hold" grpId="0" nodeType="afterEffect">
                                  <p:stCondLst>
                                    <p:cond delay="0"/>
                                  </p:stCondLst>
                                  <p:childTnLst>
                                    <p:set>
                                      <p:cBhvr>
                                        <p:cTn id="88" dur="1" fill="hold">
                                          <p:stCondLst>
                                            <p:cond delay="0"/>
                                          </p:stCondLst>
                                        </p:cTn>
                                        <p:tgtEl>
                                          <p:spTgt spid="58"/>
                                        </p:tgtEl>
                                        <p:attrNameLst>
                                          <p:attrName>style.visibility</p:attrName>
                                        </p:attrNameLst>
                                      </p:cBhvr>
                                      <p:to>
                                        <p:strVal val="visible"/>
                                      </p:to>
                                    </p:set>
                                    <p:animEffect transition="in" filter="fade">
                                      <p:cBhvr>
                                        <p:cTn id="89" dur="500"/>
                                        <p:tgtEl>
                                          <p:spTgt spid="58"/>
                                        </p:tgtEl>
                                      </p:cBhvr>
                                    </p:animEffect>
                                  </p:childTnLst>
                                </p:cTn>
                              </p:par>
                            </p:childTnLst>
                          </p:cTn>
                        </p:par>
                        <p:par>
                          <p:cTn id="90" fill="hold">
                            <p:stCondLst>
                              <p:cond delay="8500"/>
                            </p:stCondLst>
                            <p:childTnLst>
                              <p:par>
                                <p:cTn id="91" presetID="10" presetClass="entr" presetSubtype="0" fill="hold" grpId="0" nodeType="afterEffect">
                                  <p:stCondLst>
                                    <p:cond delay="0"/>
                                  </p:stCondLst>
                                  <p:childTnLst>
                                    <p:set>
                                      <p:cBhvr>
                                        <p:cTn id="92" dur="1" fill="hold">
                                          <p:stCondLst>
                                            <p:cond delay="0"/>
                                          </p:stCondLst>
                                        </p:cTn>
                                        <p:tgtEl>
                                          <p:spTgt spid="57"/>
                                        </p:tgtEl>
                                        <p:attrNameLst>
                                          <p:attrName>style.visibility</p:attrName>
                                        </p:attrNameLst>
                                      </p:cBhvr>
                                      <p:to>
                                        <p:strVal val="visible"/>
                                      </p:to>
                                    </p:set>
                                    <p:animEffect transition="in" filter="fade">
                                      <p:cBhvr>
                                        <p:cTn id="93" dur="500"/>
                                        <p:tgtEl>
                                          <p:spTgt spid="57"/>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6"/>
                                        </p:tgtEl>
                                        <p:attrNameLst>
                                          <p:attrName>style.visibility</p:attrName>
                                        </p:attrNameLst>
                                      </p:cBhvr>
                                      <p:to>
                                        <p:strVal val="visible"/>
                                      </p:to>
                                    </p:set>
                                    <p:animEffect transition="in" filter="fade">
                                      <p:cBhvr>
                                        <p:cTn id="96" dur="500"/>
                                        <p:tgtEl>
                                          <p:spTgt spid="56"/>
                                        </p:tgtEl>
                                      </p:cBhvr>
                                    </p:animEffect>
                                  </p:childTnLst>
                                </p:cTn>
                              </p:par>
                            </p:childTnLst>
                          </p:cTn>
                        </p:par>
                        <p:par>
                          <p:cTn id="97" fill="hold">
                            <p:stCondLst>
                              <p:cond delay="9000"/>
                            </p:stCondLst>
                            <p:childTnLst>
                              <p:par>
                                <p:cTn id="98" presetID="10" presetClass="entr" presetSubtype="0" fill="hold" grpId="0" nodeType="after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32" grpId="0"/>
      <p:bldP spid="33" grpId="0"/>
      <p:bldP spid="34" grpId="0" animBg="1"/>
      <p:bldP spid="55" grpId="0"/>
      <p:bldP spid="56" grpId="0"/>
      <p:bldP spid="57" grpId="0"/>
      <p:bldP spid="58"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85" name="矩形 8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8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000" b="1">
                <a:solidFill>
                  <a:prstClr val="black"/>
                </a:solidFill>
                <a:latin typeface="微软雅黑" panose="020B0503020204020204" pitchFamily="34" charset="-122"/>
                <a:ea typeface="微软雅黑" panose="020B0503020204020204" pitchFamily="34" charset="-122"/>
              </a:rPr>
              <a:t>单击此处输入标题</a:t>
            </a:r>
          </a:p>
        </p:txBody>
      </p:sp>
      <p:sp>
        <p:nvSpPr>
          <p:cNvPr id="7" name="Rectangle 3"/>
          <p:cNvSpPr/>
          <p:nvPr/>
        </p:nvSpPr>
        <p:spPr>
          <a:xfrm>
            <a:off x="3734379" y="2505709"/>
            <a:ext cx="6551172" cy="904290"/>
          </a:xfrm>
          <a:prstGeom prst="rect">
            <a:avLst/>
          </a:prstGeom>
          <a:gradFill>
            <a:gsLst>
              <a:gs pos="0">
                <a:sysClr val="window" lastClr="FFFFFF">
                  <a:alpha val="0"/>
                </a:sysClr>
              </a:gs>
              <a:gs pos="50000">
                <a:sysClr val="window" lastClr="FFFFFF">
                  <a:lumMod val="95000"/>
                  <a:alpha val="50000"/>
                </a:sysClr>
              </a:gs>
              <a:gs pos="100000">
                <a:sysClr val="window" lastClr="FFFFFF">
                  <a:lumMod val="85000"/>
                  <a:alpha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8" name="Rectangle 4"/>
          <p:cNvSpPr/>
          <p:nvPr/>
        </p:nvSpPr>
        <p:spPr>
          <a:xfrm>
            <a:off x="3734379" y="3410545"/>
            <a:ext cx="4561896" cy="904290"/>
          </a:xfrm>
          <a:prstGeom prst="rect">
            <a:avLst/>
          </a:prstGeom>
          <a:gradFill>
            <a:gsLst>
              <a:gs pos="0">
                <a:sysClr val="window" lastClr="FFFFFF">
                  <a:alpha val="0"/>
                </a:sysClr>
              </a:gs>
              <a:gs pos="50000">
                <a:sysClr val="window" lastClr="FFFFFF">
                  <a:lumMod val="95000"/>
                  <a:alpha val="50000"/>
                </a:sysClr>
              </a:gs>
              <a:gs pos="100000">
                <a:sysClr val="window" lastClr="FFFFFF">
                  <a:lumMod val="85000"/>
                  <a:alpha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9" name="Rectangle 7"/>
          <p:cNvSpPr/>
          <p:nvPr/>
        </p:nvSpPr>
        <p:spPr>
          <a:xfrm>
            <a:off x="3734380" y="4315374"/>
            <a:ext cx="2733096" cy="904290"/>
          </a:xfrm>
          <a:prstGeom prst="rect">
            <a:avLst/>
          </a:prstGeom>
          <a:gradFill>
            <a:gsLst>
              <a:gs pos="0">
                <a:sysClr val="window" lastClr="FFFFFF">
                  <a:alpha val="0"/>
                </a:sysClr>
              </a:gs>
              <a:gs pos="50000">
                <a:sysClr val="window" lastClr="FFFFFF">
                  <a:lumMod val="95000"/>
                  <a:alpha val="50000"/>
                </a:sysClr>
              </a:gs>
              <a:gs pos="100000">
                <a:sysClr val="window" lastClr="FFFFFF">
                  <a:lumMod val="85000"/>
                  <a:alpha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10" name="Rectangle 8"/>
          <p:cNvSpPr/>
          <p:nvPr/>
        </p:nvSpPr>
        <p:spPr>
          <a:xfrm>
            <a:off x="3734382" y="5200853"/>
            <a:ext cx="1142420" cy="904290"/>
          </a:xfrm>
          <a:prstGeom prst="rect">
            <a:avLst/>
          </a:prstGeom>
          <a:gradFill>
            <a:gsLst>
              <a:gs pos="0">
                <a:sysClr val="window" lastClr="FFFFFF">
                  <a:alpha val="0"/>
                </a:sysClr>
              </a:gs>
              <a:gs pos="50000">
                <a:sysClr val="window" lastClr="FFFFFF">
                  <a:lumMod val="95000"/>
                  <a:alpha val="50000"/>
                </a:sysClr>
              </a:gs>
              <a:gs pos="100000">
                <a:sysClr val="window" lastClr="FFFFFF">
                  <a:lumMod val="85000"/>
                  <a:alpha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grpSp>
        <p:nvGrpSpPr>
          <p:cNvPr id="11" name="Group 9"/>
          <p:cNvGrpSpPr/>
          <p:nvPr/>
        </p:nvGrpSpPr>
        <p:grpSpPr>
          <a:xfrm>
            <a:off x="3649517" y="6019297"/>
            <a:ext cx="6636035" cy="171701"/>
            <a:chOff x="3649517" y="6019293"/>
            <a:chExt cx="6636034" cy="171701"/>
          </a:xfrm>
        </p:grpSpPr>
        <p:cxnSp>
          <p:nvCxnSpPr>
            <p:cNvPr id="12" name="Straight Connector 10"/>
            <p:cNvCxnSpPr/>
            <p:nvPr/>
          </p:nvCxnSpPr>
          <p:spPr>
            <a:xfrm>
              <a:off x="3805238" y="6105143"/>
              <a:ext cx="6480313" cy="0"/>
            </a:xfrm>
            <a:prstGeom prst="line">
              <a:avLst/>
            </a:prstGeom>
            <a:noFill/>
            <a:ln w="12700" cap="flat" cmpd="sng" algn="ctr">
              <a:solidFill>
                <a:sysClr val="window" lastClr="FFFFFF">
                  <a:lumMod val="85000"/>
                </a:sysClr>
              </a:solidFill>
              <a:prstDash val="dash"/>
              <a:miter lim="800000"/>
              <a:tailEnd type="oval"/>
            </a:ln>
            <a:effectLst/>
          </p:spPr>
        </p:cxnSp>
        <p:grpSp>
          <p:nvGrpSpPr>
            <p:cNvPr id="13" name="Group 11"/>
            <p:cNvGrpSpPr/>
            <p:nvPr/>
          </p:nvGrpSpPr>
          <p:grpSpPr>
            <a:xfrm>
              <a:off x="3649517" y="6019293"/>
              <a:ext cx="172215" cy="171701"/>
              <a:chOff x="2138511" y="2464802"/>
              <a:chExt cx="354012" cy="352956"/>
            </a:xfrm>
            <a:solidFill>
              <a:sysClr val="window" lastClr="FFFFFF">
                <a:lumMod val="50000"/>
              </a:sysClr>
            </a:solidFill>
          </p:grpSpPr>
          <p:sp>
            <p:nvSpPr>
              <p:cNvPr id="14" name="Oval 1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5" name="Freeform 1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cxnSp>
        <p:nvCxnSpPr>
          <p:cNvPr id="16" name="Straight Connector 14"/>
          <p:cNvCxnSpPr/>
          <p:nvPr/>
        </p:nvCxnSpPr>
        <p:spPr>
          <a:xfrm>
            <a:off x="3735624" y="5321084"/>
            <a:ext cx="0" cy="653085"/>
          </a:xfrm>
          <a:prstGeom prst="line">
            <a:avLst/>
          </a:prstGeom>
          <a:noFill/>
          <a:ln w="9525" cap="flat" cmpd="sng" algn="ctr">
            <a:solidFill>
              <a:sysClr val="window" lastClr="FFFFFF">
                <a:lumMod val="75000"/>
              </a:sysClr>
            </a:solidFill>
            <a:prstDash val="solid"/>
            <a:miter lim="800000"/>
          </a:ln>
          <a:effectLst/>
        </p:spPr>
      </p:cxnSp>
      <p:grpSp>
        <p:nvGrpSpPr>
          <p:cNvPr id="17" name="Group 15"/>
          <p:cNvGrpSpPr/>
          <p:nvPr/>
        </p:nvGrpSpPr>
        <p:grpSpPr>
          <a:xfrm>
            <a:off x="2160511" y="5328633"/>
            <a:ext cx="1529447" cy="811621"/>
            <a:chOff x="2160509" y="5328629"/>
            <a:chExt cx="1529446" cy="811621"/>
          </a:xfrm>
        </p:grpSpPr>
        <p:sp>
          <p:nvSpPr>
            <p:cNvPr id="18" name="TextBox 16"/>
            <p:cNvSpPr txBox="1"/>
            <p:nvPr/>
          </p:nvSpPr>
          <p:spPr>
            <a:xfrm>
              <a:off x="2160509" y="5328629"/>
              <a:ext cx="1107995" cy="369332"/>
            </a:xfrm>
            <a:prstGeom prst="rect">
              <a:avLst/>
            </a:prstGeom>
            <a:noFill/>
          </p:spPr>
          <p:txBody>
            <a:bodyPr wrap="none" rtlCol="0">
              <a:spAutoFit/>
            </a:bodyPr>
            <a:lstStyle/>
            <a:p>
              <a:r>
                <a:rPr lang="zh-CN" altLang="en-US" b="1" dirty="0" smtClean="0">
                  <a:solidFill>
                    <a:prstClr val="white">
                      <a:lumMod val="50000"/>
                    </a:prstClr>
                  </a:solidFill>
                  <a:latin typeface="微软雅黑" pitchFamily="34" charset="-122"/>
                  <a:ea typeface="微软雅黑" pitchFamily="34" charset="-122"/>
                </a:rPr>
                <a:t>文字</a:t>
              </a:r>
              <a:r>
                <a:rPr lang="zh-CN" altLang="en-US" b="1" dirty="0">
                  <a:solidFill>
                    <a:prstClr val="white">
                      <a:lumMod val="50000"/>
                    </a:prstClr>
                  </a:solidFill>
                  <a:latin typeface="微软雅黑" pitchFamily="34" charset="-122"/>
                  <a:ea typeface="微软雅黑" pitchFamily="34" charset="-122"/>
                </a:rPr>
                <a:t>信息</a:t>
              </a:r>
              <a:endParaRPr lang="id-ID" b="1" dirty="0">
                <a:solidFill>
                  <a:prstClr val="white">
                    <a:lumMod val="50000"/>
                  </a:prstClr>
                </a:solidFill>
                <a:latin typeface="微软雅黑" pitchFamily="34" charset="-122"/>
                <a:ea typeface="微软雅黑" pitchFamily="34" charset="-122"/>
              </a:endParaRPr>
            </a:p>
          </p:txBody>
        </p:sp>
        <p:sp>
          <p:nvSpPr>
            <p:cNvPr id="19" name="Rectangle 17"/>
            <p:cNvSpPr/>
            <p:nvPr/>
          </p:nvSpPr>
          <p:spPr>
            <a:xfrm>
              <a:off x="2160509" y="5586252"/>
              <a:ext cx="1529446" cy="553998"/>
            </a:xfrm>
            <a:prstGeom prst="rect">
              <a:avLst/>
            </a:prstGeom>
          </p:spPr>
          <p:txBody>
            <a:bodyPr wrap="square">
              <a:spAutoFit/>
            </a:bodyPr>
            <a:lstStyle/>
            <a:p>
              <a:pP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grpSp>
      <p:sp>
        <p:nvSpPr>
          <p:cNvPr id="20" name="Freeform 5"/>
          <p:cNvSpPr>
            <a:spLocks noEditPoints="1"/>
          </p:cNvSpPr>
          <p:nvPr/>
        </p:nvSpPr>
        <p:spPr bwMode="auto">
          <a:xfrm>
            <a:off x="1631596" y="5525401"/>
            <a:ext cx="478181" cy="479814"/>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rgbClr val="6CAE43"/>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nvGrpSpPr>
          <p:cNvPr id="21" name="Group 19"/>
          <p:cNvGrpSpPr/>
          <p:nvPr/>
        </p:nvGrpSpPr>
        <p:grpSpPr>
          <a:xfrm>
            <a:off x="3649517" y="5117659"/>
            <a:ext cx="6636035" cy="171701"/>
            <a:chOff x="3649517" y="5117655"/>
            <a:chExt cx="6636034" cy="171701"/>
          </a:xfrm>
        </p:grpSpPr>
        <p:cxnSp>
          <p:nvCxnSpPr>
            <p:cNvPr id="22" name="Straight Connector 20"/>
            <p:cNvCxnSpPr/>
            <p:nvPr/>
          </p:nvCxnSpPr>
          <p:spPr>
            <a:xfrm>
              <a:off x="3805238" y="5193171"/>
              <a:ext cx="6480313" cy="0"/>
            </a:xfrm>
            <a:prstGeom prst="line">
              <a:avLst/>
            </a:prstGeom>
            <a:noFill/>
            <a:ln w="12700" cap="flat" cmpd="sng" algn="ctr">
              <a:solidFill>
                <a:sysClr val="window" lastClr="FFFFFF">
                  <a:lumMod val="85000"/>
                </a:sysClr>
              </a:solidFill>
              <a:prstDash val="dash"/>
              <a:miter lim="800000"/>
              <a:tailEnd type="oval"/>
            </a:ln>
            <a:effectLst/>
          </p:spPr>
        </p:cxnSp>
        <p:grpSp>
          <p:nvGrpSpPr>
            <p:cNvPr id="23" name="Group 21"/>
            <p:cNvGrpSpPr/>
            <p:nvPr/>
          </p:nvGrpSpPr>
          <p:grpSpPr>
            <a:xfrm>
              <a:off x="3649517" y="5117655"/>
              <a:ext cx="172215" cy="171701"/>
              <a:chOff x="2138511" y="2464802"/>
              <a:chExt cx="354012" cy="352956"/>
            </a:xfrm>
            <a:solidFill>
              <a:sysClr val="window" lastClr="FFFFFF">
                <a:lumMod val="50000"/>
              </a:sysClr>
            </a:solidFill>
          </p:grpSpPr>
          <p:sp>
            <p:nvSpPr>
              <p:cNvPr id="24" name="Oval 2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5" name="Freeform 2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cxnSp>
        <p:nvCxnSpPr>
          <p:cNvPr id="26" name="Straight Connector 24"/>
          <p:cNvCxnSpPr/>
          <p:nvPr/>
        </p:nvCxnSpPr>
        <p:spPr>
          <a:xfrm>
            <a:off x="3735624" y="4419446"/>
            <a:ext cx="0" cy="653085"/>
          </a:xfrm>
          <a:prstGeom prst="line">
            <a:avLst/>
          </a:prstGeom>
          <a:noFill/>
          <a:ln w="9525" cap="flat" cmpd="sng" algn="ctr">
            <a:solidFill>
              <a:sysClr val="window" lastClr="FFFFFF">
                <a:lumMod val="75000"/>
              </a:sysClr>
            </a:solidFill>
            <a:prstDash val="solid"/>
            <a:miter lim="800000"/>
          </a:ln>
          <a:effectLst/>
        </p:spPr>
      </p:cxnSp>
      <p:grpSp>
        <p:nvGrpSpPr>
          <p:cNvPr id="27" name="Group 25"/>
          <p:cNvGrpSpPr/>
          <p:nvPr/>
        </p:nvGrpSpPr>
        <p:grpSpPr>
          <a:xfrm>
            <a:off x="3649517" y="4222963"/>
            <a:ext cx="6636035" cy="171701"/>
            <a:chOff x="3649517" y="4222959"/>
            <a:chExt cx="6636034" cy="171701"/>
          </a:xfrm>
        </p:grpSpPr>
        <p:cxnSp>
          <p:nvCxnSpPr>
            <p:cNvPr id="28" name="Straight Connector 26"/>
            <p:cNvCxnSpPr/>
            <p:nvPr/>
          </p:nvCxnSpPr>
          <p:spPr>
            <a:xfrm>
              <a:off x="3805238" y="4308809"/>
              <a:ext cx="6480313" cy="0"/>
            </a:xfrm>
            <a:prstGeom prst="line">
              <a:avLst/>
            </a:prstGeom>
            <a:noFill/>
            <a:ln w="12700" cap="flat" cmpd="sng" algn="ctr">
              <a:solidFill>
                <a:sysClr val="window" lastClr="FFFFFF">
                  <a:lumMod val="85000"/>
                </a:sysClr>
              </a:solidFill>
              <a:prstDash val="dash"/>
              <a:miter lim="800000"/>
              <a:tailEnd type="oval"/>
            </a:ln>
            <a:effectLst/>
          </p:spPr>
        </p:cxnSp>
        <p:grpSp>
          <p:nvGrpSpPr>
            <p:cNvPr id="29" name="Group 27"/>
            <p:cNvGrpSpPr/>
            <p:nvPr/>
          </p:nvGrpSpPr>
          <p:grpSpPr>
            <a:xfrm>
              <a:off x="3649517" y="4222959"/>
              <a:ext cx="172215" cy="171701"/>
              <a:chOff x="2138511" y="2464802"/>
              <a:chExt cx="354012" cy="352956"/>
            </a:xfrm>
            <a:solidFill>
              <a:sysClr val="window" lastClr="FFFFFF">
                <a:lumMod val="50000"/>
              </a:sysClr>
            </a:solidFill>
          </p:grpSpPr>
          <p:sp>
            <p:nvSpPr>
              <p:cNvPr id="30" name="Oval 28"/>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31" name="Freeform 2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cxnSp>
        <p:nvCxnSpPr>
          <p:cNvPr id="32" name="Straight Connector 30"/>
          <p:cNvCxnSpPr/>
          <p:nvPr/>
        </p:nvCxnSpPr>
        <p:spPr>
          <a:xfrm>
            <a:off x="3735624" y="3516779"/>
            <a:ext cx="0" cy="653085"/>
          </a:xfrm>
          <a:prstGeom prst="line">
            <a:avLst/>
          </a:prstGeom>
          <a:noFill/>
          <a:ln w="9525" cap="flat" cmpd="sng" algn="ctr">
            <a:solidFill>
              <a:sysClr val="window" lastClr="FFFFFF">
                <a:lumMod val="75000"/>
              </a:sysClr>
            </a:solidFill>
            <a:prstDash val="solid"/>
            <a:miter lim="800000"/>
          </a:ln>
          <a:effectLst/>
        </p:spPr>
      </p:cxnSp>
      <p:grpSp>
        <p:nvGrpSpPr>
          <p:cNvPr id="33" name="Group 31"/>
          <p:cNvGrpSpPr/>
          <p:nvPr/>
        </p:nvGrpSpPr>
        <p:grpSpPr>
          <a:xfrm>
            <a:off x="3649517" y="3320297"/>
            <a:ext cx="6636035" cy="171701"/>
            <a:chOff x="3649517" y="3320293"/>
            <a:chExt cx="6636034" cy="171701"/>
          </a:xfrm>
        </p:grpSpPr>
        <p:cxnSp>
          <p:nvCxnSpPr>
            <p:cNvPr id="34" name="Straight Connector 32"/>
            <p:cNvCxnSpPr/>
            <p:nvPr/>
          </p:nvCxnSpPr>
          <p:spPr>
            <a:xfrm>
              <a:off x="3805238" y="3416564"/>
              <a:ext cx="6480313" cy="0"/>
            </a:xfrm>
            <a:prstGeom prst="line">
              <a:avLst/>
            </a:prstGeom>
            <a:noFill/>
            <a:ln w="12700" cap="flat" cmpd="sng" algn="ctr">
              <a:solidFill>
                <a:sysClr val="window" lastClr="FFFFFF">
                  <a:lumMod val="85000"/>
                </a:sysClr>
              </a:solidFill>
              <a:prstDash val="dash"/>
              <a:miter lim="800000"/>
              <a:tailEnd type="oval"/>
            </a:ln>
            <a:effectLst/>
          </p:spPr>
        </p:cxnSp>
        <p:grpSp>
          <p:nvGrpSpPr>
            <p:cNvPr id="35" name="Group 33"/>
            <p:cNvGrpSpPr/>
            <p:nvPr/>
          </p:nvGrpSpPr>
          <p:grpSpPr>
            <a:xfrm>
              <a:off x="3649517" y="3320293"/>
              <a:ext cx="172215" cy="171701"/>
              <a:chOff x="2138511" y="2464802"/>
              <a:chExt cx="354012" cy="352956"/>
            </a:xfrm>
            <a:solidFill>
              <a:sysClr val="window" lastClr="FFFFFF">
                <a:lumMod val="50000"/>
              </a:sysClr>
            </a:solidFill>
          </p:grpSpPr>
          <p:sp>
            <p:nvSpPr>
              <p:cNvPr id="36" name="Oval 34"/>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37" name="Freeform 3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cxnSp>
        <p:nvCxnSpPr>
          <p:cNvPr id="38" name="Straight Connector 36"/>
          <p:cNvCxnSpPr/>
          <p:nvPr/>
        </p:nvCxnSpPr>
        <p:spPr>
          <a:xfrm>
            <a:off x="3735624" y="2617970"/>
            <a:ext cx="0" cy="653085"/>
          </a:xfrm>
          <a:prstGeom prst="line">
            <a:avLst/>
          </a:prstGeom>
          <a:noFill/>
          <a:ln w="9525" cap="flat" cmpd="sng" algn="ctr">
            <a:solidFill>
              <a:sysClr val="window" lastClr="FFFFFF">
                <a:lumMod val="75000"/>
              </a:sysClr>
            </a:solidFill>
            <a:prstDash val="solid"/>
            <a:miter lim="800000"/>
          </a:ln>
          <a:effectLst/>
        </p:spPr>
      </p:cxnSp>
      <p:grpSp>
        <p:nvGrpSpPr>
          <p:cNvPr id="39" name="Group 37"/>
          <p:cNvGrpSpPr/>
          <p:nvPr/>
        </p:nvGrpSpPr>
        <p:grpSpPr>
          <a:xfrm>
            <a:off x="3649517" y="2421487"/>
            <a:ext cx="6636035" cy="171701"/>
            <a:chOff x="3649517" y="2421483"/>
            <a:chExt cx="6636034" cy="171701"/>
          </a:xfrm>
        </p:grpSpPr>
        <p:cxnSp>
          <p:nvCxnSpPr>
            <p:cNvPr id="40" name="Straight Connector 38"/>
            <p:cNvCxnSpPr/>
            <p:nvPr/>
          </p:nvCxnSpPr>
          <p:spPr>
            <a:xfrm>
              <a:off x="3805238" y="2511334"/>
              <a:ext cx="6480313" cy="0"/>
            </a:xfrm>
            <a:prstGeom prst="line">
              <a:avLst/>
            </a:prstGeom>
            <a:noFill/>
            <a:ln w="12700" cap="flat" cmpd="sng" algn="ctr">
              <a:solidFill>
                <a:sysClr val="window" lastClr="FFFFFF">
                  <a:lumMod val="85000"/>
                </a:sysClr>
              </a:solidFill>
              <a:prstDash val="dash"/>
              <a:miter lim="800000"/>
              <a:tailEnd type="oval"/>
            </a:ln>
            <a:effectLst/>
          </p:spPr>
        </p:cxnSp>
        <p:grpSp>
          <p:nvGrpSpPr>
            <p:cNvPr id="41" name="Group 39"/>
            <p:cNvGrpSpPr/>
            <p:nvPr/>
          </p:nvGrpSpPr>
          <p:grpSpPr>
            <a:xfrm>
              <a:off x="3649517" y="2421483"/>
              <a:ext cx="172215" cy="171701"/>
              <a:chOff x="2138511" y="2464802"/>
              <a:chExt cx="354012" cy="352956"/>
            </a:xfrm>
            <a:solidFill>
              <a:sysClr val="window" lastClr="FFFFFF">
                <a:lumMod val="50000"/>
              </a:sysClr>
            </a:solidFill>
          </p:grpSpPr>
          <p:sp>
            <p:nvSpPr>
              <p:cNvPr id="42" name="Oval 40"/>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3" name="Freeform 41"/>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grpSp>
        <p:nvGrpSpPr>
          <p:cNvPr id="44" name="Group 42"/>
          <p:cNvGrpSpPr/>
          <p:nvPr/>
        </p:nvGrpSpPr>
        <p:grpSpPr>
          <a:xfrm>
            <a:off x="2160511" y="4269753"/>
            <a:ext cx="1529447" cy="811621"/>
            <a:chOff x="2160509" y="4269749"/>
            <a:chExt cx="1529446" cy="811621"/>
          </a:xfrm>
        </p:grpSpPr>
        <p:sp>
          <p:nvSpPr>
            <p:cNvPr id="45" name="TextBox 43"/>
            <p:cNvSpPr txBox="1"/>
            <p:nvPr/>
          </p:nvSpPr>
          <p:spPr>
            <a:xfrm>
              <a:off x="2160509" y="4269749"/>
              <a:ext cx="1107995" cy="369332"/>
            </a:xfrm>
            <a:prstGeom prst="rect">
              <a:avLst/>
            </a:prstGeom>
            <a:noFill/>
          </p:spPr>
          <p:txBody>
            <a:bodyPr wrap="none" rtlCol="0">
              <a:spAutoFit/>
            </a:bodyPr>
            <a:lstStyle/>
            <a:p>
              <a:r>
                <a:rPr lang="zh-CN" altLang="en-US" b="1" dirty="0" smtClean="0">
                  <a:solidFill>
                    <a:prstClr val="white">
                      <a:lumMod val="50000"/>
                    </a:prstClr>
                  </a:solidFill>
                  <a:latin typeface="微软雅黑" pitchFamily="34" charset="-122"/>
                  <a:ea typeface="微软雅黑" pitchFamily="34" charset="-122"/>
                </a:rPr>
                <a:t>文字</a:t>
              </a:r>
              <a:r>
                <a:rPr lang="zh-CN" altLang="en-US" b="1" dirty="0">
                  <a:solidFill>
                    <a:prstClr val="white">
                      <a:lumMod val="50000"/>
                    </a:prstClr>
                  </a:solidFill>
                  <a:latin typeface="微软雅黑" pitchFamily="34" charset="-122"/>
                  <a:ea typeface="微软雅黑" pitchFamily="34" charset="-122"/>
                </a:rPr>
                <a:t>信息</a:t>
              </a:r>
              <a:endParaRPr lang="id-ID" b="1" dirty="0">
                <a:solidFill>
                  <a:prstClr val="white">
                    <a:lumMod val="50000"/>
                  </a:prstClr>
                </a:solidFill>
                <a:latin typeface="微软雅黑" pitchFamily="34" charset="-122"/>
                <a:ea typeface="微软雅黑" pitchFamily="34" charset="-122"/>
              </a:endParaRPr>
            </a:p>
          </p:txBody>
        </p:sp>
        <p:sp>
          <p:nvSpPr>
            <p:cNvPr id="46" name="Rectangle 44"/>
            <p:cNvSpPr/>
            <p:nvPr/>
          </p:nvSpPr>
          <p:spPr>
            <a:xfrm>
              <a:off x="2160509" y="4527372"/>
              <a:ext cx="1529446" cy="553998"/>
            </a:xfrm>
            <a:prstGeom prst="rect">
              <a:avLst/>
            </a:prstGeom>
          </p:spPr>
          <p:txBody>
            <a:bodyPr wrap="square">
              <a:spAutoFit/>
            </a:bodyPr>
            <a:lstStyle/>
            <a:p>
              <a:pP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grpSp>
      <p:grpSp>
        <p:nvGrpSpPr>
          <p:cNvPr id="47" name="Group 45"/>
          <p:cNvGrpSpPr/>
          <p:nvPr/>
        </p:nvGrpSpPr>
        <p:grpSpPr>
          <a:xfrm>
            <a:off x="2160511" y="3364375"/>
            <a:ext cx="1529447" cy="811621"/>
            <a:chOff x="2160509" y="3364374"/>
            <a:chExt cx="1529446" cy="811621"/>
          </a:xfrm>
        </p:grpSpPr>
        <p:sp>
          <p:nvSpPr>
            <p:cNvPr id="48" name="TextBox 46"/>
            <p:cNvSpPr txBox="1"/>
            <p:nvPr/>
          </p:nvSpPr>
          <p:spPr>
            <a:xfrm>
              <a:off x="2160509" y="3364374"/>
              <a:ext cx="1107995" cy="369332"/>
            </a:xfrm>
            <a:prstGeom prst="rect">
              <a:avLst/>
            </a:prstGeom>
            <a:noFill/>
          </p:spPr>
          <p:txBody>
            <a:bodyPr wrap="none" rtlCol="0">
              <a:spAutoFit/>
            </a:bodyPr>
            <a:lstStyle/>
            <a:p>
              <a:r>
                <a:rPr lang="zh-CN" altLang="en-US" b="1" dirty="0" smtClean="0">
                  <a:solidFill>
                    <a:prstClr val="white">
                      <a:lumMod val="50000"/>
                    </a:prstClr>
                  </a:solidFill>
                  <a:latin typeface="微软雅黑" pitchFamily="34" charset="-122"/>
                  <a:ea typeface="微软雅黑" pitchFamily="34" charset="-122"/>
                </a:rPr>
                <a:t>文字</a:t>
              </a:r>
              <a:r>
                <a:rPr lang="zh-CN" altLang="en-US" b="1" dirty="0">
                  <a:solidFill>
                    <a:prstClr val="white">
                      <a:lumMod val="50000"/>
                    </a:prstClr>
                  </a:solidFill>
                  <a:latin typeface="微软雅黑" pitchFamily="34" charset="-122"/>
                  <a:ea typeface="微软雅黑" pitchFamily="34" charset="-122"/>
                </a:rPr>
                <a:t>信息</a:t>
              </a:r>
              <a:endParaRPr lang="id-ID" b="1" dirty="0">
                <a:solidFill>
                  <a:prstClr val="white">
                    <a:lumMod val="50000"/>
                  </a:prstClr>
                </a:solidFill>
                <a:latin typeface="微软雅黑" pitchFamily="34" charset="-122"/>
                <a:ea typeface="微软雅黑" pitchFamily="34" charset="-122"/>
              </a:endParaRPr>
            </a:p>
          </p:txBody>
        </p:sp>
        <p:sp>
          <p:nvSpPr>
            <p:cNvPr id="49" name="Rectangle 47"/>
            <p:cNvSpPr/>
            <p:nvPr/>
          </p:nvSpPr>
          <p:spPr>
            <a:xfrm>
              <a:off x="2160509" y="3621997"/>
              <a:ext cx="1529446" cy="553998"/>
            </a:xfrm>
            <a:prstGeom prst="rect">
              <a:avLst/>
            </a:prstGeom>
          </p:spPr>
          <p:txBody>
            <a:bodyPr wrap="square">
              <a:spAutoFit/>
            </a:bodyPr>
            <a:lstStyle/>
            <a:p>
              <a:pP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grpSp>
      <p:grpSp>
        <p:nvGrpSpPr>
          <p:cNvPr id="50" name="Group 48"/>
          <p:cNvGrpSpPr/>
          <p:nvPr/>
        </p:nvGrpSpPr>
        <p:grpSpPr>
          <a:xfrm>
            <a:off x="1670405" y="4527373"/>
            <a:ext cx="399355" cy="427478"/>
            <a:chOff x="6138863" y="1941513"/>
            <a:chExt cx="450850" cy="482600"/>
          </a:xfrm>
          <a:solidFill>
            <a:srgbClr val="6CAE43"/>
          </a:solidFill>
        </p:grpSpPr>
        <p:sp>
          <p:nvSpPr>
            <p:cNvPr id="51"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2"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3"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54" name="Group 52"/>
          <p:cNvGrpSpPr/>
          <p:nvPr/>
        </p:nvGrpSpPr>
        <p:grpSpPr>
          <a:xfrm>
            <a:off x="1687897" y="3682139"/>
            <a:ext cx="389680" cy="390966"/>
            <a:chOff x="4198938" y="2905126"/>
            <a:chExt cx="481012" cy="482600"/>
          </a:xfrm>
          <a:solidFill>
            <a:srgbClr val="6CAE43"/>
          </a:solidFill>
        </p:grpSpPr>
        <p:sp>
          <p:nvSpPr>
            <p:cNvPr id="55"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6"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7"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58" name="Group 56"/>
          <p:cNvGrpSpPr/>
          <p:nvPr/>
        </p:nvGrpSpPr>
        <p:grpSpPr>
          <a:xfrm>
            <a:off x="1665235" y="2696781"/>
            <a:ext cx="496887" cy="466725"/>
            <a:chOff x="5160963" y="4846638"/>
            <a:chExt cx="496887" cy="466725"/>
          </a:xfrm>
          <a:solidFill>
            <a:srgbClr val="6CAE43"/>
          </a:solidFill>
        </p:grpSpPr>
        <p:sp>
          <p:nvSpPr>
            <p:cNvPr id="59" name="Oval 17"/>
            <p:cNvSpPr>
              <a:spLocks noChangeArrowheads="1"/>
            </p:cNvSpPr>
            <p:nvPr/>
          </p:nvSpPr>
          <p:spPr bwMode="auto">
            <a:xfrm>
              <a:off x="5402263" y="5102226"/>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60"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nvGrpSpPr>
          <p:cNvPr id="61" name="Group 59"/>
          <p:cNvGrpSpPr/>
          <p:nvPr/>
        </p:nvGrpSpPr>
        <p:grpSpPr>
          <a:xfrm>
            <a:off x="2160511" y="2441937"/>
            <a:ext cx="1529447" cy="819490"/>
            <a:chOff x="2160509" y="2441937"/>
            <a:chExt cx="1529446" cy="819490"/>
          </a:xfrm>
        </p:grpSpPr>
        <p:sp>
          <p:nvSpPr>
            <p:cNvPr id="62" name="Rectangle 60"/>
            <p:cNvSpPr/>
            <p:nvPr/>
          </p:nvSpPr>
          <p:spPr>
            <a:xfrm>
              <a:off x="2160509" y="2707429"/>
              <a:ext cx="1529446" cy="553998"/>
            </a:xfrm>
            <a:prstGeom prst="rect">
              <a:avLst/>
            </a:prstGeom>
          </p:spPr>
          <p:txBody>
            <a:bodyPr wrap="square">
              <a:spAutoFit/>
            </a:bodyPr>
            <a:lstStyle/>
            <a:p>
              <a:pPr>
                <a:lnSpc>
                  <a:spcPct val="150000"/>
                </a:lnSpc>
              </a:pPr>
              <a:r>
                <a:rPr lang="zh-CN" altLang="en-US" sz="1000" dirty="0">
                  <a:solidFill>
                    <a:prstClr val="white">
                      <a:lumMod val="65000"/>
                    </a:prstClr>
                  </a:solidFill>
                  <a:latin typeface="微软雅黑" pitchFamily="34" charset="-122"/>
                  <a:ea typeface="微软雅黑" pitchFamily="34" charset="-122"/>
                </a:rPr>
                <a:t>输入你的文字信息输入你的文字信息</a:t>
              </a:r>
              <a:endParaRPr lang="id-ID" sz="1000" dirty="0">
                <a:solidFill>
                  <a:prstClr val="white">
                    <a:lumMod val="65000"/>
                  </a:prstClr>
                </a:solidFill>
                <a:latin typeface="微软雅黑" pitchFamily="34" charset="-122"/>
                <a:ea typeface="微软雅黑" pitchFamily="34" charset="-122"/>
              </a:endParaRPr>
            </a:p>
          </p:txBody>
        </p:sp>
        <p:sp>
          <p:nvSpPr>
            <p:cNvPr id="63" name="TextBox 61"/>
            <p:cNvSpPr txBox="1"/>
            <p:nvPr/>
          </p:nvSpPr>
          <p:spPr>
            <a:xfrm>
              <a:off x="2160509" y="2441937"/>
              <a:ext cx="1107995" cy="369332"/>
            </a:xfrm>
            <a:prstGeom prst="rect">
              <a:avLst/>
            </a:prstGeom>
            <a:noFill/>
          </p:spPr>
          <p:txBody>
            <a:bodyPr wrap="none" rtlCol="0">
              <a:spAutoFit/>
            </a:bodyPr>
            <a:lstStyle/>
            <a:p>
              <a:r>
                <a:rPr lang="zh-CN" altLang="en-US" b="1" dirty="0" smtClean="0">
                  <a:solidFill>
                    <a:prstClr val="white">
                      <a:lumMod val="50000"/>
                    </a:prstClr>
                  </a:solidFill>
                  <a:latin typeface="微软雅黑" pitchFamily="34" charset="-122"/>
                  <a:ea typeface="微软雅黑" pitchFamily="34" charset="-122"/>
                </a:rPr>
                <a:t>文字</a:t>
              </a:r>
              <a:r>
                <a:rPr lang="zh-CN" altLang="en-US" b="1" dirty="0">
                  <a:solidFill>
                    <a:prstClr val="white">
                      <a:lumMod val="50000"/>
                    </a:prstClr>
                  </a:solidFill>
                  <a:latin typeface="微软雅黑" pitchFamily="34" charset="-122"/>
                  <a:ea typeface="微软雅黑" pitchFamily="34" charset="-122"/>
                </a:rPr>
                <a:t>信息</a:t>
              </a:r>
              <a:endParaRPr lang="id-ID" b="1" dirty="0">
                <a:solidFill>
                  <a:prstClr val="white">
                    <a:lumMod val="50000"/>
                  </a:prstClr>
                </a:solidFill>
                <a:latin typeface="微软雅黑" pitchFamily="34" charset="-122"/>
                <a:ea typeface="微软雅黑" pitchFamily="34" charset="-122"/>
              </a:endParaRPr>
            </a:p>
          </p:txBody>
        </p:sp>
      </p:grpSp>
      <p:sp>
        <p:nvSpPr>
          <p:cNvPr id="64" name="TextBox 62"/>
          <p:cNvSpPr txBox="1"/>
          <p:nvPr/>
        </p:nvSpPr>
        <p:spPr>
          <a:xfrm>
            <a:off x="4394912" y="6279521"/>
            <a:ext cx="921213" cy="338554"/>
          </a:xfrm>
          <a:prstGeom prst="rect">
            <a:avLst/>
          </a:prstGeom>
          <a:noFill/>
        </p:spPr>
        <p:txBody>
          <a:bodyPr wrap="none" rtlCol="0">
            <a:spAutoFit/>
          </a:bodyPr>
          <a:lstStyle/>
          <a:p>
            <a:pPr algn="ctr"/>
            <a:r>
              <a:rPr lang="id-ID" sz="1600" dirty="0" smtClean="0">
                <a:solidFill>
                  <a:prstClr val="white">
                    <a:lumMod val="50000"/>
                  </a:prstClr>
                </a:solidFill>
                <a:latin typeface="微软雅黑" pitchFamily="34" charset="-122"/>
                <a:ea typeface="微软雅黑" pitchFamily="34" charset="-122"/>
              </a:rPr>
              <a:t>Step 01</a:t>
            </a:r>
            <a:endParaRPr lang="id-ID" sz="1600" dirty="0">
              <a:solidFill>
                <a:prstClr val="white">
                  <a:lumMod val="50000"/>
                </a:prstClr>
              </a:solidFill>
              <a:latin typeface="微软雅黑" pitchFamily="34" charset="-122"/>
              <a:ea typeface="微软雅黑" pitchFamily="34" charset="-122"/>
            </a:endParaRPr>
          </a:p>
        </p:txBody>
      </p:sp>
      <p:sp>
        <p:nvSpPr>
          <p:cNvPr id="65" name="TextBox 63"/>
          <p:cNvSpPr txBox="1"/>
          <p:nvPr/>
        </p:nvSpPr>
        <p:spPr>
          <a:xfrm>
            <a:off x="6012256" y="6279521"/>
            <a:ext cx="921213" cy="338554"/>
          </a:xfrm>
          <a:prstGeom prst="rect">
            <a:avLst/>
          </a:prstGeom>
          <a:noFill/>
        </p:spPr>
        <p:txBody>
          <a:bodyPr wrap="none" rtlCol="0">
            <a:spAutoFit/>
          </a:bodyPr>
          <a:lstStyle/>
          <a:p>
            <a:pPr algn="ctr"/>
            <a:r>
              <a:rPr lang="id-ID" sz="1600" dirty="0" smtClean="0">
                <a:solidFill>
                  <a:prstClr val="white">
                    <a:lumMod val="50000"/>
                  </a:prstClr>
                </a:solidFill>
                <a:latin typeface="微软雅黑" pitchFamily="34" charset="-122"/>
                <a:ea typeface="微软雅黑" pitchFamily="34" charset="-122"/>
              </a:rPr>
              <a:t>Step 02</a:t>
            </a:r>
            <a:endParaRPr lang="id-ID" sz="1600" dirty="0">
              <a:solidFill>
                <a:prstClr val="white">
                  <a:lumMod val="50000"/>
                </a:prstClr>
              </a:solidFill>
              <a:latin typeface="微软雅黑" pitchFamily="34" charset="-122"/>
              <a:ea typeface="微软雅黑" pitchFamily="34" charset="-122"/>
            </a:endParaRPr>
          </a:p>
        </p:txBody>
      </p:sp>
      <p:sp>
        <p:nvSpPr>
          <p:cNvPr id="66" name="TextBox 64"/>
          <p:cNvSpPr txBox="1"/>
          <p:nvPr/>
        </p:nvSpPr>
        <p:spPr>
          <a:xfrm>
            <a:off x="7625928" y="6279521"/>
            <a:ext cx="921213" cy="338554"/>
          </a:xfrm>
          <a:prstGeom prst="rect">
            <a:avLst/>
          </a:prstGeom>
          <a:noFill/>
        </p:spPr>
        <p:txBody>
          <a:bodyPr wrap="none" rtlCol="0">
            <a:spAutoFit/>
          </a:bodyPr>
          <a:lstStyle/>
          <a:p>
            <a:pPr algn="ctr"/>
            <a:r>
              <a:rPr lang="id-ID" sz="1600" dirty="0" smtClean="0">
                <a:solidFill>
                  <a:prstClr val="white">
                    <a:lumMod val="50000"/>
                  </a:prstClr>
                </a:solidFill>
                <a:latin typeface="微软雅黑" pitchFamily="34" charset="-122"/>
                <a:ea typeface="微软雅黑" pitchFamily="34" charset="-122"/>
              </a:rPr>
              <a:t>Step 03</a:t>
            </a:r>
            <a:endParaRPr lang="id-ID" sz="1600" dirty="0">
              <a:solidFill>
                <a:prstClr val="white">
                  <a:lumMod val="50000"/>
                </a:prstClr>
              </a:solidFill>
              <a:latin typeface="微软雅黑" pitchFamily="34" charset="-122"/>
              <a:ea typeface="微软雅黑" pitchFamily="34" charset="-122"/>
            </a:endParaRPr>
          </a:p>
        </p:txBody>
      </p:sp>
      <p:sp>
        <p:nvSpPr>
          <p:cNvPr id="67" name="TextBox 65"/>
          <p:cNvSpPr txBox="1"/>
          <p:nvPr/>
        </p:nvSpPr>
        <p:spPr>
          <a:xfrm>
            <a:off x="9236800" y="6279521"/>
            <a:ext cx="921213" cy="338554"/>
          </a:xfrm>
          <a:prstGeom prst="rect">
            <a:avLst/>
          </a:prstGeom>
          <a:noFill/>
        </p:spPr>
        <p:txBody>
          <a:bodyPr wrap="none" rtlCol="0">
            <a:spAutoFit/>
          </a:bodyPr>
          <a:lstStyle/>
          <a:p>
            <a:pPr algn="ctr"/>
            <a:r>
              <a:rPr lang="id-ID" sz="1600" dirty="0" smtClean="0">
                <a:solidFill>
                  <a:prstClr val="white">
                    <a:lumMod val="50000"/>
                  </a:prstClr>
                </a:solidFill>
                <a:latin typeface="微软雅黑" pitchFamily="34" charset="-122"/>
                <a:ea typeface="微软雅黑" pitchFamily="34" charset="-122"/>
              </a:rPr>
              <a:t>Step 04</a:t>
            </a:r>
            <a:endParaRPr lang="id-ID" sz="1600" dirty="0">
              <a:solidFill>
                <a:prstClr val="white">
                  <a:lumMod val="50000"/>
                </a:prstClr>
              </a:solidFill>
              <a:latin typeface="微软雅黑" pitchFamily="34" charset="-122"/>
              <a:ea typeface="微软雅黑" pitchFamily="34" charset="-122"/>
            </a:endParaRPr>
          </a:p>
        </p:txBody>
      </p:sp>
      <p:grpSp>
        <p:nvGrpSpPr>
          <p:cNvPr id="68" name="Group 66"/>
          <p:cNvGrpSpPr/>
          <p:nvPr/>
        </p:nvGrpSpPr>
        <p:grpSpPr>
          <a:xfrm>
            <a:off x="9409263" y="3122773"/>
            <a:ext cx="568599" cy="3131057"/>
            <a:chOff x="3243263" y="148907"/>
            <a:chExt cx="1125538" cy="6197918"/>
          </a:xfrm>
        </p:grpSpPr>
        <p:sp>
          <p:nvSpPr>
            <p:cNvPr id="69" name="Freeform 67"/>
            <p:cNvSpPr>
              <a:spLocks/>
            </p:cNvSpPr>
            <p:nvPr/>
          </p:nvSpPr>
          <p:spPr bwMode="auto">
            <a:xfrm>
              <a:off x="3243263" y="4722813"/>
              <a:ext cx="1125538" cy="1624012"/>
            </a:xfrm>
            <a:custGeom>
              <a:avLst/>
              <a:gdLst>
                <a:gd name="T0" fmla="*/ 709 w 709"/>
                <a:gd name="T1" fmla="*/ 161 h 1023"/>
                <a:gd name="T2" fmla="*/ 356 w 709"/>
                <a:gd name="T3" fmla="*/ 1023 h 1023"/>
                <a:gd name="T4" fmla="*/ 0 w 709"/>
                <a:gd name="T5" fmla="*/ 161 h 1023"/>
                <a:gd name="T6" fmla="*/ 0 w 709"/>
                <a:gd name="T7" fmla="*/ 0 h 1023"/>
                <a:gd name="T8" fmla="*/ 709 w 709"/>
                <a:gd name="T9" fmla="*/ 0 h 1023"/>
                <a:gd name="T10" fmla="*/ 709 w 709"/>
                <a:gd name="T11" fmla="*/ 161 h 1023"/>
              </a:gdLst>
              <a:ahLst/>
              <a:cxnLst>
                <a:cxn ang="0">
                  <a:pos x="T0" y="T1"/>
                </a:cxn>
                <a:cxn ang="0">
                  <a:pos x="T2" y="T3"/>
                </a:cxn>
                <a:cxn ang="0">
                  <a:pos x="T4" y="T5"/>
                </a:cxn>
                <a:cxn ang="0">
                  <a:pos x="T6" y="T7"/>
                </a:cxn>
                <a:cxn ang="0">
                  <a:pos x="T8" y="T9"/>
                </a:cxn>
                <a:cxn ang="0">
                  <a:pos x="T10" y="T11"/>
                </a:cxn>
              </a:cxnLst>
              <a:rect l="0" t="0" r="r" b="b"/>
              <a:pathLst>
                <a:path w="709" h="1023">
                  <a:moveTo>
                    <a:pt x="709" y="161"/>
                  </a:moveTo>
                  <a:lnTo>
                    <a:pt x="356" y="1023"/>
                  </a:lnTo>
                  <a:lnTo>
                    <a:pt x="0" y="161"/>
                  </a:lnTo>
                  <a:lnTo>
                    <a:pt x="0" y="0"/>
                  </a:lnTo>
                  <a:lnTo>
                    <a:pt x="709" y="0"/>
                  </a:lnTo>
                  <a:lnTo>
                    <a:pt x="709" y="161"/>
                  </a:lnTo>
                  <a:close/>
                </a:path>
              </a:pathLst>
            </a:custGeom>
            <a:solidFill>
              <a:srgbClr val="DDBDA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70" name="Freeform 68"/>
            <p:cNvSpPr>
              <a:spLocks/>
            </p:cNvSpPr>
            <p:nvPr/>
          </p:nvSpPr>
          <p:spPr bwMode="auto">
            <a:xfrm>
              <a:off x="3243263" y="148907"/>
              <a:ext cx="374651" cy="4969196"/>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6"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71" name="Freeform 69"/>
            <p:cNvSpPr>
              <a:spLocks/>
            </p:cNvSpPr>
            <p:nvPr/>
          </p:nvSpPr>
          <p:spPr bwMode="auto">
            <a:xfrm>
              <a:off x="3617914" y="148907"/>
              <a:ext cx="376238" cy="4969195"/>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7"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72" name="Freeform 70"/>
            <p:cNvSpPr>
              <a:spLocks/>
            </p:cNvSpPr>
            <p:nvPr/>
          </p:nvSpPr>
          <p:spPr bwMode="auto">
            <a:xfrm>
              <a:off x="3994150" y="148907"/>
              <a:ext cx="374651" cy="4969195"/>
            </a:xfrm>
            <a:custGeom>
              <a:avLst/>
              <a:gdLst>
                <a:gd name="T0" fmla="*/ 0 w 99"/>
                <a:gd name="T1" fmla="*/ 0 h 718"/>
                <a:gd name="T2" fmla="*/ 0 w 99"/>
                <a:gd name="T3" fmla="*/ 673 h 718"/>
                <a:gd name="T4" fmla="*/ 15 w 99"/>
                <a:gd name="T5" fmla="*/ 701 h 718"/>
                <a:gd name="T6" fmla="*/ 35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5" y="713"/>
                    <a:pt x="35" y="713"/>
                    <a:pt x="35" y="713"/>
                  </a:cubicBezTo>
                  <a:cubicBezTo>
                    <a:pt x="43" y="718"/>
                    <a:pt x="57" y="718"/>
                    <a:pt x="65" y="713"/>
                  </a:cubicBezTo>
                  <a:cubicBezTo>
                    <a:pt x="84" y="701"/>
                    <a:pt x="84" y="701"/>
                    <a:pt x="84" y="701"/>
                  </a:cubicBezTo>
                  <a:cubicBezTo>
                    <a:pt x="93" y="695"/>
                    <a:pt x="99" y="683"/>
                    <a:pt x="99" y="673"/>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73" name="Freeform 71"/>
            <p:cNvSpPr>
              <a:spLocks/>
            </p:cNvSpPr>
            <p:nvPr/>
          </p:nvSpPr>
          <p:spPr bwMode="auto">
            <a:xfrm>
              <a:off x="3243263" y="4445000"/>
              <a:ext cx="374650"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6"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74" name="Freeform 72"/>
            <p:cNvSpPr>
              <a:spLocks/>
            </p:cNvSpPr>
            <p:nvPr/>
          </p:nvSpPr>
          <p:spPr bwMode="auto">
            <a:xfrm>
              <a:off x="3617913" y="4445000"/>
              <a:ext cx="376238"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7"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75" name="Freeform 73"/>
            <p:cNvSpPr>
              <a:spLocks/>
            </p:cNvSpPr>
            <p:nvPr/>
          </p:nvSpPr>
          <p:spPr bwMode="auto">
            <a:xfrm>
              <a:off x="3994151" y="4445000"/>
              <a:ext cx="374650" cy="673100"/>
            </a:xfrm>
            <a:custGeom>
              <a:avLst/>
              <a:gdLst>
                <a:gd name="T0" fmla="*/ 0 w 99"/>
                <a:gd name="T1" fmla="*/ 0 h 179"/>
                <a:gd name="T2" fmla="*/ 0 w 99"/>
                <a:gd name="T3" fmla="*/ 134 h 179"/>
                <a:gd name="T4" fmla="*/ 15 w 99"/>
                <a:gd name="T5" fmla="*/ 162 h 179"/>
                <a:gd name="T6" fmla="*/ 35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5" y="174"/>
                    <a:pt x="35" y="174"/>
                    <a:pt x="35" y="174"/>
                  </a:cubicBezTo>
                  <a:cubicBezTo>
                    <a:pt x="43" y="179"/>
                    <a:pt x="57" y="179"/>
                    <a:pt x="65" y="174"/>
                  </a:cubicBezTo>
                  <a:cubicBezTo>
                    <a:pt x="84" y="162"/>
                    <a:pt x="84" y="162"/>
                    <a:pt x="84" y="162"/>
                  </a:cubicBezTo>
                  <a:cubicBezTo>
                    <a:pt x="93" y="156"/>
                    <a:pt x="99" y="144"/>
                    <a:pt x="99" y="134"/>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76" name="Freeform 74"/>
            <p:cNvSpPr>
              <a:spLocks/>
            </p:cNvSpPr>
            <p:nvPr/>
          </p:nvSpPr>
          <p:spPr bwMode="auto">
            <a:xfrm>
              <a:off x="3614738" y="5854700"/>
              <a:ext cx="385763" cy="492125"/>
            </a:xfrm>
            <a:custGeom>
              <a:avLst/>
              <a:gdLst>
                <a:gd name="T0" fmla="*/ 51 w 102"/>
                <a:gd name="T1" fmla="*/ 0 h 131"/>
                <a:gd name="T2" fmla="*/ 0 w 102"/>
                <a:gd name="T3" fmla="*/ 6 h 131"/>
                <a:gd name="T4" fmla="*/ 51 w 102"/>
                <a:gd name="T5" fmla="*/ 131 h 131"/>
                <a:gd name="T6" fmla="*/ 102 w 102"/>
                <a:gd name="T7" fmla="*/ 6 h 131"/>
                <a:gd name="T8" fmla="*/ 51 w 102"/>
                <a:gd name="T9" fmla="*/ 0 h 131"/>
              </a:gdLst>
              <a:ahLst/>
              <a:cxnLst>
                <a:cxn ang="0">
                  <a:pos x="T0" y="T1"/>
                </a:cxn>
                <a:cxn ang="0">
                  <a:pos x="T2" y="T3"/>
                </a:cxn>
                <a:cxn ang="0">
                  <a:pos x="T4" y="T5"/>
                </a:cxn>
                <a:cxn ang="0">
                  <a:pos x="T6" y="T7"/>
                </a:cxn>
                <a:cxn ang="0">
                  <a:pos x="T8" y="T9"/>
                </a:cxn>
              </a:cxnLst>
              <a:rect l="0" t="0" r="r" b="b"/>
              <a:pathLst>
                <a:path w="102" h="131">
                  <a:moveTo>
                    <a:pt x="51" y="0"/>
                  </a:moveTo>
                  <a:cubicBezTo>
                    <a:pt x="33" y="0"/>
                    <a:pt x="16" y="2"/>
                    <a:pt x="0" y="6"/>
                  </a:cubicBezTo>
                  <a:cubicBezTo>
                    <a:pt x="51" y="131"/>
                    <a:pt x="51" y="131"/>
                    <a:pt x="51" y="131"/>
                  </a:cubicBezTo>
                  <a:cubicBezTo>
                    <a:pt x="102" y="6"/>
                    <a:pt x="102" y="6"/>
                    <a:pt x="102" y="6"/>
                  </a:cubicBezTo>
                  <a:cubicBezTo>
                    <a:pt x="85" y="2"/>
                    <a:pt x="68" y="0"/>
                    <a:pt x="51" y="0"/>
                  </a:cubicBez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77" name="Freeform 35"/>
          <p:cNvSpPr>
            <a:spLocks noEditPoints="1"/>
          </p:cNvSpPr>
          <p:nvPr/>
        </p:nvSpPr>
        <p:spPr bwMode="auto">
          <a:xfrm>
            <a:off x="9196844" y="2248489"/>
            <a:ext cx="993435" cy="994321"/>
          </a:xfrm>
          <a:custGeom>
            <a:avLst/>
            <a:gdLst>
              <a:gd name="T0" fmla="*/ 235 w 471"/>
              <a:gd name="T1" fmla="*/ 0 h 471"/>
              <a:gd name="T2" fmla="*/ 0 w 471"/>
              <a:gd name="T3" fmla="*/ 235 h 471"/>
              <a:gd name="T4" fmla="*/ 235 w 471"/>
              <a:gd name="T5" fmla="*/ 471 h 471"/>
              <a:gd name="T6" fmla="*/ 471 w 471"/>
              <a:gd name="T7" fmla="*/ 235 h 471"/>
              <a:gd name="T8" fmla="*/ 235 w 471"/>
              <a:gd name="T9" fmla="*/ 0 h 471"/>
              <a:gd name="T10" fmla="*/ 235 w 471"/>
              <a:gd name="T11" fmla="*/ 408 h 471"/>
              <a:gd name="T12" fmla="*/ 62 w 471"/>
              <a:gd name="T13" fmla="*/ 235 h 471"/>
              <a:gd name="T14" fmla="*/ 235 w 471"/>
              <a:gd name="T15" fmla="*/ 62 h 471"/>
              <a:gd name="T16" fmla="*/ 408 w 471"/>
              <a:gd name="T17" fmla="*/ 235 h 471"/>
              <a:gd name="T18" fmla="*/ 235 w 471"/>
              <a:gd name="T19" fmla="*/ 40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1" h="471">
                <a:moveTo>
                  <a:pt x="235" y="0"/>
                </a:moveTo>
                <a:cubicBezTo>
                  <a:pt x="105" y="0"/>
                  <a:pt x="0" y="105"/>
                  <a:pt x="0" y="235"/>
                </a:cubicBezTo>
                <a:cubicBezTo>
                  <a:pt x="0" y="365"/>
                  <a:pt x="105" y="471"/>
                  <a:pt x="235" y="471"/>
                </a:cubicBezTo>
                <a:cubicBezTo>
                  <a:pt x="365" y="471"/>
                  <a:pt x="471" y="365"/>
                  <a:pt x="471" y="235"/>
                </a:cubicBezTo>
                <a:cubicBezTo>
                  <a:pt x="471" y="105"/>
                  <a:pt x="365" y="0"/>
                  <a:pt x="235" y="0"/>
                </a:cubicBezTo>
                <a:close/>
                <a:moveTo>
                  <a:pt x="235" y="408"/>
                </a:moveTo>
                <a:cubicBezTo>
                  <a:pt x="140" y="408"/>
                  <a:pt x="62" y="331"/>
                  <a:pt x="62" y="235"/>
                </a:cubicBezTo>
                <a:cubicBezTo>
                  <a:pt x="62" y="140"/>
                  <a:pt x="140" y="62"/>
                  <a:pt x="235" y="62"/>
                </a:cubicBezTo>
                <a:cubicBezTo>
                  <a:pt x="331" y="62"/>
                  <a:pt x="408" y="140"/>
                  <a:pt x="408" y="235"/>
                </a:cubicBezTo>
                <a:cubicBezTo>
                  <a:pt x="408" y="331"/>
                  <a:pt x="331" y="408"/>
                  <a:pt x="235" y="408"/>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grpSp>
        <p:nvGrpSpPr>
          <p:cNvPr id="78" name="Group 76"/>
          <p:cNvGrpSpPr/>
          <p:nvPr/>
        </p:nvGrpSpPr>
        <p:grpSpPr>
          <a:xfrm>
            <a:off x="7803759" y="3504828"/>
            <a:ext cx="568599" cy="2748998"/>
            <a:chOff x="3243263" y="905192"/>
            <a:chExt cx="1125538" cy="5441633"/>
          </a:xfrm>
        </p:grpSpPr>
        <p:sp>
          <p:nvSpPr>
            <p:cNvPr id="79" name="Freeform 77"/>
            <p:cNvSpPr>
              <a:spLocks/>
            </p:cNvSpPr>
            <p:nvPr/>
          </p:nvSpPr>
          <p:spPr bwMode="auto">
            <a:xfrm>
              <a:off x="3243263" y="4722813"/>
              <a:ext cx="1125538" cy="1624012"/>
            </a:xfrm>
            <a:custGeom>
              <a:avLst/>
              <a:gdLst>
                <a:gd name="T0" fmla="*/ 709 w 709"/>
                <a:gd name="T1" fmla="*/ 161 h 1023"/>
                <a:gd name="T2" fmla="*/ 356 w 709"/>
                <a:gd name="T3" fmla="*/ 1023 h 1023"/>
                <a:gd name="T4" fmla="*/ 0 w 709"/>
                <a:gd name="T5" fmla="*/ 161 h 1023"/>
                <a:gd name="T6" fmla="*/ 0 w 709"/>
                <a:gd name="T7" fmla="*/ 0 h 1023"/>
                <a:gd name="T8" fmla="*/ 709 w 709"/>
                <a:gd name="T9" fmla="*/ 0 h 1023"/>
                <a:gd name="T10" fmla="*/ 709 w 709"/>
                <a:gd name="T11" fmla="*/ 161 h 1023"/>
              </a:gdLst>
              <a:ahLst/>
              <a:cxnLst>
                <a:cxn ang="0">
                  <a:pos x="T0" y="T1"/>
                </a:cxn>
                <a:cxn ang="0">
                  <a:pos x="T2" y="T3"/>
                </a:cxn>
                <a:cxn ang="0">
                  <a:pos x="T4" y="T5"/>
                </a:cxn>
                <a:cxn ang="0">
                  <a:pos x="T6" y="T7"/>
                </a:cxn>
                <a:cxn ang="0">
                  <a:pos x="T8" y="T9"/>
                </a:cxn>
                <a:cxn ang="0">
                  <a:pos x="T10" y="T11"/>
                </a:cxn>
              </a:cxnLst>
              <a:rect l="0" t="0" r="r" b="b"/>
              <a:pathLst>
                <a:path w="709" h="1023">
                  <a:moveTo>
                    <a:pt x="709" y="161"/>
                  </a:moveTo>
                  <a:lnTo>
                    <a:pt x="356" y="1023"/>
                  </a:lnTo>
                  <a:lnTo>
                    <a:pt x="0" y="161"/>
                  </a:lnTo>
                  <a:lnTo>
                    <a:pt x="0" y="0"/>
                  </a:lnTo>
                  <a:lnTo>
                    <a:pt x="709" y="0"/>
                  </a:lnTo>
                  <a:lnTo>
                    <a:pt x="709" y="161"/>
                  </a:lnTo>
                  <a:close/>
                </a:path>
              </a:pathLst>
            </a:custGeom>
            <a:solidFill>
              <a:srgbClr val="DDBDA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80" name="Freeform 78"/>
            <p:cNvSpPr>
              <a:spLocks/>
            </p:cNvSpPr>
            <p:nvPr/>
          </p:nvSpPr>
          <p:spPr bwMode="auto">
            <a:xfrm>
              <a:off x="3243263" y="905192"/>
              <a:ext cx="374651" cy="4212910"/>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6"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81" name="Freeform 79"/>
            <p:cNvSpPr>
              <a:spLocks/>
            </p:cNvSpPr>
            <p:nvPr/>
          </p:nvSpPr>
          <p:spPr bwMode="auto">
            <a:xfrm>
              <a:off x="3617914" y="905194"/>
              <a:ext cx="376238" cy="4212908"/>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7"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82" name="Freeform 80"/>
            <p:cNvSpPr>
              <a:spLocks/>
            </p:cNvSpPr>
            <p:nvPr/>
          </p:nvSpPr>
          <p:spPr bwMode="auto">
            <a:xfrm>
              <a:off x="3994150" y="905194"/>
              <a:ext cx="374651" cy="4212908"/>
            </a:xfrm>
            <a:custGeom>
              <a:avLst/>
              <a:gdLst>
                <a:gd name="T0" fmla="*/ 0 w 99"/>
                <a:gd name="T1" fmla="*/ 0 h 718"/>
                <a:gd name="T2" fmla="*/ 0 w 99"/>
                <a:gd name="T3" fmla="*/ 673 h 718"/>
                <a:gd name="T4" fmla="*/ 15 w 99"/>
                <a:gd name="T5" fmla="*/ 701 h 718"/>
                <a:gd name="T6" fmla="*/ 35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5" y="713"/>
                    <a:pt x="35" y="713"/>
                    <a:pt x="35" y="713"/>
                  </a:cubicBezTo>
                  <a:cubicBezTo>
                    <a:pt x="43" y="718"/>
                    <a:pt x="57" y="718"/>
                    <a:pt x="65" y="713"/>
                  </a:cubicBezTo>
                  <a:cubicBezTo>
                    <a:pt x="84" y="701"/>
                    <a:pt x="84" y="701"/>
                    <a:pt x="84" y="701"/>
                  </a:cubicBezTo>
                  <a:cubicBezTo>
                    <a:pt x="93" y="695"/>
                    <a:pt x="99" y="683"/>
                    <a:pt x="99" y="673"/>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83" name="Freeform 81"/>
            <p:cNvSpPr>
              <a:spLocks/>
            </p:cNvSpPr>
            <p:nvPr/>
          </p:nvSpPr>
          <p:spPr bwMode="auto">
            <a:xfrm>
              <a:off x="3243263" y="4445000"/>
              <a:ext cx="374650"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6"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84" name="Freeform 82"/>
            <p:cNvSpPr>
              <a:spLocks/>
            </p:cNvSpPr>
            <p:nvPr/>
          </p:nvSpPr>
          <p:spPr bwMode="auto">
            <a:xfrm>
              <a:off x="3617913" y="4445000"/>
              <a:ext cx="376238"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7"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87" name="Freeform 83"/>
            <p:cNvSpPr>
              <a:spLocks/>
            </p:cNvSpPr>
            <p:nvPr/>
          </p:nvSpPr>
          <p:spPr bwMode="auto">
            <a:xfrm>
              <a:off x="3994151" y="4445000"/>
              <a:ext cx="374650" cy="673100"/>
            </a:xfrm>
            <a:custGeom>
              <a:avLst/>
              <a:gdLst>
                <a:gd name="T0" fmla="*/ 0 w 99"/>
                <a:gd name="T1" fmla="*/ 0 h 179"/>
                <a:gd name="T2" fmla="*/ 0 w 99"/>
                <a:gd name="T3" fmla="*/ 134 h 179"/>
                <a:gd name="T4" fmla="*/ 15 w 99"/>
                <a:gd name="T5" fmla="*/ 162 h 179"/>
                <a:gd name="T6" fmla="*/ 35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5" y="174"/>
                    <a:pt x="35" y="174"/>
                    <a:pt x="35" y="174"/>
                  </a:cubicBezTo>
                  <a:cubicBezTo>
                    <a:pt x="43" y="179"/>
                    <a:pt x="57" y="179"/>
                    <a:pt x="65" y="174"/>
                  </a:cubicBezTo>
                  <a:cubicBezTo>
                    <a:pt x="84" y="162"/>
                    <a:pt x="84" y="162"/>
                    <a:pt x="84" y="162"/>
                  </a:cubicBezTo>
                  <a:cubicBezTo>
                    <a:pt x="93" y="156"/>
                    <a:pt x="99" y="144"/>
                    <a:pt x="99" y="134"/>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88" name="Freeform 84"/>
            <p:cNvSpPr>
              <a:spLocks/>
            </p:cNvSpPr>
            <p:nvPr/>
          </p:nvSpPr>
          <p:spPr bwMode="auto">
            <a:xfrm>
              <a:off x="3614738" y="5854700"/>
              <a:ext cx="385763" cy="492125"/>
            </a:xfrm>
            <a:custGeom>
              <a:avLst/>
              <a:gdLst>
                <a:gd name="T0" fmla="*/ 51 w 102"/>
                <a:gd name="T1" fmla="*/ 0 h 131"/>
                <a:gd name="T2" fmla="*/ 0 w 102"/>
                <a:gd name="T3" fmla="*/ 6 h 131"/>
                <a:gd name="T4" fmla="*/ 51 w 102"/>
                <a:gd name="T5" fmla="*/ 131 h 131"/>
                <a:gd name="T6" fmla="*/ 102 w 102"/>
                <a:gd name="T7" fmla="*/ 6 h 131"/>
                <a:gd name="T8" fmla="*/ 51 w 102"/>
                <a:gd name="T9" fmla="*/ 0 h 131"/>
              </a:gdLst>
              <a:ahLst/>
              <a:cxnLst>
                <a:cxn ang="0">
                  <a:pos x="T0" y="T1"/>
                </a:cxn>
                <a:cxn ang="0">
                  <a:pos x="T2" y="T3"/>
                </a:cxn>
                <a:cxn ang="0">
                  <a:pos x="T4" y="T5"/>
                </a:cxn>
                <a:cxn ang="0">
                  <a:pos x="T6" y="T7"/>
                </a:cxn>
                <a:cxn ang="0">
                  <a:pos x="T8" y="T9"/>
                </a:cxn>
              </a:cxnLst>
              <a:rect l="0" t="0" r="r" b="b"/>
              <a:pathLst>
                <a:path w="102" h="131">
                  <a:moveTo>
                    <a:pt x="51" y="0"/>
                  </a:moveTo>
                  <a:cubicBezTo>
                    <a:pt x="33" y="0"/>
                    <a:pt x="16" y="2"/>
                    <a:pt x="0" y="6"/>
                  </a:cubicBezTo>
                  <a:cubicBezTo>
                    <a:pt x="51" y="131"/>
                    <a:pt x="51" y="131"/>
                    <a:pt x="51" y="131"/>
                  </a:cubicBezTo>
                  <a:cubicBezTo>
                    <a:pt x="102" y="6"/>
                    <a:pt x="102" y="6"/>
                    <a:pt x="102" y="6"/>
                  </a:cubicBezTo>
                  <a:cubicBezTo>
                    <a:pt x="85" y="2"/>
                    <a:pt x="68" y="0"/>
                    <a:pt x="51" y="0"/>
                  </a:cubicBez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89" name="Freeform 35"/>
          <p:cNvSpPr>
            <a:spLocks noEditPoints="1"/>
          </p:cNvSpPr>
          <p:nvPr/>
        </p:nvSpPr>
        <p:spPr bwMode="auto">
          <a:xfrm>
            <a:off x="7591341" y="2601795"/>
            <a:ext cx="993435" cy="994321"/>
          </a:xfrm>
          <a:custGeom>
            <a:avLst/>
            <a:gdLst>
              <a:gd name="T0" fmla="*/ 235 w 471"/>
              <a:gd name="T1" fmla="*/ 0 h 471"/>
              <a:gd name="T2" fmla="*/ 0 w 471"/>
              <a:gd name="T3" fmla="*/ 235 h 471"/>
              <a:gd name="T4" fmla="*/ 235 w 471"/>
              <a:gd name="T5" fmla="*/ 471 h 471"/>
              <a:gd name="T6" fmla="*/ 471 w 471"/>
              <a:gd name="T7" fmla="*/ 235 h 471"/>
              <a:gd name="T8" fmla="*/ 235 w 471"/>
              <a:gd name="T9" fmla="*/ 0 h 471"/>
              <a:gd name="T10" fmla="*/ 235 w 471"/>
              <a:gd name="T11" fmla="*/ 408 h 471"/>
              <a:gd name="T12" fmla="*/ 62 w 471"/>
              <a:gd name="T13" fmla="*/ 235 h 471"/>
              <a:gd name="T14" fmla="*/ 235 w 471"/>
              <a:gd name="T15" fmla="*/ 62 h 471"/>
              <a:gd name="T16" fmla="*/ 408 w 471"/>
              <a:gd name="T17" fmla="*/ 235 h 471"/>
              <a:gd name="T18" fmla="*/ 235 w 471"/>
              <a:gd name="T19" fmla="*/ 40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1" h="471">
                <a:moveTo>
                  <a:pt x="235" y="0"/>
                </a:moveTo>
                <a:cubicBezTo>
                  <a:pt x="105" y="0"/>
                  <a:pt x="0" y="105"/>
                  <a:pt x="0" y="235"/>
                </a:cubicBezTo>
                <a:cubicBezTo>
                  <a:pt x="0" y="365"/>
                  <a:pt x="105" y="471"/>
                  <a:pt x="235" y="471"/>
                </a:cubicBezTo>
                <a:cubicBezTo>
                  <a:pt x="365" y="471"/>
                  <a:pt x="471" y="365"/>
                  <a:pt x="471" y="235"/>
                </a:cubicBezTo>
                <a:cubicBezTo>
                  <a:pt x="471" y="105"/>
                  <a:pt x="365" y="0"/>
                  <a:pt x="235" y="0"/>
                </a:cubicBezTo>
                <a:close/>
                <a:moveTo>
                  <a:pt x="235" y="408"/>
                </a:moveTo>
                <a:cubicBezTo>
                  <a:pt x="140" y="408"/>
                  <a:pt x="62" y="331"/>
                  <a:pt x="62" y="235"/>
                </a:cubicBezTo>
                <a:cubicBezTo>
                  <a:pt x="62" y="140"/>
                  <a:pt x="140" y="62"/>
                  <a:pt x="235" y="62"/>
                </a:cubicBezTo>
                <a:cubicBezTo>
                  <a:pt x="331" y="62"/>
                  <a:pt x="408" y="140"/>
                  <a:pt x="408" y="235"/>
                </a:cubicBezTo>
                <a:cubicBezTo>
                  <a:pt x="408" y="331"/>
                  <a:pt x="331" y="408"/>
                  <a:pt x="235" y="408"/>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grpSp>
        <p:nvGrpSpPr>
          <p:cNvPr id="90" name="Group 86"/>
          <p:cNvGrpSpPr/>
          <p:nvPr/>
        </p:nvGrpSpPr>
        <p:grpSpPr>
          <a:xfrm>
            <a:off x="6187490" y="3886888"/>
            <a:ext cx="568599" cy="2366938"/>
            <a:chOff x="3243263" y="1661479"/>
            <a:chExt cx="1125538" cy="4685346"/>
          </a:xfrm>
        </p:grpSpPr>
        <p:sp>
          <p:nvSpPr>
            <p:cNvPr id="91" name="Freeform 87"/>
            <p:cNvSpPr>
              <a:spLocks/>
            </p:cNvSpPr>
            <p:nvPr/>
          </p:nvSpPr>
          <p:spPr bwMode="auto">
            <a:xfrm>
              <a:off x="3243263" y="4722813"/>
              <a:ext cx="1125538" cy="1624012"/>
            </a:xfrm>
            <a:custGeom>
              <a:avLst/>
              <a:gdLst>
                <a:gd name="T0" fmla="*/ 709 w 709"/>
                <a:gd name="T1" fmla="*/ 161 h 1023"/>
                <a:gd name="T2" fmla="*/ 356 w 709"/>
                <a:gd name="T3" fmla="*/ 1023 h 1023"/>
                <a:gd name="T4" fmla="*/ 0 w 709"/>
                <a:gd name="T5" fmla="*/ 161 h 1023"/>
                <a:gd name="T6" fmla="*/ 0 w 709"/>
                <a:gd name="T7" fmla="*/ 0 h 1023"/>
                <a:gd name="T8" fmla="*/ 709 w 709"/>
                <a:gd name="T9" fmla="*/ 0 h 1023"/>
                <a:gd name="T10" fmla="*/ 709 w 709"/>
                <a:gd name="T11" fmla="*/ 161 h 1023"/>
              </a:gdLst>
              <a:ahLst/>
              <a:cxnLst>
                <a:cxn ang="0">
                  <a:pos x="T0" y="T1"/>
                </a:cxn>
                <a:cxn ang="0">
                  <a:pos x="T2" y="T3"/>
                </a:cxn>
                <a:cxn ang="0">
                  <a:pos x="T4" y="T5"/>
                </a:cxn>
                <a:cxn ang="0">
                  <a:pos x="T6" y="T7"/>
                </a:cxn>
                <a:cxn ang="0">
                  <a:pos x="T8" y="T9"/>
                </a:cxn>
                <a:cxn ang="0">
                  <a:pos x="T10" y="T11"/>
                </a:cxn>
              </a:cxnLst>
              <a:rect l="0" t="0" r="r" b="b"/>
              <a:pathLst>
                <a:path w="709" h="1023">
                  <a:moveTo>
                    <a:pt x="709" y="161"/>
                  </a:moveTo>
                  <a:lnTo>
                    <a:pt x="356" y="1023"/>
                  </a:lnTo>
                  <a:lnTo>
                    <a:pt x="0" y="161"/>
                  </a:lnTo>
                  <a:lnTo>
                    <a:pt x="0" y="0"/>
                  </a:lnTo>
                  <a:lnTo>
                    <a:pt x="709" y="0"/>
                  </a:lnTo>
                  <a:lnTo>
                    <a:pt x="709" y="161"/>
                  </a:lnTo>
                  <a:close/>
                </a:path>
              </a:pathLst>
            </a:custGeom>
            <a:solidFill>
              <a:srgbClr val="DDBDA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2" name="Freeform 88"/>
            <p:cNvSpPr>
              <a:spLocks/>
            </p:cNvSpPr>
            <p:nvPr/>
          </p:nvSpPr>
          <p:spPr bwMode="auto">
            <a:xfrm>
              <a:off x="3243263" y="1661479"/>
              <a:ext cx="374651" cy="3456623"/>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6"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3" name="Freeform 89"/>
            <p:cNvSpPr>
              <a:spLocks/>
            </p:cNvSpPr>
            <p:nvPr/>
          </p:nvSpPr>
          <p:spPr bwMode="auto">
            <a:xfrm>
              <a:off x="3617914" y="1661479"/>
              <a:ext cx="376238" cy="3456621"/>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7"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4" name="Freeform 90"/>
            <p:cNvSpPr>
              <a:spLocks/>
            </p:cNvSpPr>
            <p:nvPr/>
          </p:nvSpPr>
          <p:spPr bwMode="auto">
            <a:xfrm>
              <a:off x="3994150" y="1661479"/>
              <a:ext cx="374651" cy="3456621"/>
            </a:xfrm>
            <a:custGeom>
              <a:avLst/>
              <a:gdLst>
                <a:gd name="T0" fmla="*/ 0 w 99"/>
                <a:gd name="T1" fmla="*/ 0 h 718"/>
                <a:gd name="T2" fmla="*/ 0 w 99"/>
                <a:gd name="T3" fmla="*/ 673 h 718"/>
                <a:gd name="T4" fmla="*/ 15 w 99"/>
                <a:gd name="T5" fmla="*/ 701 h 718"/>
                <a:gd name="T6" fmla="*/ 35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5" y="713"/>
                    <a:pt x="35" y="713"/>
                    <a:pt x="35" y="713"/>
                  </a:cubicBezTo>
                  <a:cubicBezTo>
                    <a:pt x="43" y="718"/>
                    <a:pt x="57" y="718"/>
                    <a:pt x="65" y="713"/>
                  </a:cubicBezTo>
                  <a:cubicBezTo>
                    <a:pt x="84" y="701"/>
                    <a:pt x="84" y="701"/>
                    <a:pt x="84" y="701"/>
                  </a:cubicBezTo>
                  <a:cubicBezTo>
                    <a:pt x="93" y="695"/>
                    <a:pt x="99" y="683"/>
                    <a:pt x="99" y="673"/>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5" name="Freeform 91"/>
            <p:cNvSpPr>
              <a:spLocks/>
            </p:cNvSpPr>
            <p:nvPr/>
          </p:nvSpPr>
          <p:spPr bwMode="auto">
            <a:xfrm>
              <a:off x="3243263" y="4445000"/>
              <a:ext cx="374650"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6"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rgbClr val="6CAE43"/>
            </a:solid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6" name="Freeform 92"/>
            <p:cNvSpPr>
              <a:spLocks/>
            </p:cNvSpPr>
            <p:nvPr/>
          </p:nvSpPr>
          <p:spPr bwMode="auto">
            <a:xfrm>
              <a:off x="3617913" y="4445000"/>
              <a:ext cx="376238"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7"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rgbClr val="6CAE43"/>
            </a:solidFill>
            <a:ln>
              <a:solidFill>
                <a:srgbClr val="6CAE43"/>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7" name="Freeform 93"/>
            <p:cNvSpPr>
              <a:spLocks/>
            </p:cNvSpPr>
            <p:nvPr/>
          </p:nvSpPr>
          <p:spPr bwMode="auto">
            <a:xfrm>
              <a:off x="3994151" y="4445000"/>
              <a:ext cx="374650" cy="673100"/>
            </a:xfrm>
            <a:custGeom>
              <a:avLst/>
              <a:gdLst>
                <a:gd name="T0" fmla="*/ 0 w 99"/>
                <a:gd name="T1" fmla="*/ 0 h 179"/>
                <a:gd name="T2" fmla="*/ 0 w 99"/>
                <a:gd name="T3" fmla="*/ 134 h 179"/>
                <a:gd name="T4" fmla="*/ 15 w 99"/>
                <a:gd name="T5" fmla="*/ 162 h 179"/>
                <a:gd name="T6" fmla="*/ 35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5" y="174"/>
                    <a:pt x="35" y="174"/>
                    <a:pt x="35" y="174"/>
                  </a:cubicBezTo>
                  <a:cubicBezTo>
                    <a:pt x="43" y="179"/>
                    <a:pt x="57" y="179"/>
                    <a:pt x="65" y="174"/>
                  </a:cubicBezTo>
                  <a:cubicBezTo>
                    <a:pt x="84" y="162"/>
                    <a:pt x="84" y="162"/>
                    <a:pt x="84" y="162"/>
                  </a:cubicBezTo>
                  <a:cubicBezTo>
                    <a:pt x="93" y="156"/>
                    <a:pt x="99" y="144"/>
                    <a:pt x="99" y="134"/>
                  </a:cubicBezTo>
                  <a:cubicBezTo>
                    <a:pt x="99" y="0"/>
                    <a:pt x="99" y="0"/>
                    <a:pt x="99" y="0"/>
                  </a:cubicBezTo>
                  <a:lnTo>
                    <a:pt x="0" y="0"/>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98" name="Freeform 94"/>
            <p:cNvSpPr>
              <a:spLocks/>
            </p:cNvSpPr>
            <p:nvPr/>
          </p:nvSpPr>
          <p:spPr bwMode="auto">
            <a:xfrm>
              <a:off x="3614738" y="5854700"/>
              <a:ext cx="385763" cy="492125"/>
            </a:xfrm>
            <a:custGeom>
              <a:avLst/>
              <a:gdLst>
                <a:gd name="T0" fmla="*/ 51 w 102"/>
                <a:gd name="T1" fmla="*/ 0 h 131"/>
                <a:gd name="T2" fmla="*/ 0 w 102"/>
                <a:gd name="T3" fmla="*/ 6 h 131"/>
                <a:gd name="T4" fmla="*/ 51 w 102"/>
                <a:gd name="T5" fmla="*/ 131 h 131"/>
                <a:gd name="T6" fmla="*/ 102 w 102"/>
                <a:gd name="T7" fmla="*/ 6 h 131"/>
                <a:gd name="T8" fmla="*/ 51 w 102"/>
                <a:gd name="T9" fmla="*/ 0 h 131"/>
              </a:gdLst>
              <a:ahLst/>
              <a:cxnLst>
                <a:cxn ang="0">
                  <a:pos x="T0" y="T1"/>
                </a:cxn>
                <a:cxn ang="0">
                  <a:pos x="T2" y="T3"/>
                </a:cxn>
                <a:cxn ang="0">
                  <a:pos x="T4" y="T5"/>
                </a:cxn>
                <a:cxn ang="0">
                  <a:pos x="T6" y="T7"/>
                </a:cxn>
                <a:cxn ang="0">
                  <a:pos x="T8" y="T9"/>
                </a:cxn>
              </a:cxnLst>
              <a:rect l="0" t="0" r="r" b="b"/>
              <a:pathLst>
                <a:path w="102" h="131">
                  <a:moveTo>
                    <a:pt x="51" y="0"/>
                  </a:moveTo>
                  <a:cubicBezTo>
                    <a:pt x="33" y="0"/>
                    <a:pt x="16" y="2"/>
                    <a:pt x="0" y="6"/>
                  </a:cubicBezTo>
                  <a:cubicBezTo>
                    <a:pt x="51" y="131"/>
                    <a:pt x="51" y="131"/>
                    <a:pt x="51" y="131"/>
                  </a:cubicBezTo>
                  <a:cubicBezTo>
                    <a:pt x="102" y="6"/>
                    <a:pt x="102" y="6"/>
                    <a:pt x="102" y="6"/>
                  </a:cubicBezTo>
                  <a:cubicBezTo>
                    <a:pt x="85" y="2"/>
                    <a:pt x="68" y="0"/>
                    <a:pt x="51" y="0"/>
                  </a:cubicBez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99" name="Freeform 35"/>
          <p:cNvSpPr>
            <a:spLocks noEditPoints="1"/>
          </p:cNvSpPr>
          <p:nvPr/>
        </p:nvSpPr>
        <p:spPr bwMode="auto">
          <a:xfrm>
            <a:off x="5975069" y="2992473"/>
            <a:ext cx="993435" cy="994321"/>
          </a:xfrm>
          <a:custGeom>
            <a:avLst/>
            <a:gdLst>
              <a:gd name="T0" fmla="*/ 235 w 471"/>
              <a:gd name="T1" fmla="*/ 0 h 471"/>
              <a:gd name="T2" fmla="*/ 0 w 471"/>
              <a:gd name="T3" fmla="*/ 235 h 471"/>
              <a:gd name="T4" fmla="*/ 235 w 471"/>
              <a:gd name="T5" fmla="*/ 471 h 471"/>
              <a:gd name="T6" fmla="*/ 471 w 471"/>
              <a:gd name="T7" fmla="*/ 235 h 471"/>
              <a:gd name="T8" fmla="*/ 235 w 471"/>
              <a:gd name="T9" fmla="*/ 0 h 471"/>
              <a:gd name="T10" fmla="*/ 235 w 471"/>
              <a:gd name="T11" fmla="*/ 408 h 471"/>
              <a:gd name="T12" fmla="*/ 62 w 471"/>
              <a:gd name="T13" fmla="*/ 235 h 471"/>
              <a:gd name="T14" fmla="*/ 235 w 471"/>
              <a:gd name="T15" fmla="*/ 62 h 471"/>
              <a:gd name="T16" fmla="*/ 408 w 471"/>
              <a:gd name="T17" fmla="*/ 235 h 471"/>
              <a:gd name="T18" fmla="*/ 235 w 471"/>
              <a:gd name="T19" fmla="*/ 40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1" h="471">
                <a:moveTo>
                  <a:pt x="235" y="0"/>
                </a:moveTo>
                <a:cubicBezTo>
                  <a:pt x="105" y="0"/>
                  <a:pt x="0" y="105"/>
                  <a:pt x="0" y="235"/>
                </a:cubicBezTo>
                <a:cubicBezTo>
                  <a:pt x="0" y="365"/>
                  <a:pt x="105" y="471"/>
                  <a:pt x="235" y="471"/>
                </a:cubicBezTo>
                <a:cubicBezTo>
                  <a:pt x="365" y="471"/>
                  <a:pt x="471" y="365"/>
                  <a:pt x="471" y="235"/>
                </a:cubicBezTo>
                <a:cubicBezTo>
                  <a:pt x="471" y="105"/>
                  <a:pt x="365" y="0"/>
                  <a:pt x="235" y="0"/>
                </a:cubicBezTo>
                <a:close/>
                <a:moveTo>
                  <a:pt x="235" y="408"/>
                </a:moveTo>
                <a:cubicBezTo>
                  <a:pt x="140" y="408"/>
                  <a:pt x="62" y="331"/>
                  <a:pt x="62" y="235"/>
                </a:cubicBezTo>
                <a:cubicBezTo>
                  <a:pt x="62" y="140"/>
                  <a:pt x="140" y="62"/>
                  <a:pt x="235" y="62"/>
                </a:cubicBezTo>
                <a:cubicBezTo>
                  <a:pt x="331" y="62"/>
                  <a:pt x="408" y="140"/>
                  <a:pt x="408" y="235"/>
                </a:cubicBezTo>
                <a:cubicBezTo>
                  <a:pt x="408" y="331"/>
                  <a:pt x="331" y="408"/>
                  <a:pt x="235" y="408"/>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grpSp>
        <p:nvGrpSpPr>
          <p:cNvPr id="100" name="Group 96"/>
          <p:cNvGrpSpPr/>
          <p:nvPr/>
        </p:nvGrpSpPr>
        <p:grpSpPr>
          <a:xfrm>
            <a:off x="4571221" y="4268951"/>
            <a:ext cx="568599" cy="1984879"/>
            <a:chOff x="3243263" y="2417763"/>
            <a:chExt cx="1125538" cy="3929062"/>
          </a:xfrm>
        </p:grpSpPr>
        <p:sp>
          <p:nvSpPr>
            <p:cNvPr id="101" name="Freeform 97"/>
            <p:cNvSpPr>
              <a:spLocks/>
            </p:cNvSpPr>
            <p:nvPr/>
          </p:nvSpPr>
          <p:spPr bwMode="auto">
            <a:xfrm>
              <a:off x="3243263" y="4722813"/>
              <a:ext cx="1125538" cy="1624012"/>
            </a:xfrm>
            <a:custGeom>
              <a:avLst/>
              <a:gdLst>
                <a:gd name="T0" fmla="*/ 709 w 709"/>
                <a:gd name="T1" fmla="*/ 161 h 1023"/>
                <a:gd name="T2" fmla="*/ 356 w 709"/>
                <a:gd name="T3" fmla="*/ 1023 h 1023"/>
                <a:gd name="T4" fmla="*/ 0 w 709"/>
                <a:gd name="T5" fmla="*/ 161 h 1023"/>
                <a:gd name="T6" fmla="*/ 0 w 709"/>
                <a:gd name="T7" fmla="*/ 0 h 1023"/>
                <a:gd name="T8" fmla="*/ 709 w 709"/>
                <a:gd name="T9" fmla="*/ 0 h 1023"/>
                <a:gd name="T10" fmla="*/ 709 w 709"/>
                <a:gd name="T11" fmla="*/ 161 h 1023"/>
              </a:gdLst>
              <a:ahLst/>
              <a:cxnLst>
                <a:cxn ang="0">
                  <a:pos x="T0" y="T1"/>
                </a:cxn>
                <a:cxn ang="0">
                  <a:pos x="T2" y="T3"/>
                </a:cxn>
                <a:cxn ang="0">
                  <a:pos x="T4" y="T5"/>
                </a:cxn>
                <a:cxn ang="0">
                  <a:pos x="T6" y="T7"/>
                </a:cxn>
                <a:cxn ang="0">
                  <a:pos x="T8" y="T9"/>
                </a:cxn>
                <a:cxn ang="0">
                  <a:pos x="T10" y="T11"/>
                </a:cxn>
              </a:cxnLst>
              <a:rect l="0" t="0" r="r" b="b"/>
              <a:pathLst>
                <a:path w="709" h="1023">
                  <a:moveTo>
                    <a:pt x="709" y="161"/>
                  </a:moveTo>
                  <a:lnTo>
                    <a:pt x="356" y="1023"/>
                  </a:lnTo>
                  <a:lnTo>
                    <a:pt x="0" y="161"/>
                  </a:lnTo>
                  <a:lnTo>
                    <a:pt x="0" y="0"/>
                  </a:lnTo>
                  <a:lnTo>
                    <a:pt x="709" y="0"/>
                  </a:lnTo>
                  <a:lnTo>
                    <a:pt x="709" y="161"/>
                  </a:lnTo>
                  <a:close/>
                </a:path>
              </a:pathLst>
            </a:custGeom>
            <a:solidFill>
              <a:srgbClr val="DDBDA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2" name="Freeform 98"/>
            <p:cNvSpPr>
              <a:spLocks/>
            </p:cNvSpPr>
            <p:nvPr/>
          </p:nvSpPr>
          <p:spPr bwMode="auto">
            <a:xfrm>
              <a:off x="3243263" y="2417763"/>
              <a:ext cx="374650" cy="2700337"/>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6"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rgbClr val="7FD13B">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3" name="Freeform 99"/>
            <p:cNvSpPr>
              <a:spLocks/>
            </p:cNvSpPr>
            <p:nvPr/>
          </p:nvSpPr>
          <p:spPr bwMode="auto">
            <a:xfrm>
              <a:off x="3617913" y="2417763"/>
              <a:ext cx="376238" cy="2700337"/>
            </a:xfrm>
            <a:custGeom>
              <a:avLst/>
              <a:gdLst>
                <a:gd name="T0" fmla="*/ 0 w 99"/>
                <a:gd name="T1" fmla="*/ 0 h 718"/>
                <a:gd name="T2" fmla="*/ 0 w 99"/>
                <a:gd name="T3" fmla="*/ 673 h 718"/>
                <a:gd name="T4" fmla="*/ 15 w 99"/>
                <a:gd name="T5" fmla="*/ 701 h 718"/>
                <a:gd name="T6" fmla="*/ 34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4" y="713"/>
                    <a:pt x="34" y="713"/>
                    <a:pt x="34" y="713"/>
                  </a:cubicBezTo>
                  <a:cubicBezTo>
                    <a:pt x="43" y="718"/>
                    <a:pt x="57" y="718"/>
                    <a:pt x="65" y="713"/>
                  </a:cubicBezTo>
                  <a:cubicBezTo>
                    <a:pt x="84" y="701"/>
                    <a:pt x="84" y="701"/>
                    <a:pt x="84" y="701"/>
                  </a:cubicBezTo>
                  <a:cubicBezTo>
                    <a:pt x="92" y="695"/>
                    <a:pt x="99" y="683"/>
                    <a:pt x="99" y="673"/>
                  </a:cubicBezTo>
                  <a:cubicBezTo>
                    <a:pt x="99" y="0"/>
                    <a:pt x="99" y="0"/>
                    <a:pt x="99" y="0"/>
                  </a:cubicBezTo>
                  <a:lnTo>
                    <a:pt x="0" y="0"/>
                  </a:lnTo>
                  <a:close/>
                </a:path>
              </a:pathLst>
            </a:custGeom>
            <a:solidFill>
              <a:srgbClr val="7FD13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4" name="Freeform 100"/>
            <p:cNvSpPr>
              <a:spLocks/>
            </p:cNvSpPr>
            <p:nvPr/>
          </p:nvSpPr>
          <p:spPr bwMode="auto">
            <a:xfrm>
              <a:off x="3994151" y="2417763"/>
              <a:ext cx="374650" cy="2700337"/>
            </a:xfrm>
            <a:custGeom>
              <a:avLst/>
              <a:gdLst>
                <a:gd name="T0" fmla="*/ 0 w 99"/>
                <a:gd name="T1" fmla="*/ 0 h 718"/>
                <a:gd name="T2" fmla="*/ 0 w 99"/>
                <a:gd name="T3" fmla="*/ 673 h 718"/>
                <a:gd name="T4" fmla="*/ 15 w 99"/>
                <a:gd name="T5" fmla="*/ 701 h 718"/>
                <a:gd name="T6" fmla="*/ 35 w 99"/>
                <a:gd name="T7" fmla="*/ 713 h 718"/>
                <a:gd name="T8" fmla="*/ 65 w 99"/>
                <a:gd name="T9" fmla="*/ 713 h 718"/>
                <a:gd name="T10" fmla="*/ 84 w 99"/>
                <a:gd name="T11" fmla="*/ 701 h 718"/>
                <a:gd name="T12" fmla="*/ 99 w 99"/>
                <a:gd name="T13" fmla="*/ 673 h 718"/>
                <a:gd name="T14" fmla="*/ 99 w 99"/>
                <a:gd name="T15" fmla="*/ 0 h 718"/>
                <a:gd name="T16" fmla="*/ 0 w 99"/>
                <a:gd name="T17" fmla="*/ 0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718">
                  <a:moveTo>
                    <a:pt x="0" y="0"/>
                  </a:moveTo>
                  <a:cubicBezTo>
                    <a:pt x="0" y="673"/>
                    <a:pt x="0" y="673"/>
                    <a:pt x="0" y="673"/>
                  </a:cubicBezTo>
                  <a:cubicBezTo>
                    <a:pt x="0" y="683"/>
                    <a:pt x="7" y="695"/>
                    <a:pt x="15" y="701"/>
                  </a:cubicBezTo>
                  <a:cubicBezTo>
                    <a:pt x="35" y="713"/>
                    <a:pt x="35" y="713"/>
                    <a:pt x="35" y="713"/>
                  </a:cubicBezTo>
                  <a:cubicBezTo>
                    <a:pt x="43" y="718"/>
                    <a:pt x="57" y="718"/>
                    <a:pt x="65" y="713"/>
                  </a:cubicBezTo>
                  <a:cubicBezTo>
                    <a:pt x="84" y="701"/>
                    <a:pt x="84" y="701"/>
                    <a:pt x="84" y="701"/>
                  </a:cubicBezTo>
                  <a:cubicBezTo>
                    <a:pt x="93" y="695"/>
                    <a:pt x="99" y="683"/>
                    <a:pt x="99" y="673"/>
                  </a:cubicBezTo>
                  <a:cubicBezTo>
                    <a:pt x="99" y="0"/>
                    <a:pt x="99" y="0"/>
                    <a:pt x="99" y="0"/>
                  </a:cubicBezTo>
                  <a:lnTo>
                    <a:pt x="0" y="0"/>
                  </a:lnTo>
                  <a:close/>
                </a:path>
              </a:pathLst>
            </a:custGeom>
            <a:solidFill>
              <a:srgbClr val="7FD13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5" name="Freeform 101"/>
            <p:cNvSpPr>
              <a:spLocks/>
            </p:cNvSpPr>
            <p:nvPr/>
          </p:nvSpPr>
          <p:spPr bwMode="auto">
            <a:xfrm>
              <a:off x="3243263" y="4445000"/>
              <a:ext cx="374650"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6"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rgbClr val="7FD13B">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6" name="Freeform 102"/>
            <p:cNvSpPr>
              <a:spLocks/>
            </p:cNvSpPr>
            <p:nvPr/>
          </p:nvSpPr>
          <p:spPr bwMode="auto">
            <a:xfrm>
              <a:off x="3617913" y="4445000"/>
              <a:ext cx="376238" cy="673100"/>
            </a:xfrm>
            <a:custGeom>
              <a:avLst/>
              <a:gdLst>
                <a:gd name="T0" fmla="*/ 0 w 99"/>
                <a:gd name="T1" fmla="*/ 0 h 179"/>
                <a:gd name="T2" fmla="*/ 0 w 99"/>
                <a:gd name="T3" fmla="*/ 134 h 179"/>
                <a:gd name="T4" fmla="*/ 15 w 99"/>
                <a:gd name="T5" fmla="*/ 162 h 179"/>
                <a:gd name="T6" fmla="*/ 34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4" y="174"/>
                    <a:pt x="34" y="174"/>
                    <a:pt x="34" y="174"/>
                  </a:cubicBezTo>
                  <a:cubicBezTo>
                    <a:pt x="43" y="179"/>
                    <a:pt x="57" y="179"/>
                    <a:pt x="65" y="174"/>
                  </a:cubicBezTo>
                  <a:cubicBezTo>
                    <a:pt x="84" y="162"/>
                    <a:pt x="84" y="162"/>
                    <a:pt x="84" y="162"/>
                  </a:cubicBezTo>
                  <a:cubicBezTo>
                    <a:pt x="92" y="156"/>
                    <a:pt x="99" y="144"/>
                    <a:pt x="99" y="134"/>
                  </a:cubicBezTo>
                  <a:cubicBezTo>
                    <a:pt x="99" y="0"/>
                    <a:pt x="99" y="0"/>
                    <a:pt x="99" y="0"/>
                  </a:cubicBezTo>
                  <a:lnTo>
                    <a:pt x="0" y="0"/>
                  </a:lnTo>
                  <a:close/>
                </a:path>
              </a:pathLst>
            </a:custGeom>
            <a:solidFill>
              <a:srgbClr val="7FD13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7" name="Freeform 103"/>
            <p:cNvSpPr>
              <a:spLocks/>
            </p:cNvSpPr>
            <p:nvPr/>
          </p:nvSpPr>
          <p:spPr bwMode="auto">
            <a:xfrm>
              <a:off x="3994151" y="4445000"/>
              <a:ext cx="374650" cy="673100"/>
            </a:xfrm>
            <a:custGeom>
              <a:avLst/>
              <a:gdLst>
                <a:gd name="T0" fmla="*/ 0 w 99"/>
                <a:gd name="T1" fmla="*/ 0 h 179"/>
                <a:gd name="T2" fmla="*/ 0 w 99"/>
                <a:gd name="T3" fmla="*/ 134 h 179"/>
                <a:gd name="T4" fmla="*/ 15 w 99"/>
                <a:gd name="T5" fmla="*/ 162 h 179"/>
                <a:gd name="T6" fmla="*/ 35 w 99"/>
                <a:gd name="T7" fmla="*/ 174 h 179"/>
                <a:gd name="T8" fmla="*/ 65 w 99"/>
                <a:gd name="T9" fmla="*/ 174 h 179"/>
                <a:gd name="T10" fmla="*/ 84 w 99"/>
                <a:gd name="T11" fmla="*/ 162 h 179"/>
                <a:gd name="T12" fmla="*/ 99 w 99"/>
                <a:gd name="T13" fmla="*/ 134 h 179"/>
                <a:gd name="T14" fmla="*/ 99 w 99"/>
                <a:gd name="T15" fmla="*/ 0 h 179"/>
                <a:gd name="T16" fmla="*/ 0 w 99"/>
                <a:gd name="T1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79">
                  <a:moveTo>
                    <a:pt x="0" y="0"/>
                  </a:moveTo>
                  <a:cubicBezTo>
                    <a:pt x="0" y="134"/>
                    <a:pt x="0" y="134"/>
                    <a:pt x="0" y="134"/>
                  </a:cubicBezTo>
                  <a:cubicBezTo>
                    <a:pt x="0" y="144"/>
                    <a:pt x="7" y="156"/>
                    <a:pt x="15" y="162"/>
                  </a:cubicBezTo>
                  <a:cubicBezTo>
                    <a:pt x="35" y="174"/>
                    <a:pt x="35" y="174"/>
                    <a:pt x="35" y="174"/>
                  </a:cubicBezTo>
                  <a:cubicBezTo>
                    <a:pt x="43" y="179"/>
                    <a:pt x="57" y="179"/>
                    <a:pt x="65" y="174"/>
                  </a:cubicBezTo>
                  <a:cubicBezTo>
                    <a:pt x="84" y="162"/>
                    <a:pt x="84" y="162"/>
                    <a:pt x="84" y="162"/>
                  </a:cubicBezTo>
                  <a:cubicBezTo>
                    <a:pt x="93" y="156"/>
                    <a:pt x="99" y="144"/>
                    <a:pt x="99" y="134"/>
                  </a:cubicBezTo>
                  <a:cubicBezTo>
                    <a:pt x="99" y="0"/>
                    <a:pt x="99" y="0"/>
                    <a:pt x="99" y="0"/>
                  </a:cubicBezTo>
                  <a:lnTo>
                    <a:pt x="0" y="0"/>
                  </a:lnTo>
                  <a:close/>
                </a:path>
              </a:pathLst>
            </a:custGeom>
            <a:solidFill>
              <a:srgbClr val="7FD13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08" name="Freeform 104"/>
            <p:cNvSpPr>
              <a:spLocks/>
            </p:cNvSpPr>
            <p:nvPr/>
          </p:nvSpPr>
          <p:spPr bwMode="auto">
            <a:xfrm>
              <a:off x="3614738" y="5854700"/>
              <a:ext cx="385763" cy="492125"/>
            </a:xfrm>
            <a:custGeom>
              <a:avLst/>
              <a:gdLst>
                <a:gd name="T0" fmla="*/ 51 w 102"/>
                <a:gd name="T1" fmla="*/ 0 h 131"/>
                <a:gd name="T2" fmla="*/ 0 w 102"/>
                <a:gd name="T3" fmla="*/ 6 h 131"/>
                <a:gd name="T4" fmla="*/ 51 w 102"/>
                <a:gd name="T5" fmla="*/ 131 h 131"/>
                <a:gd name="T6" fmla="*/ 102 w 102"/>
                <a:gd name="T7" fmla="*/ 6 h 131"/>
                <a:gd name="T8" fmla="*/ 51 w 102"/>
                <a:gd name="T9" fmla="*/ 0 h 131"/>
              </a:gdLst>
              <a:ahLst/>
              <a:cxnLst>
                <a:cxn ang="0">
                  <a:pos x="T0" y="T1"/>
                </a:cxn>
                <a:cxn ang="0">
                  <a:pos x="T2" y="T3"/>
                </a:cxn>
                <a:cxn ang="0">
                  <a:pos x="T4" y="T5"/>
                </a:cxn>
                <a:cxn ang="0">
                  <a:pos x="T6" y="T7"/>
                </a:cxn>
                <a:cxn ang="0">
                  <a:pos x="T8" y="T9"/>
                </a:cxn>
              </a:cxnLst>
              <a:rect l="0" t="0" r="r" b="b"/>
              <a:pathLst>
                <a:path w="102" h="131">
                  <a:moveTo>
                    <a:pt x="51" y="0"/>
                  </a:moveTo>
                  <a:cubicBezTo>
                    <a:pt x="33" y="0"/>
                    <a:pt x="16" y="2"/>
                    <a:pt x="0" y="6"/>
                  </a:cubicBezTo>
                  <a:cubicBezTo>
                    <a:pt x="51" y="131"/>
                    <a:pt x="51" y="131"/>
                    <a:pt x="51" y="131"/>
                  </a:cubicBezTo>
                  <a:cubicBezTo>
                    <a:pt x="102" y="6"/>
                    <a:pt x="102" y="6"/>
                    <a:pt x="102" y="6"/>
                  </a:cubicBezTo>
                  <a:cubicBezTo>
                    <a:pt x="85" y="2"/>
                    <a:pt x="68" y="0"/>
                    <a:pt x="51" y="0"/>
                  </a:cubicBez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sp>
        <p:nvSpPr>
          <p:cNvPr id="109" name="Freeform 35"/>
          <p:cNvSpPr>
            <a:spLocks noEditPoints="1"/>
          </p:cNvSpPr>
          <p:nvPr/>
        </p:nvSpPr>
        <p:spPr bwMode="auto">
          <a:xfrm>
            <a:off x="4358801" y="3383156"/>
            <a:ext cx="993435" cy="994321"/>
          </a:xfrm>
          <a:custGeom>
            <a:avLst/>
            <a:gdLst>
              <a:gd name="T0" fmla="*/ 235 w 471"/>
              <a:gd name="T1" fmla="*/ 0 h 471"/>
              <a:gd name="T2" fmla="*/ 0 w 471"/>
              <a:gd name="T3" fmla="*/ 235 h 471"/>
              <a:gd name="T4" fmla="*/ 235 w 471"/>
              <a:gd name="T5" fmla="*/ 471 h 471"/>
              <a:gd name="T6" fmla="*/ 471 w 471"/>
              <a:gd name="T7" fmla="*/ 235 h 471"/>
              <a:gd name="T8" fmla="*/ 235 w 471"/>
              <a:gd name="T9" fmla="*/ 0 h 471"/>
              <a:gd name="T10" fmla="*/ 235 w 471"/>
              <a:gd name="T11" fmla="*/ 408 h 471"/>
              <a:gd name="T12" fmla="*/ 62 w 471"/>
              <a:gd name="T13" fmla="*/ 235 h 471"/>
              <a:gd name="T14" fmla="*/ 235 w 471"/>
              <a:gd name="T15" fmla="*/ 62 h 471"/>
              <a:gd name="T16" fmla="*/ 408 w 471"/>
              <a:gd name="T17" fmla="*/ 235 h 471"/>
              <a:gd name="T18" fmla="*/ 235 w 471"/>
              <a:gd name="T19" fmla="*/ 40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1" h="471">
                <a:moveTo>
                  <a:pt x="235" y="0"/>
                </a:moveTo>
                <a:cubicBezTo>
                  <a:pt x="105" y="0"/>
                  <a:pt x="0" y="105"/>
                  <a:pt x="0" y="235"/>
                </a:cubicBezTo>
                <a:cubicBezTo>
                  <a:pt x="0" y="365"/>
                  <a:pt x="105" y="471"/>
                  <a:pt x="235" y="471"/>
                </a:cubicBezTo>
                <a:cubicBezTo>
                  <a:pt x="365" y="471"/>
                  <a:pt x="471" y="365"/>
                  <a:pt x="471" y="235"/>
                </a:cubicBezTo>
                <a:cubicBezTo>
                  <a:pt x="471" y="105"/>
                  <a:pt x="365" y="0"/>
                  <a:pt x="235" y="0"/>
                </a:cubicBezTo>
                <a:close/>
                <a:moveTo>
                  <a:pt x="235" y="408"/>
                </a:moveTo>
                <a:cubicBezTo>
                  <a:pt x="140" y="408"/>
                  <a:pt x="62" y="331"/>
                  <a:pt x="62" y="235"/>
                </a:cubicBezTo>
                <a:cubicBezTo>
                  <a:pt x="62" y="140"/>
                  <a:pt x="140" y="62"/>
                  <a:pt x="235" y="62"/>
                </a:cubicBezTo>
                <a:cubicBezTo>
                  <a:pt x="331" y="62"/>
                  <a:pt x="408" y="140"/>
                  <a:pt x="408" y="235"/>
                </a:cubicBezTo>
                <a:cubicBezTo>
                  <a:pt x="408" y="331"/>
                  <a:pt x="331" y="408"/>
                  <a:pt x="235" y="408"/>
                </a:cubicBezTo>
                <a:close/>
              </a:path>
            </a:pathLst>
          </a:custGeom>
          <a:solidFill>
            <a:srgbClr val="7FD13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sp>
        <p:nvSpPr>
          <p:cNvPr id="110" name="TextBox 106"/>
          <p:cNvSpPr txBox="1"/>
          <p:nvPr/>
        </p:nvSpPr>
        <p:spPr>
          <a:xfrm>
            <a:off x="4516379" y="3701882"/>
            <a:ext cx="740908" cy="400110"/>
          </a:xfrm>
          <a:prstGeom prst="rect">
            <a:avLst/>
          </a:prstGeom>
          <a:noFill/>
        </p:spPr>
        <p:txBody>
          <a:bodyPr wrap="none" rtlCol="0">
            <a:spAutoFit/>
          </a:bodyPr>
          <a:lstStyle/>
          <a:p>
            <a:pPr algn="ctr"/>
            <a:r>
              <a:rPr lang="id-ID" sz="2000" b="1" dirty="0" smtClean="0">
                <a:solidFill>
                  <a:prstClr val="white">
                    <a:lumMod val="50000"/>
                  </a:prstClr>
                </a:solidFill>
                <a:latin typeface="微软雅黑" pitchFamily="34" charset="-122"/>
                <a:ea typeface="微软雅黑" pitchFamily="34" charset="-122"/>
              </a:rPr>
              <a:t>25%</a:t>
            </a:r>
            <a:endParaRPr lang="id-ID" sz="2000" b="1" dirty="0">
              <a:solidFill>
                <a:prstClr val="white">
                  <a:lumMod val="50000"/>
                </a:prstClr>
              </a:solidFill>
              <a:latin typeface="微软雅黑" pitchFamily="34" charset="-122"/>
              <a:ea typeface="微软雅黑" pitchFamily="34" charset="-122"/>
            </a:endParaRPr>
          </a:p>
        </p:txBody>
      </p:sp>
      <p:sp>
        <p:nvSpPr>
          <p:cNvPr id="111" name="TextBox 107"/>
          <p:cNvSpPr txBox="1"/>
          <p:nvPr/>
        </p:nvSpPr>
        <p:spPr>
          <a:xfrm>
            <a:off x="6097023" y="3309846"/>
            <a:ext cx="740908" cy="400110"/>
          </a:xfrm>
          <a:prstGeom prst="rect">
            <a:avLst/>
          </a:prstGeom>
          <a:noFill/>
        </p:spPr>
        <p:txBody>
          <a:bodyPr wrap="none" rtlCol="0">
            <a:spAutoFit/>
          </a:bodyPr>
          <a:lstStyle/>
          <a:p>
            <a:pPr algn="ctr"/>
            <a:r>
              <a:rPr lang="id-ID" sz="2000" b="1" dirty="0" smtClean="0">
                <a:solidFill>
                  <a:prstClr val="white">
                    <a:lumMod val="50000"/>
                  </a:prstClr>
                </a:solidFill>
                <a:latin typeface="微软雅黑" pitchFamily="34" charset="-122"/>
                <a:ea typeface="微软雅黑" pitchFamily="34" charset="-122"/>
              </a:rPr>
              <a:t>50%</a:t>
            </a:r>
            <a:endParaRPr lang="id-ID" sz="2000" b="1" dirty="0">
              <a:solidFill>
                <a:prstClr val="white">
                  <a:lumMod val="50000"/>
                </a:prstClr>
              </a:solidFill>
              <a:latin typeface="微软雅黑" pitchFamily="34" charset="-122"/>
              <a:ea typeface="微软雅黑" pitchFamily="34" charset="-122"/>
            </a:endParaRPr>
          </a:p>
        </p:txBody>
      </p:sp>
      <p:sp>
        <p:nvSpPr>
          <p:cNvPr id="112" name="TextBox 108"/>
          <p:cNvSpPr txBox="1"/>
          <p:nvPr/>
        </p:nvSpPr>
        <p:spPr>
          <a:xfrm>
            <a:off x="7716079" y="2882759"/>
            <a:ext cx="740908" cy="400110"/>
          </a:xfrm>
          <a:prstGeom prst="rect">
            <a:avLst/>
          </a:prstGeom>
          <a:noFill/>
        </p:spPr>
        <p:txBody>
          <a:bodyPr wrap="none" rtlCol="0">
            <a:spAutoFit/>
          </a:bodyPr>
          <a:lstStyle/>
          <a:p>
            <a:pPr algn="ctr"/>
            <a:r>
              <a:rPr lang="id-ID" sz="2000" b="1" dirty="0" smtClean="0">
                <a:solidFill>
                  <a:prstClr val="white">
                    <a:lumMod val="50000"/>
                  </a:prstClr>
                </a:solidFill>
                <a:latin typeface="微软雅黑" pitchFamily="34" charset="-122"/>
                <a:ea typeface="微软雅黑" pitchFamily="34" charset="-122"/>
              </a:rPr>
              <a:t>75%</a:t>
            </a:r>
            <a:endParaRPr lang="id-ID" sz="2000" b="1" dirty="0">
              <a:solidFill>
                <a:prstClr val="white">
                  <a:lumMod val="50000"/>
                </a:prstClr>
              </a:solidFill>
              <a:latin typeface="微软雅黑" pitchFamily="34" charset="-122"/>
              <a:ea typeface="微软雅黑" pitchFamily="34" charset="-122"/>
            </a:endParaRPr>
          </a:p>
        </p:txBody>
      </p:sp>
      <p:sp>
        <p:nvSpPr>
          <p:cNvPr id="113" name="TextBox 109"/>
          <p:cNvSpPr txBox="1"/>
          <p:nvPr/>
        </p:nvSpPr>
        <p:spPr>
          <a:xfrm>
            <a:off x="9243074" y="2540068"/>
            <a:ext cx="899605" cy="400110"/>
          </a:xfrm>
          <a:prstGeom prst="rect">
            <a:avLst/>
          </a:prstGeom>
          <a:noFill/>
        </p:spPr>
        <p:txBody>
          <a:bodyPr wrap="none" rtlCol="0">
            <a:spAutoFit/>
          </a:bodyPr>
          <a:lstStyle/>
          <a:p>
            <a:pPr algn="ctr"/>
            <a:r>
              <a:rPr lang="id-ID" sz="2000" b="1" dirty="0" smtClean="0">
                <a:solidFill>
                  <a:prstClr val="white">
                    <a:lumMod val="50000"/>
                  </a:prstClr>
                </a:solidFill>
                <a:latin typeface="微软雅黑" pitchFamily="34" charset="-122"/>
                <a:ea typeface="微软雅黑" pitchFamily="34" charset="-122"/>
              </a:rPr>
              <a:t>100%</a:t>
            </a:r>
            <a:endParaRPr lang="id-ID" sz="2000" b="1" dirty="0">
              <a:solidFill>
                <a:prstClr val="white">
                  <a:lumMod val="50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1119817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par>
                                <p:cTn id="18" presetID="22" presetClass="entr" presetSubtype="4"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500"/>
                                        <p:tgtEl>
                                          <p:spTgt spid="16"/>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500" fill="hold"/>
                                        <p:tgtEl>
                                          <p:spTgt spid="50"/>
                                        </p:tgtEl>
                                        <p:attrNameLst>
                                          <p:attrName>ppt_w</p:attrName>
                                        </p:attrNameLst>
                                      </p:cBhvr>
                                      <p:tavLst>
                                        <p:tav tm="0">
                                          <p:val>
                                            <p:fltVal val="0"/>
                                          </p:val>
                                        </p:tav>
                                        <p:tav tm="100000">
                                          <p:val>
                                            <p:strVal val="#ppt_w"/>
                                          </p:val>
                                        </p:tav>
                                      </p:tavLst>
                                    </p:anim>
                                    <p:anim calcmode="lin" valueType="num">
                                      <p:cBhvr>
                                        <p:cTn id="29" dur="500" fill="hold"/>
                                        <p:tgtEl>
                                          <p:spTgt spid="50"/>
                                        </p:tgtEl>
                                        <p:attrNameLst>
                                          <p:attrName>ppt_h</p:attrName>
                                        </p:attrNameLst>
                                      </p:cBhvr>
                                      <p:tavLst>
                                        <p:tav tm="0">
                                          <p:val>
                                            <p:fltVal val="0"/>
                                          </p:val>
                                        </p:tav>
                                        <p:tav tm="100000">
                                          <p:val>
                                            <p:strVal val="#ppt_h"/>
                                          </p:val>
                                        </p:tav>
                                      </p:tavLst>
                                    </p:anim>
                                    <p:animEffect transition="in" filter="fade">
                                      <p:cBhvr>
                                        <p:cTn id="30" dur="500"/>
                                        <p:tgtEl>
                                          <p:spTgt spid="50"/>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childTnLst>
                                </p:cTn>
                              </p:par>
                              <p:par>
                                <p:cTn id="35" presetID="22" presetClass="entr" presetSubtype="4"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down)">
                                      <p:cBhvr>
                                        <p:cTn id="37" dur="500"/>
                                        <p:tgtEl>
                                          <p:spTgt spid="26"/>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54"/>
                                        </p:tgtEl>
                                        <p:attrNameLst>
                                          <p:attrName>style.visibility</p:attrName>
                                        </p:attrNameLst>
                                      </p:cBhvr>
                                      <p:to>
                                        <p:strVal val="visible"/>
                                      </p:to>
                                    </p:set>
                                    <p:anim calcmode="lin" valueType="num">
                                      <p:cBhvr>
                                        <p:cTn id="45" dur="500" fill="hold"/>
                                        <p:tgtEl>
                                          <p:spTgt spid="54"/>
                                        </p:tgtEl>
                                        <p:attrNameLst>
                                          <p:attrName>ppt_w</p:attrName>
                                        </p:attrNameLst>
                                      </p:cBhvr>
                                      <p:tavLst>
                                        <p:tav tm="0">
                                          <p:val>
                                            <p:fltVal val="0"/>
                                          </p:val>
                                        </p:tav>
                                        <p:tav tm="100000">
                                          <p:val>
                                            <p:strVal val="#ppt_w"/>
                                          </p:val>
                                        </p:tav>
                                      </p:tavLst>
                                    </p:anim>
                                    <p:anim calcmode="lin" valueType="num">
                                      <p:cBhvr>
                                        <p:cTn id="46" dur="500" fill="hold"/>
                                        <p:tgtEl>
                                          <p:spTgt spid="54"/>
                                        </p:tgtEl>
                                        <p:attrNameLst>
                                          <p:attrName>ppt_h</p:attrName>
                                        </p:attrNameLst>
                                      </p:cBhvr>
                                      <p:tavLst>
                                        <p:tav tm="0">
                                          <p:val>
                                            <p:fltVal val="0"/>
                                          </p:val>
                                        </p:tav>
                                        <p:tav tm="100000">
                                          <p:val>
                                            <p:strVal val="#ppt_h"/>
                                          </p:val>
                                        </p:tav>
                                      </p:tavLst>
                                    </p:anim>
                                    <p:animEffect transition="in" filter="fade">
                                      <p:cBhvr>
                                        <p:cTn id="47" dur="500"/>
                                        <p:tgtEl>
                                          <p:spTgt spid="54"/>
                                        </p:tgtEl>
                                      </p:cBhvr>
                                    </p:animEffect>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500"/>
                                        <p:tgtEl>
                                          <p:spTgt spid="47"/>
                                        </p:tgtEl>
                                      </p:cBhvr>
                                    </p:animEffect>
                                  </p:childTnLst>
                                </p:cTn>
                              </p:par>
                              <p:par>
                                <p:cTn id="52" presetID="22" presetClass="entr" presetSubtype="4" fill="hold"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down)">
                                      <p:cBhvr>
                                        <p:cTn id="54" dur="500"/>
                                        <p:tgtEl>
                                          <p:spTgt spid="3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wipe(left)">
                                      <p:cBhvr>
                                        <p:cTn id="58" dur="500"/>
                                        <p:tgtEl>
                                          <p:spTgt spid="33"/>
                                        </p:tgtEl>
                                      </p:cBhvr>
                                    </p:animEffect>
                                  </p:childTnLst>
                                </p:cTn>
                              </p:par>
                            </p:childTnLst>
                          </p:cTn>
                        </p:par>
                        <p:par>
                          <p:cTn id="59" fill="hold">
                            <p:stCondLst>
                              <p:cond delay="5000"/>
                            </p:stCondLst>
                            <p:childTnLst>
                              <p:par>
                                <p:cTn id="60" presetID="53" presetClass="entr" presetSubtype="16" fill="hold" nodeType="after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p:cTn id="62" dur="500" fill="hold"/>
                                        <p:tgtEl>
                                          <p:spTgt spid="58"/>
                                        </p:tgtEl>
                                        <p:attrNameLst>
                                          <p:attrName>ppt_w</p:attrName>
                                        </p:attrNameLst>
                                      </p:cBhvr>
                                      <p:tavLst>
                                        <p:tav tm="0">
                                          <p:val>
                                            <p:fltVal val="0"/>
                                          </p:val>
                                        </p:tav>
                                        <p:tav tm="100000">
                                          <p:val>
                                            <p:strVal val="#ppt_w"/>
                                          </p:val>
                                        </p:tav>
                                      </p:tavLst>
                                    </p:anim>
                                    <p:anim calcmode="lin" valueType="num">
                                      <p:cBhvr>
                                        <p:cTn id="63" dur="500" fill="hold"/>
                                        <p:tgtEl>
                                          <p:spTgt spid="58"/>
                                        </p:tgtEl>
                                        <p:attrNameLst>
                                          <p:attrName>ppt_h</p:attrName>
                                        </p:attrNameLst>
                                      </p:cBhvr>
                                      <p:tavLst>
                                        <p:tav tm="0">
                                          <p:val>
                                            <p:fltVal val="0"/>
                                          </p:val>
                                        </p:tav>
                                        <p:tav tm="100000">
                                          <p:val>
                                            <p:strVal val="#ppt_h"/>
                                          </p:val>
                                        </p:tav>
                                      </p:tavLst>
                                    </p:anim>
                                    <p:animEffect transition="in" filter="fade">
                                      <p:cBhvr>
                                        <p:cTn id="64" dur="500"/>
                                        <p:tgtEl>
                                          <p:spTgt spid="58"/>
                                        </p:tgtEl>
                                      </p:cBhvr>
                                    </p:animEffect>
                                  </p:childTnLst>
                                </p:cTn>
                              </p:par>
                            </p:childTnLst>
                          </p:cTn>
                        </p:par>
                        <p:par>
                          <p:cTn id="65" fill="hold">
                            <p:stCondLst>
                              <p:cond delay="5500"/>
                            </p:stCondLst>
                            <p:childTnLst>
                              <p:par>
                                <p:cTn id="66" presetID="10" presetClass="entr" presetSubtype="0" fill="hold"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fade">
                                      <p:cBhvr>
                                        <p:cTn id="68" dur="500"/>
                                        <p:tgtEl>
                                          <p:spTgt spid="61"/>
                                        </p:tgtEl>
                                      </p:cBhvr>
                                    </p:animEffect>
                                  </p:childTnLst>
                                </p:cTn>
                              </p:par>
                              <p:par>
                                <p:cTn id="69" presetID="22" presetClass="entr" presetSubtype="4" fill="hold"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down)">
                                      <p:cBhvr>
                                        <p:cTn id="71" dur="500"/>
                                        <p:tgtEl>
                                          <p:spTgt spid="38"/>
                                        </p:tgtEl>
                                      </p:cBhvr>
                                    </p:animEffect>
                                  </p:childTnLst>
                                </p:cTn>
                              </p:par>
                            </p:childTnLst>
                          </p:cTn>
                        </p:par>
                        <p:par>
                          <p:cTn id="72" fill="hold">
                            <p:stCondLst>
                              <p:cond delay="6000"/>
                            </p:stCondLst>
                            <p:childTnLst>
                              <p:par>
                                <p:cTn id="73" presetID="22" presetClass="entr" presetSubtype="8"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childTnLst>
                          </p:cTn>
                        </p:par>
                        <p:par>
                          <p:cTn id="76" fill="hold">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left)">
                                      <p:cBhvr>
                                        <p:cTn id="79" dur="750"/>
                                        <p:tgtEl>
                                          <p:spTgt spid="10"/>
                                        </p:tgtEl>
                                      </p:cBhvr>
                                    </p:animEffect>
                                  </p:childTnLst>
                                </p:cTn>
                              </p:par>
                            </p:childTnLst>
                          </p:cTn>
                        </p:par>
                        <p:par>
                          <p:cTn id="80" fill="hold">
                            <p:stCondLst>
                              <p:cond delay="7250"/>
                            </p:stCondLst>
                            <p:childTnLst>
                              <p:par>
                                <p:cTn id="81" presetID="47" presetClass="entr" presetSubtype="0" fill="hold" nodeType="afterEffect">
                                  <p:stCondLst>
                                    <p:cond delay="0"/>
                                  </p:stCondLst>
                                  <p:childTnLst>
                                    <p:set>
                                      <p:cBhvr>
                                        <p:cTn id="82" dur="1" fill="hold">
                                          <p:stCondLst>
                                            <p:cond delay="0"/>
                                          </p:stCondLst>
                                        </p:cTn>
                                        <p:tgtEl>
                                          <p:spTgt spid="100"/>
                                        </p:tgtEl>
                                        <p:attrNameLst>
                                          <p:attrName>style.visibility</p:attrName>
                                        </p:attrNameLst>
                                      </p:cBhvr>
                                      <p:to>
                                        <p:strVal val="visible"/>
                                      </p:to>
                                    </p:set>
                                    <p:animEffect transition="in" filter="fade">
                                      <p:cBhvr>
                                        <p:cTn id="83" dur="750"/>
                                        <p:tgtEl>
                                          <p:spTgt spid="100"/>
                                        </p:tgtEl>
                                      </p:cBhvr>
                                    </p:animEffect>
                                    <p:anim calcmode="lin" valueType="num">
                                      <p:cBhvr>
                                        <p:cTn id="84" dur="750" fill="hold"/>
                                        <p:tgtEl>
                                          <p:spTgt spid="100"/>
                                        </p:tgtEl>
                                        <p:attrNameLst>
                                          <p:attrName>ppt_x</p:attrName>
                                        </p:attrNameLst>
                                      </p:cBhvr>
                                      <p:tavLst>
                                        <p:tav tm="0">
                                          <p:val>
                                            <p:strVal val="#ppt_x"/>
                                          </p:val>
                                        </p:tav>
                                        <p:tav tm="100000">
                                          <p:val>
                                            <p:strVal val="#ppt_x"/>
                                          </p:val>
                                        </p:tav>
                                      </p:tavLst>
                                    </p:anim>
                                    <p:anim calcmode="lin" valueType="num">
                                      <p:cBhvr>
                                        <p:cTn id="85" dur="750" fill="hold"/>
                                        <p:tgtEl>
                                          <p:spTgt spid="100"/>
                                        </p:tgtEl>
                                        <p:attrNameLst>
                                          <p:attrName>ppt_y</p:attrName>
                                        </p:attrNameLst>
                                      </p:cBhvr>
                                      <p:tavLst>
                                        <p:tav tm="0">
                                          <p:val>
                                            <p:strVal val="#ppt_y-.1"/>
                                          </p:val>
                                        </p:tav>
                                        <p:tav tm="100000">
                                          <p:val>
                                            <p:strVal val="#ppt_y"/>
                                          </p:val>
                                        </p:tav>
                                      </p:tavLst>
                                    </p:anim>
                                  </p:childTnLst>
                                </p:cTn>
                              </p:par>
                            </p:childTnLst>
                          </p:cTn>
                        </p:par>
                        <p:par>
                          <p:cTn id="86" fill="hold">
                            <p:stCondLst>
                              <p:cond delay="8000"/>
                            </p:stCondLst>
                            <p:childTnLst>
                              <p:par>
                                <p:cTn id="87" presetID="42" presetClass="entr" presetSubtype="0" fill="hold" grpId="0" nodeType="afterEffect">
                                  <p:stCondLst>
                                    <p:cond delay="0"/>
                                  </p:stCondLst>
                                  <p:childTnLst>
                                    <p:set>
                                      <p:cBhvr>
                                        <p:cTn id="88" dur="1" fill="hold">
                                          <p:stCondLst>
                                            <p:cond delay="0"/>
                                          </p:stCondLst>
                                        </p:cTn>
                                        <p:tgtEl>
                                          <p:spTgt spid="109"/>
                                        </p:tgtEl>
                                        <p:attrNameLst>
                                          <p:attrName>style.visibility</p:attrName>
                                        </p:attrNameLst>
                                      </p:cBhvr>
                                      <p:to>
                                        <p:strVal val="visible"/>
                                      </p:to>
                                    </p:set>
                                    <p:animEffect transition="in" filter="fade">
                                      <p:cBhvr>
                                        <p:cTn id="89" dur="1000"/>
                                        <p:tgtEl>
                                          <p:spTgt spid="109"/>
                                        </p:tgtEl>
                                      </p:cBhvr>
                                    </p:animEffect>
                                    <p:anim calcmode="lin" valueType="num">
                                      <p:cBhvr>
                                        <p:cTn id="90" dur="1000" fill="hold"/>
                                        <p:tgtEl>
                                          <p:spTgt spid="109"/>
                                        </p:tgtEl>
                                        <p:attrNameLst>
                                          <p:attrName>ppt_x</p:attrName>
                                        </p:attrNameLst>
                                      </p:cBhvr>
                                      <p:tavLst>
                                        <p:tav tm="0">
                                          <p:val>
                                            <p:strVal val="#ppt_x"/>
                                          </p:val>
                                        </p:tav>
                                        <p:tav tm="100000">
                                          <p:val>
                                            <p:strVal val="#ppt_x"/>
                                          </p:val>
                                        </p:tav>
                                      </p:tavLst>
                                    </p:anim>
                                    <p:anim calcmode="lin" valueType="num">
                                      <p:cBhvr>
                                        <p:cTn id="91" dur="1000" fill="hold"/>
                                        <p:tgtEl>
                                          <p:spTgt spid="109"/>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0"/>
                                  </p:stCondLst>
                                  <p:childTnLst>
                                    <p:set>
                                      <p:cBhvr>
                                        <p:cTn id="93" dur="1" fill="hold">
                                          <p:stCondLst>
                                            <p:cond delay="0"/>
                                          </p:stCondLst>
                                        </p:cTn>
                                        <p:tgtEl>
                                          <p:spTgt spid="110"/>
                                        </p:tgtEl>
                                        <p:attrNameLst>
                                          <p:attrName>style.visibility</p:attrName>
                                        </p:attrNameLst>
                                      </p:cBhvr>
                                      <p:to>
                                        <p:strVal val="visible"/>
                                      </p:to>
                                    </p:set>
                                    <p:animEffect transition="in" filter="fade">
                                      <p:cBhvr>
                                        <p:cTn id="94" dur="500"/>
                                        <p:tgtEl>
                                          <p:spTgt spid="110"/>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fade">
                                      <p:cBhvr>
                                        <p:cTn id="97" dur="500"/>
                                        <p:tgtEl>
                                          <p:spTgt spid="64"/>
                                        </p:tgtEl>
                                      </p:cBhvr>
                                    </p:animEffect>
                                  </p:childTnLst>
                                </p:cTn>
                              </p:par>
                            </p:childTnLst>
                          </p:cTn>
                        </p:par>
                        <p:par>
                          <p:cTn id="98" fill="hold">
                            <p:stCondLst>
                              <p:cond delay="9000"/>
                            </p:stCondLst>
                            <p:childTnLst>
                              <p:par>
                                <p:cTn id="99" presetID="22" presetClass="entr" presetSubtype="8" fill="hold" grpId="0" nodeType="afterEffect">
                                  <p:stCondLst>
                                    <p:cond delay="0"/>
                                  </p:stCondLst>
                                  <p:childTnLst>
                                    <p:set>
                                      <p:cBhvr>
                                        <p:cTn id="100" dur="1" fill="hold">
                                          <p:stCondLst>
                                            <p:cond delay="0"/>
                                          </p:stCondLst>
                                        </p:cTn>
                                        <p:tgtEl>
                                          <p:spTgt spid="9"/>
                                        </p:tgtEl>
                                        <p:attrNameLst>
                                          <p:attrName>style.visibility</p:attrName>
                                        </p:attrNameLst>
                                      </p:cBhvr>
                                      <p:to>
                                        <p:strVal val="visible"/>
                                      </p:to>
                                    </p:set>
                                    <p:animEffect transition="in" filter="wipe(left)">
                                      <p:cBhvr>
                                        <p:cTn id="101" dur="750"/>
                                        <p:tgtEl>
                                          <p:spTgt spid="9"/>
                                        </p:tgtEl>
                                      </p:cBhvr>
                                    </p:animEffect>
                                  </p:childTnLst>
                                </p:cTn>
                              </p:par>
                            </p:childTnLst>
                          </p:cTn>
                        </p:par>
                        <p:par>
                          <p:cTn id="102" fill="hold">
                            <p:stCondLst>
                              <p:cond delay="9750"/>
                            </p:stCondLst>
                            <p:childTnLst>
                              <p:par>
                                <p:cTn id="103" presetID="47" presetClass="entr" presetSubtype="0" fill="hold" nodeType="afterEffect">
                                  <p:stCondLst>
                                    <p:cond delay="0"/>
                                  </p:stCondLst>
                                  <p:childTnLst>
                                    <p:set>
                                      <p:cBhvr>
                                        <p:cTn id="104" dur="1" fill="hold">
                                          <p:stCondLst>
                                            <p:cond delay="0"/>
                                          </p:stCondLst>
                                        </p:cTn>
                                        <p:tgtEl>
                                          <p:spTgt spid="90"/>
                                        </p:tgtEl>
                                        <p:attrNameLst>
                                          <p:attrName>style.visibility</p:attrName>
                                        </p:attrNameLst>
                                      </p:cBhvr>
                                      <p:to>
                                        <p:strVal val="visible"/>
                                      </p:to>
                                    </p:set>
                                    <p:animEffect transition="in" filter="fade">
                                      <p:cBhvr>
                                        <p:cTn id="105" dur="750"/>
                                        <p:tgtEl>
                                          <p:spTgt spid="90"/>
                                        </p:tgtEl>
                                      </p:cBhvr>
                                    </p:animEffect>
                                    <p:anim calcmode="lin" valueType="num">
                                      <p:cBhvr>
                                        <p:cTn id="106" dur="750" fill="hold"/>
                                        <p:tgtEl>
                                          <p:spTgt spid="90"/>
                                        </p:tgtEl>
                                        <p:attrNameLst>
                                          <p:attrName>ppt_x</p:attrName>
                                        </p:attrNameLst>
                                      </p:cBhvr>
                                      <p:tavLst>
                                        <p:tav tm="0">
                                          <p:val>
                                            <p:strVal val="#ppt_x"/>
                                          </p:val>
                                        </p:tav>
                                        <p:tav tm="100000">
                                          <p:val>
                                            <p:strVal val="#ppt_x"/>
                                          </p:val>
                                        </p:tav>
                                      </p:tavLst>
                                    </p:anim>
                                    <p:anim calcmode="lin" valueType="num">
                                      <p:cBhvr>
                                        <p:cTn id="107" dur="750" fill="hold"/>
                                        <p:tgtEl>
                                          <p:spTgt spid="90"/>
                                        </p:tgtEl>
                                        <p:attrNameLst>
                                          <p:attrName>ppt_y</p:attrName>
                                        </p:attrNameLst>
                                      </p:cBhvr>
                                      <p:tavLst>
                                        <p:tav tm="0">
                                          <p:val>
                                            <p:strVal val="#ppt_y-.1"/>
                                          </p:val>
                                        </p:tav>
                                        <p:tav tm="100000">
                                          <p:val>
                                            <p:strVal val="#ppt_y"/>
                                          </p:val>
                                        </p:tav>
                                      </p:tavLst>
                                    </p:anim>
                                  </p:childTnLst>
                                </p:cTn>
                              </p:par>
                            </p:childTnLst>
                          </p:cTn>
                        </p:par>
                        <p:par>
                          <p:cTn id="108" fill="hold">
                            <p:stCondLst>
                              <p:cond delay="10500"/>
                            </p:stCondLst>
                            <p:childTnLst>
                              <p:par>
                                <p:cTn id="109" presetID="42" presetClass="entr" presetSubtype="0" fill="hold" grpId="0" nodeType="afterEffect">
                                  <p:stCondLst>
                                    <p:cond delay="0"/>
                                  </p:stCondLst>
                                  <p:childTnLst>
                                    <p:set>
                                      <p:cBhvr>
                                        <p:cTn id="110" dur="1" fill="hold">
                                          <p:stCondLst>
                                            <p:cond delay="0"/>
                                          </p:stCondLst>
                                        </p:cTn>
                                        <p:tgtEl>
                                          <p:spTgt spid="99"/>
                                        </p:tgtEl>
                                        <p:attrNameLst>
                                          <p:attrName>style.visibility</p:attrName>
                                        </p:attrNameLst>
                                      </p:cBhvr>
                                      <p:to>
                                        <p:strVal val="visible"/>
                                      </p:to>
                                    </p:set>
                                    <p:animEffect transition="in" filter="fade">
                                      <p:cBhvr>
                                        <p:cTn id="111" dur="1000"/>
                                        <p:tgtEl>
                                          <p:spTgt spid="99"/>
                                        </p:tgtEl>
                                      </p:cBhvr>
                                    </p:animEffect>
                                    <p:anim calcmode="lin" valueType="num">
                                      <p:cBhvr>
                                        <p:cTn id="112" dur="1000" fill="hold"/>
                                        <p:tgtEl>
                                          <p:spTgt spid="99"/>
                                        </p:tgtEl>
                                        <p:attrNameLst>
                                          <p:attrName>ppt_x</p:attrName>
                                        </p:attrNameLst>
                                      </p:cBhvr>
                                      <p:tavLst>
                                        <p:tav tm="0">
                                          <p:val>
                                            <p:strVal val="#ppt_x"/>
                                          </p:val>
                                        </p:tav>
                                        <p:tav tm="100000">
                                          <p:val>
                                            <p:strVal val="#ppt_x"/>
                                          </p:val>
                                        </p:tav>
                                      </p:tavLst>
                                    </p:anim>
                                    <p:anim calcmode="lin" valueType="num">
                                      <p:cBhvr>
                                        <p:cTn id="113" dur="1000" fill="hold"/>
                                        <p:tgtEl>
                                          <p:spTgt spid="99"/>
                                        </p:tgtEl>
                                        <p:attrNameLst>
                                          <p:attrName>ppt_y</p:attrName>
                                        </p:attrNameLst>
                                      </p:cBhvr>
                                      <p:tavLst>
                                        <p:tav tm="0">
                                          <p:val>
                                            <p:strVal val="#ppt_y+.1"/>
                                          </p:val>
                                        </p:tav>
                                        <p:tav tm="100000">
                                          <p:val>
                                            <p:strVal val="#ppt_y"/>
                                          </p:val>
                                        </p:tav>
                                      </p:tavLst>
                                    </p:anim>
                                  </p:childTnLst>
                                </p:cTn>
                              </p:par>
                              <p:par>
                                <p:cTn id="114" presetID="10" presetClass="entr" presetSubtype="0" fill="hold" grpId="0" nodeType="withEffect">
                                  <p:stCondLst>
                                    <p:cond delay="0"/>
                                  </p:stCondLst>
                                  <p:childTnLst>
                                    <p:set>
                                      <p:cBhvr>
                                        <p:cTn id="115" dur="1" fill="hold">
                                          <p:stCondLst>
                                            <p:cond delay="0"/>
                                          </p:stCondLst>
                                        </p:cTn>
                                        <p:tgtEl>
                                          <p:spTgt spid="111"/>
                                        </p:tgtEl>
                                        <p:attrNameLst>
                                          <p:attrName>style.visibility</p:attrName>
                                        </p:attrNameLst>
                                      </p:cBhvr>
                                      <p:to>
                                        <p:strVal val="visible"/>
                                      </p:to>
                                    </p:set>
                                    <p:animEffect transition="in" filter="fade">
                                      <p:cBhvr>
                                        <p:cTn id="116" dur="500"/>
                                        <p:tgtEl>
                                          <p:spTgt spid="111"/>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500"/>
                                        <p:tgtEl>
                                          <p:spTgt spid="65"/>
                                        </p:tgtEl>
                                      </p:cBhvr>
                                    </p:animEffect>
                                  </p:childTnLst>
                                </p:cTn>
                              </p:par>
                            </p:childTnLst>
                          </p:cTn>
                        </p:par>
                        <p:par>
                          <p:cTn id="120" fill="hold">
                            <p:stCondLst>
                              <p:cond delay="11500"/>
                            </p:stCondLst>
                            <p:childTnLst>
                              <p:par>
                                <p:cTn id="121" presetID="22" presetClass="entr" presetSubtype="8" fill="hold" grpId="0" nodeType="afterEffect">
                                  <p:stCondLst>
                                    <p:cond delay="0"/>
                                  </p:stCondLst>
                                  <p:childTnLst>
                                    <p:set>
                                      <p:cBhvr>
                                        <p:cTn id="122" dur="1" fill="hold">
                                          <p:stCondLst>
                                            <p:cond delay="0"/>
                                          </p:stCondLst>
                                        </p:cTn>
                                        <p:tgtEl>
                                          <p:spTgt spid="8"/>
                                        </p:tgtEl>
                                        <p:attrNameLst>
                                          <p:attrName>style.visibility</p:attrName>
                                        </p:attrNameLst>
                                      </p:cBhvr>
                                      <p:to>
                                        <p:strVal val="visible"/>
                                      </p:to>
                                    </p:set>
                                    <p:animEffect transition="in" filter="wipe(left)">
                                      <p:cBhvr>
                                        <p:cTn id="123" dur="750"/>
                                        <p:tgtEl>
                                          <p:spTgt spid="8"/>
                                        </p:tgtEl>
                                      </p:cBhvr>
                                    </p:animEffect>
                                  </p:childTnLst>
                                </p:cTn>
                              </p:par>
                            </p:childTnLst>
                          </p:cTn>
                        </p:par>
                        <p:par>
                          <p:cTn id="124" fill="hold">
                            <p:stCondLst>
                              <p:cond delay="12250"/>
                            </p:stCondLst>
                            <p:childTnLst>
                              <p:par>
                                <p:cTn id="125" presetID="47" presetClass="entr" presetSubtype="0" fill="hold" nodeType="afterEffect">
                                  <p:stCondLst>
                                    <p:cond delay="0"/>
                                  </p:stCondLst>
                                  <p:childTnLst>
                                    <p:set>
                                      <p:cBhvr>
                                        <p:cTn id="126" dur="1" fill="hold">
                                          <p:stCondLst>
                                            <p:cond delay="0"/>
                                          </p:stCondLst>
                                        </p:cTn>
                                        <p:tgtEl>
                                          <p:spTgt spid="78"/>
                                        </p:tgtEl>
                                        <p:attrNameLst>
                                          <p:attrName>style.visibility</p:attrName>
                                        </p:attrNameLst>
                                      </p:cBhvr>
                                      <p:to>
                                        <p:strVal val="visible"/>
                                      </p:to>
                                    </p:set>
                                    <p:animEffect transition="in" filter="fade">
                                      <p:cBhvr>
                                        <p:cTn id="127" dur="750"/>
                                        <p:tgtEl>
                                          <p:spTgt spid="78"/>
                                        </p:tgtEl>
                                      </p:cBhvr>
                                    </p:animEffect>
                                    <p:anim calcmode="lin" valueType="num">
                                      <p:cBhvr>
                                        <p:cTn id="128" dur="750" fill="hold"/>
                                        <p:tgtEl>
                                          <p:spTgt spid="78"/>
                                        </p:tgtEl>
                                        <p:attrNameLst>
                                          <p:attrName>ppt_x</p:attrName>
                                        </p:attrNameLst>
                                      </p:cBhvr>
                                      <p:tavLst>
                                        <p:tav tm="0">
                                          <p:val>
                                            <p:strVal val="#ppt_x"/>
                                          </p:val>
                                        </p:tav>
                                        <p:tav tm="100000">
                                          <p:val>
                                            <p:strVal val="#ppt_x"/>
                                          </p:val>
                                        </p:tav>
                                      </p:tavLst>
                                    </p:anim>
                                    <p:anim calcmode="lin" valueType="num">
                                      <p:cBhvr>
                                        <p:cTn id="129" dur="750" fill="hold"/>
                                        <p:tgtEl>
                                          <p:spTgt spid="78"/>
                                        </p:tgtEl>
                                        <p:attrNameLst>
                                          <p:attrName>ppt_y</p:attrName>
                                        </p:attrNameLst>
                                      </p:cBhvr>
                                      <p:tavLst>
                                        <p:tav tm="0">
                                          <p:val>
                                            <p:strVal val="#ppt_y-.1"/>
                                          </p:val>
                                        </p:tav>
                                        <p:tav tm="100000">
                                          <p:val>
                                            <p:strVal val="#ppt_y"/>
                                          </p:val>
                                        </p:tav>
                                      </p:tavLst>
                                    </p:anim>
                                  </p:childTnLst>
                                </p:cTn>
                              </p:par>
                            </p:childTnLst>
                          </p:cTn>
                        </p:par>
                        <p:par>
                          <p:cTn id="130" fill="hold">
                            <p:stCondLst>
                              <p:cond delay="13000"/>
                            </p:stCondLst>
                            <p:childTnLst>
                              <p:par>
                                <p:cTn id="131" presetID="42" presetClass="entr" presetSubtype="0" fill="hold" grpId="0" nodeType="afterEffect">
                                  <p:stCondLst>
                                    <p:cond delay="0"/>
                                  </p:stCondLst>
                                  <p:childTnLst>
                                    <p:set>
                                      <p:cBhvr>
                                        <p:cTn id="132" dur="1" fill="hold">
                                          <p:stCondLst>
                                            <p:cond delay="0"/>
                                          </p:stCondLst>
                                        </p:cTn>
                                        <p:tgtEl>
                                          <p:spTgt spid="89"/>
                                        </p:tgtEl>
                                        <p:attrNameLst>
                                          <p:attrName>style.visibility</p:attrName>
                                        </p:attrNameLst>
                                      </p:cBhvr>
                                      <p:to>
                                        <p:strVal val="visible"/>
                                      </p:to>
                                    </p:set>
                                    <p:animEffect transition="in" filter="fade">
                                      <p:cBhvr>
                                        <p:cTn id="133" dur="1000"/>
                                        <p:tgtEl>
                                          <p:spTgt spid="89"/>
                                        </p:tgtEl>
                                      </p:cBhvr>
                                    </p:animEffect>
                                    <p:anim calcmode="lin" valueType="num">
                                      <p:cBhvr>
                                        <p:cTn id="134" dur="1000" fill="hold"/>
                                        <p:tgtEl>
                                          <p:spTgt spid="89"/>
                                        </p:tgtEl>
                                        <p:attrNameLst>
                                          <p:attrName>ppt_x</p:attrName>
                                        </p:attrNameLst>
                                      </p:cBhvr>
                                      <p:tavLst>
                                        <p:tav tm="0">
                                          <p:val>
                                            <p:strVal val="#ppt_x"/>
                                          </p:val>
                                        </p:tav>
                                        <p:tav tm="100000">
                                          <p:val>
                                            <p:strVal val="#ppt_x"/>
                                          </p:val>
                                        </p:tav>
                                      </p:tavLst>
                                    </p:anim>
                                    <p:anim calcmode="lin" valueType="num">
                                      <p:cBhvr>
                                        <p:cTn id="135" dur="1000" fill="hold"/>
                                        <p:tgtEl>
                                          <p:spTgt spid="89"/>
                                        </p:tgtEl>
                                        <p:attrNameLst>
                                          <p:attrName>ppt_y</p:attrName>
                                        </p:attrNameLst>
                                      </p:cBhvr>
                                      <p:tavLst>
                                        <p:tav tm="0">
                                          <p:val>
                                            <p:strVal val="#ppt_y+.1"/>
                                          </p:val>
                                        </p:tav>
                                        <p:tav tm="100000">
                                          <p:val>
                                            <p:strVal val="#ppt_y"/>
                                          </p:val>
                                        </p:tav>
                                      </p:tavLst>
                                    </p:anim>
                                  </p:childTnLst>
                                </p:cTn>
                              </p:par>
                              <p:par>
                                <p:cTn id="136" presetID="10" presetClass="entr" presetSubtype="0" fill="hold" grpId="0" nodeType="withEffect">
                                  <p:stCondLst>
                                    <p:cond delay="0"/>
                                  </p:stCondLst>
                                  <p:childTnLst>
                                    <p:set>
                                      <p:cBhvr>
                                        <p:cTn id="137" dur="1" fill="hold">
                                          <p:stCondLst>
                                            <p:cond delay="0"/>
                                          </p:stCondLst>
                                        </p:cTn>
                                        <p:tgtEl>
                                          <p:spTgt spid="112"/>
                                        </p:tgtEl>
                                        <p:attrNameLst>
                                          <p:attrName>style.visibility</p:attrName>
                                        </p:attrNameLst>
                                      </p:cBhvr>
                                      <p:to>
                                        <p:strVal val="visible"/>
                                      </p:to>
                                    </p:set>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6"/>
                                        </p:tgtEl>
                                        <p:attrNameLst>
                                          <p:attrName>style.visibility</p:attrName>
                                        </p:attrNameLst>
                                      </p:cBhvr>
                                      <p:to>
                                        <p:strVal val="visible"/>
                                      </p:to>
                                    </p:set>
                                    <p:animEffect transition="in" filter="fade">
                                      <p:cBhvr>
                                        <p:cTn id="141" dur="500"/>
                                        <p:tgtEl>
                                          <p:spTgt spid="66"/>
                                        </p:tgtEl>
                                      </p:cBhvr>
                                    </p:animEffect>
                                  </p:childTnLst>
                                </p:cTn>
                              </p:par>
                            </p:childTnLst>
                          </p:cTn>
                        </p:par>
                        <p:par>
                          <p:cTn id="142" fill="hold">
                            <p:stCondLst>
                              <p:cond delay="14000"/>
                            </p:stCondLst>
                            <p:childTnLst>
                              <p:par>
                                <p:cTn id="143" presetID="22" presetClass="entr" presetSubtype="8" fill="hold" grpId="0" nodeType="afterEffect">
                                  <p:stCondLst>
                                    <p:cond delay="0"/>
                                  </p:stCondLst>
                                  <p:childTnLst>
                                    <p:set>
                                      <p:cBhvr>
                                        <p:cTn id="144" dur="1" fill="hold">
                                          <p:stCondLst>
                                            <p:cond delay="0"/>
                                          </p:stCondLst>
                                        </p:cTn>
                                        <p:tgtEl>
                                          <p:spTgt spid="7"/>
                                        </p:tgtEl>
                                        <p:attrNameLst>
                                          <p:attrName>style.visibility</p:attrName>
                                        </p:attrNameLst>
                                      </p:cBhvr>
                                      <p:to>
                                        <p:strVal val="visible"/>
                                      </p:to>
                                    </p:set>
                                    <p:animEffect transition="in" filter="wipe(left)">
                                      <p:cBhvr>
                                        <p:cTn id="145" dur="750"/>
                                        <p:tgtEl>
                                          <p:spTgt spid="7"/>
                                        </p:tgtEl>
                                      </p:cBhvr>
                                    </p:animEffect>
                                  </p:childTnLst>
                                </p:cTn>
                              </p:par>
                            </p:childTnLst>
                          </p:cTn>
                        </p:par>
                        <p:par>
                          <p:cTn id="146" fill="hold">
                            <p:stCondLst>
                              <p:cond delay="14750"/>
                            </p:stCondLst>
                            <p:childTnLst>
                              <p:par>
                                <p:cTn id="147" presetID="47" presetClass="entr" presetSubtype="0" fill="hold" nodeType="afterEffect">
                                  <p:stCondLst>
                                    <p:cond delay="0"/>
                                  </p:stCondLst>
                                  <p:childTnLst>
                                    <p:set>
                                      <p:cBhvr>
                                        <p:cTn id="148" dur="1" fill="hold">
                                          <p:stCondLst>
                                            <p:cond delay="0"/>
                                          </p:stCondLst>
                                        </p:cTn>
                                        <p:tgtEl>
                                          <p:spTgt spid="68"/>
                                        </p:tgtEl>
                                        <p:attrNameLst>
                                          <p:attrName>style.visibility</p:attrName>
                                        </p:attrNameLst>
                                      </p:cBhvr>
                                      <p:to>
                                        <p:strVal val="visible"/>
                                      </p:to>
                                    </p:set>
                                    <p:animEffect transition="in" filter="fade">
                                      <p:cBhvr>
                                        <p:cTn id="149" dur="750"/>
                                        <p:tgtEl>
                                          <p:spTgt spid="68"/>
                                        </p:tgtEl>
                                      </p:cBhvr>
                                    </p:animEffect>
                                    <p:anim calcmode="lin" valueType="num">
                                      <p:cBhvr>
                                        <p:cTn id="150" dur="750" fill="hold"/>
                                        <p:tgtEl>
                                          <p:spTgt spid="68"/>
                                        </p:tgtEl>
                                        <p:attrNameLst>
                                          <p:attrName>ppt_x</p:attrName>
                                        </p:attrNameLst>
                                      </p:cBhvr>
                                      <p:tavLst>
                                        <p:tav tm="0">
                                          <p:val>
                                            <p:strVal val="#ppt_x"/>
                                          </p:val>
                                        </p:tav>
                                        <p:tav tm="100000">
                                          <p:val>
                                            <p:strVal val="#ppt_x"/>
                                          </p:val>
                                        </p:tav>
                                      </p:tavLst>
                                    </p:anim>
                                    <p:anim calcmode="lin" valueType="num">
                                      <p:cBhvr>
                                        <p:cTn id="151" dur="750" fill="hold"/>
                                        <p:tgtEl>
                                          <p:spTgt spid="68"/>
                                        </p:tgtEl>
                                        <p:attrNameLst>
                                          <p:attrName>ppt_y</p:attrName>
                                        </p:attrNameLst>
                                      </p:cBhvr>
                                      <p:tavLst>
                                        <p:tav tm="0">
                                          <p:val>
                                            <p:strVal val="#ppt_y-.1"/>
                                          </p:val>
                                        </p:tav>
                                        <p:tav tm="100000">
                                          <p:val>
                                            <p:strVal val="#ppt_y"/>
                                          </p:val>
                                        </p:tav>
                                      </p:tavLst>
                                    </p:anim>
                                  </p:childTnLst>
                                </p:cTn>
                              </p:par>
                            </p:childTnLst>
                          </p:cTn>
                        </p:par>
                        <p:par>
                          <p:cTn id="152" fill="hold">
                            <p:stCondLst>
                              <p:cond delay="15500"/>
                            </p:stCondLst>
                            <p:childTnLst>
                              <p:par>
                                <p:cTn id="153" presetID="42" presetClass="entr" presetSubtype="0" fill="hold" grpId="0" nodeType="afterEffect">
                                  <p:stCondLst>
                                    <p:cond delay="0"/>
                                  </p:stCondLst>
                                  <p:childTnLst>
                                    <p:set>
                                      <p:cBhvr>
                                        <p:cTn id="154" dur="1" fill="hold">
                                          <p:stCondLst>
                                            <p:cond delay="0"/>
                                          </p:stCondLst>
                                        </p:cTn>
                                        <p:tgtEl>
                                          <p:spTgt spid="77"/>
                                        </p:tgtEl>
                                        <p:attrNameLst>
                                          <p:attrName>style.visibility</p:attrName>
                                        </p:attrNameLst>
                                      </p:cBhvr>
                                      <p:to>
                                        <p:strVal val="visible"/>
                                      </p:to>
                                    </p:set>
                                    <p:animEffect transition="in" filter="fade">
                                      <p:cBhvr>
                                        <p:cTn id="155" dur="1000"/>
                                        <p:tgtEl>
                                          <p:spTgt spid="77"/>
                                        </p:tgtEl>
                                      </p:cBhvr>
                                    </p:animEffect>
                                    <p:anim calcmode="lin" valueType="num">
                                      <p:cBhvr>
                                        <p:cTn id="156" dur="1000" fill="hold"/>
                                        <p:tgtEl>
                                          <p:spTgt spid="77"/>
                                        </p:tgtEl>
                                        <p:attrNameLst>
                                          <p:attrName>ppt_x</p:attrName>
                                        </p:attrNameLst>
                                      </p:cBhvr>
                                      <p:tavLst>
                                        <p:tav tm="0">
                                          <p:val>
                                            <p:strVal val="#ppt_x"/>
                                          </p:val>
                                        </p:tav>
                                        <p:tav tm="100000">
                                          <p:val>
                                            <p:strVal val="#ppt_x"/>
                                          </p:val>
                                        </p:tav>
                                      </p:tavLst>
                                    </p:anim>
                                    <p:anim calcmode="lin" valueType="num">
                                      <p:cBhvr>
                                        <p:cTn id="157" dur="1000" fill="hold"/>
                                        <p:tgtEl>
                                          <p:spTgt spid="77"/>
                                        </p:tgtEl>
                                        <p:attrNameLst>
                                          <p:attrName>ppt_y</p:attrName>
                                        </p:attrNameLst>
                                      </p:cBhvr>
                                      <p:tavLst>
                                        <p:tav tm="0">
                                          <p:val>
                                            <p:strVal val="#ppt_y+.1"/>
                                          </p:val>
                                        </p:tav>
                                        <p:tav tm="100000">
                                          <p:val>
                                            <p:strVal val="#ppt_y"/>
                                          </p:val>
                                        </p:tav>
                                      </p:tavLst>
                                    </p:anim>
                                  </p:childTnLst>
                                </p:cTn>
                              </p:par>
                              <p:par>
                                <p:cTn id="158" presetID="10" presetClass="entr" presetSubtype="0" fill="hold" grpId="0" nodeType="withEffect">
                                  <p:stCondLst>
                                    <p:cond delay="0"/>
                                  </p:stCondLst>
                                  <p:childTnLst>
                                    <p:set>
                                      <p:cBhvr>
                                        <p:cTn id="159" dur="1" fill="hold">
                                          <p:stCondLst>
                                            <p:cond delay="0"/>
                                          </p:stCondLst>
                                        </p:cTn>
                                        <p:tgtEl>
                                          <p:spTgt spid="113"/>
                                        </p:tgtEl>
                                        <p:attrNameLst>
                                          <p:attrName>style.visibility</p:attrName>
                                        </p:attrNameLst>
                                      </p:cBhvr>
                                      <p:to>
                                        <p:strVal val="visible"/>
                                      </p:to>
                                    </p:set>
                                    <p:animEffect transition="in" filter="fade">
                                      <p:cBhvr>
                                        <p:cTn id="160" dur="500"/>
                                        <p:tgtEl>
                                          <p:spTgt spid="113"/>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67"/>
                                        </p:tgtEl>
                                        <p:attrNameLst>
                                          <p:attrName>style.visibility</p:attrName>
                                        </p:attrNameLst>
                                      </p:cBhvr>
                                      <p:to>
                                        <p:strVal val="visible"/>
                                      </p:to>
                                    </p:set>
                                    <p:animEffect transition="in" filter="fade">
                                      <p:cBhvr>
                                        <p:cTn id="16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0" grpId="0" animBg="1"/>
      <p:bldP spid="64" grpId="0"/>
      <p:bldP spid="65" grpId="0"/>
      <p:bldP spid="66" grpId="0"/>
      <p:bldP spid="67" grpId="0"/>
      <p:bldP spid="77" grpId="0" animBg="1"/>
      <p:bldP spid="89" grpId="0" animBg="1"/>
      <p:bldP spid="99" grpId="0" animBg="1"/>
      <p:bldP spid="109" grpId="0" animBg="1"/>
      <p:bldP spid="110" grpId="0"/>
      <p:bldP spid="111" grpId="0"/>
      <p:bldP spid="112" grpId="0"/>
      <p:bldP spid="113"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85" name="矩形 8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8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000" b="1">
                <a:solidFill>
                  <a:prstClr val="black"/>
                </a:solidFill>
                <a:latin typeface="微软雅黑" panose="020B0503020204020204" pitchFamily="34" charset="-122"/>
                <a:ea typeface="微软雅黑" panose="020B0503020204020204" pitchFamily="34" charset="-122"/>
              </a:rPr>
              <a:t>单击此处输入标题</a:t>
            </a:r>
          </a:p>
        </p:txBody>
      </p:sp>
      <p:sp>
        <p:nvSpPr>
          <p:cNvPr id="7" name="任意多边形 6"/>
          <p:cNvSpPr/>
          <p:nvPr/>
        </p:nvSpPr>
        <p:spPr>
          <a:xfrm>
            <a:off x="4" y="6805843"/>
            <a:ext cx="12191997" cy="71211"/>
          </a:xfrm>
          <a:custGeom>
            <a:avLst/>
            <a:gdLst>
              <a:gd name="connsiteX0" fmla="*/ 8131581 w 12191997"/>
              <a:gd name="connsiteY0" fmla="*/ 0 h 71211"/>
              <a:gd name="connsiteX1" fmla="*/ 8802015 w 12191997"/>
              <a:gd name="connsiteY1" fmla="*/ 0 h 71211"/>
              <a:gd name="connsiteX2" fmla="*/ 8839826 w 12191997"/>
              <a:gd name="connsiteY2" fmla="*/ 0 h 71211"/>
              <a:gd name="connsiteX3" fmla="*/ 9472449 w 12191997"/>
              <a:gd name="connsiteY3" fmla="*/ 0 h 71211"/>
              <a:gd name="connsiteX4" fmla="*/ 9510260 w 12191997"/>
              <a:gd name="connsiteY4" fmla="*/ 0 h 71211"/>
              <a:gd name="connsiteX5" fmla="*/ 10142883 w 12191997"/>
              <a:gd name="connsiteY5" fmla="*/ 0 h 71211"/>
              <a:gd name="connsiteX6" fmla="*/ 10180694 w 12191997"/>
              <a:gd name="connsiteY6" fmla="*/ 0 h 71211"/>
              <a:gd name="connsiteX7" fmla="*/ 10813317 w 12191997"/>
              <a:gd name="connsiteY7" fmla="*/ 0 h 71211"/>
              <a:gd name="connsiteX8" fmla="*/ 10851128 w 12191997"/>
              <a:gd name="connsiteY8" fmla="*/ 0 h 71211"/>
              <a:gd name="connsiteX9" fmla="*/ 11483752 w 12191997"/>
              <a:gd name="connsiteY9" fmla="*/ 0 h 71211"/>
              <a:gd name="connsiteX10" fmla="*/ 11521562 w 12191997"/>
              <a:gd name="connsiteY10" fmla="*/ 0 h 71211"/>
              <a:gd name="connsiteX11" fmla="*/ 12191997 w 12191997"/>
              <a:gd name="connsiteY11" fmla="*/ 0 h 71211"/>
              <a:gd name="connsiteX12" fmla="*/ 12191997 w 12191997"/>
              <a:gd name="connsiteY12" fmla="*/ 71211 h 71211"/>
              <a:gd name="connsiteX13" fmla="*/ 11521562 w 12191997"/>
              <a:gd name="connsiteY13" fmla="*/ 71211 h 71211"/>
              <a:gd name="connsiteX14" fmla="*/ 11483752 w 12191997"/>
              <a:gd name="connsiteY14" fmla="*/ 71211 h 71211"/>
              <a:gd name="connsiteX15" fmla="*/ 10851128 w 12191997"/>
              <a:gd name="connsiteY15" fmla="*/ 71211 h 71211"/>
              <a:gd name="connsiteX16" fmla="*/ 10813317 w 12191997"/>
              <a:gd name="connsiteY16" fmla="*/ 71211 h 71211"/>
              <a:gd name="connsiteX17" fmla="*/ 10180694 w 12191997"/>
              <a:gd name="connsiteY17" fmla="*/ 71211 h 71211"/>
              <a:gd name="connsiteX18" fmla="*/ 10142883 w 12191997"/>
              <a:gd name="connsiteY18" fmla="*/ 71211 h 71211"/>
              <a:gd name="connsiteX19" fmla="*/ 9510260 w 12191997"/>
              <a:gd name="connsiteY19" fmla="*/ 71211 h 71211"/>
              <a:gd name="connsiteX20" fmla="*/ 9472449 w 12191997"/>
              <a:gd name="connsiteY20" fmla="*/ 71211 h 71211"/>
              <a:gd name="connsiteX21" fmla="*/ 8839826 w 12191997"/>
              <a:gd name="connsiteY21" fmla="*/ 71211 h 71211"/>
              <a:gd name="connsiteX22" fmla="*/ 8802015 w 12191997"/>
              <a:gd name="connsiteY22" fmla="*/ 71211 h 71211"/>
              <a:gd name="connsiteX23" fmla="*/ 8131581 w 12191997"/>
              <a:gd name="connsiteY23" fmla="*/ 71211 h 71211"/>
              <a:gd name="connsiteX24" fmla="*/ 4065791 w 12191997"/>
              <a:gd name="connsiteY24" fmla="*/ 0 h 71211"/>
              <a:gd name="connsiteX25" fmla="*/ 4736223 w 12191997"/>
              <a:gd name="connsiteY25" fmla="*/ 0 h 71211"/>
              <a:gd name="connsiteX26" fmla="*/ 4774034 w 12191997"/>
              <a:gd name="connsiteY26" fmla="*/ 0 h 71211"/>
              <a:gd name="connsiteX27" fmla="*/ 5406658 w 12191997"/>
              <a:gd name="connsiteY27" fmla="*/ 0 h 71211"/>
              <a:gd name="connsiteX28" fmla="*/ 5444468 w 12191997"/>
              <a:gd name="connsiteY28" fmla="*/ 0 h 71211"/>
              <a:gd name="connsiteX29" fmla="*/ 6077091 w 12191997"/>
              <a:gd name="connsiteY29" fmla="*/ 0 h 71211"/>
              <a:gd name="connsiteX30" fmla="*/ 6114902 w 12191997"/>
              <a:gd name="connsiteY30" fmla="*/ 0 h 71211"/>
              <a:gd name="connsiteX31" fmla="*/ 6747525 w 12191997"/>
              <a:gd name="connsiteY31" fmla="*/ 0 h 71211"/>
              <a:gd name="connsiteX32" fmla="*/ 6785336 w 12191997"/>
              <a:gd name="connsiteY32" fmla="*/ 0 h 71211"/>
              <a:gd name="connsiteX33" fmla="*/ 7417960 w 12191997"/>
              <a:gd name="connsiteY33" fmla="*/ 0 h 71211"/>
              <a:gd name="connsiteX34" fmla="*/ 7455770 w 12191997"/>
              <a:gd name="connsiteY34" fmla="*/ 0 h 71211"/>
              <a:gd name="connsiteX35" fmla="*/ 8126205 w 12191997"/>
              <a:gd name="connsiteY35" fmla="*/ 0 h 71211"/>
              <a:gd name="connsiteX36" fmla="*/ 8126205 w 12191997"/>
              <a:gd name="connsiteY36" fmla="*/ 71211 h 71211"/>
              <a:gd name="connsiteX37" fmla="*/ 7455770 w 12191997"/>
              <a:gd name="connsiteY37" fmla="*/ 71211 h 71211"/>
              <a:gd name="connsiteX38" fmla="*/ 7417960 w 12191997"/>
              <a:gd name="connsiteY38" fmla="*/ 71211 h 71211"/>
              <a:gd name="connsiteX39" fmla="*/ 6785336 w 12191997"/>
              <a:gd name="connsiteY39" fmla="*/ 71211 h 71211"/>
              <a:gd name="connsiteX40" fmla="*/ 6747525 w 12191997"/>
              <a:gd name="connsiteY40" fmla="*/ 71211 h 71211"/>
              <a:gd name="connsiteX41" fmla="*/ 6114902 w 12191997"/>
              <a:gd name="connsiteY41" fmla="*/ 71211 h 71211"/>
              <a:gd name="connsiteX42" fmla="*/ 6077091 w 12191997"/>
              <a:gd name="connsiteY42" fmla="*/ 71211 h 71211"/>
              <a:gd name="connsiteX43" fmla="*/ 5444468 w 12191997"/>
              <a:gd name="connsiteY43" fmla="*/ 71211 h 71211"/>
              <a:gd name="connsiteX44" fmla="*/ 5406658 w 12191997"/>
              <a:gd name="connsiteY44" fmla="*/ 71211 h 71211"/>
              <a:gd name="connsiteX45" fmla="*/ 4774034 w 12191997"/>
              <a:gd name="connsiteY45" fmla="*/ 71211 h 71211"/>
              <a:gd name="connsiteX46" fmla="*/ 4736223 w 12191997"/>
              <a:gd name="connsiteY46" fmla="*/ 71211 h 71211"/>
              <a:gd name="connsiteX47" fmla="*/ 4065791 w 12191997"/>
              <a:gd name="connsiteY47" fmla="*/ 71211 h 71211"/>
              <a:gd name="connsiteX48" fmla="*/ 0 w 12191997"/>
              <a:gd name="connsiteY48" fmla="*/ 0 h 71211"/>
              <a:gd name="connsiteX49" fmla="*/ 670434 w 12191997"/>
              <a:gd name="connsiteY49" fmla="*/ 0 h 71211"/>
              <a:gd name="connsiteX50" fmla="*/ 708245 w 12191997"/>
              <a:gd name="connsiteY50" fmla="*/ 0 h 71211"/>
              <a:gd name="connsiteX51" fmla="*/ 1340868 w 12191997"/>
              <a:gd name="connsiteY51" fmla="*/ 0 h 71211"/>
              <a:gd name="connsiteX52" fmla="*/ 1378679 w 12191997"/>
              <a:gd name="connsiteY52" fmla="*/ 0 h 71211"/>
              <a:gd name="connsiteX53" fmla="*/ 2011301 w 12191997"/>
              <a:gd name="connsiteY53" fmla="*/ 0 h 71211"/>
              <a:gd name="connsiteX54" fmla="*/ 2049112 w 12191997"/>
              <a:gd name="connsiteY54" fmla="*/ 0 h 71211"/>
              <a:gd name="connsiteX55" fmla="*/ 2681735 w 12191997"/>
              <a:gd name="connsiteY55" fmla="*/ 0 h 71211"/>
              <a:gd name="connsiteX56" fmla="*/ 2719547 w 12191997"/>
              <a:gd name="connsiteY56" fmla="*/ 0 h 71211"/>
              <a:gd name="connsiteX57" fmla="*/ 3352170 w 12191997"/>
              <a:gd name="connsiteY57" fmla="*/ 0 h 71211"/>
              <a:gd name="connsiteX58" fmla="*/ 3389981 w 12191997"/>
              <a:gd name="connsiteY58" fmla="*/ 0 h 71211"/>
              <a:gd name="connsiteX59" fmla="*/ 4060415 w 12191997"/>
              <a:gd name="connsiteY59" fmla="*/ 0 h 71211"/>
              <a:gd name="connsiteX60" fmla="*/ 4060415 w 12191997"/>
              <a:gd name="connsiteY60" fmla="*/ 71211 h 71211"/>
              <a:gd name="connsiteX61" fmla="*/ 3389981 w 12191997"/>
              <a:gd name="connsiteY61" fmla="*/ 71211 h 71211"/>
              <a:gd name="connsiteX62" fmla="*/ 3352170 w 12191997"/>
              <a:gd name="connsiteY62" fmla="*/ 71211 h 71211"/>
              <a:gd name="connsiteX63" fmla="*/ 2719547 w 12191997"/>
              <a:gd name="connsiteY63" fmla="*/ 71211 h 71211"/>
              <a:gd name="connsiteX64" fmla="*/ 2681735 w 12191997"/>
              <a:gd name="connsiteY64" fmla="*/ 71211 h 71211"/>
              <a:gd name="connsiteX65" fmla="*/ 2049112 w 12191997"/>
              <a:gd name="connsiteY65" fmla="*/ 71211 h 71211"/>
              <a:gd name="connsiteX66" fmla="*/ 2011301 w 12191997"/>
              <a:gd name="connsiteY66" fmla="*/ 71211 h 71211"/>
              <a:gd name="connsiteX67" fmla="*/ 1378679 w 12191997"/>
              <a:gd name="connsiteY67" fmla="*/ 71211 h 71211"/>
              <a:gd name="connsiteX68" fmla="*/ 1340868 w 12191997"/>
              <a:gd name="connsiteY68" fmla="*/ 71211 h 71211"/>
              <a:gd name="connsiteX69" fmla="*/ 708245 w 12191997"/>
              <a:gd name="connsiteY69" fmla="*/ 71211 h 71211"/>
              <a:gd name="connsiteX70" fmla="*/ 670434 w 12191997"/>
              <a:gd name="connsiteY70" fmla="*/ 71211 h 71211"/>
              <a:gd name="connsiteX71" fmla="*/ 0 w 12191997"/>
              <a:gd name="connsiteY71" fmla="*/ 71211 h 7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2191997" h="71211">
                <a:moveTo>
                  <a:pt x="8131581" y="0"/>
                </a:moveTo>
                <a:lnTo>
                  <a:pt x="8802015" y="0"/>
                </a:lnTo>
                <a:lnTo>
                  <a:pt x="8839826" y="0"/>
                </a:lnTo>
                <a:lnTo>
                  <a:pt x="9472449" y="0"/>
                </a:lnTo>
                <a:lnTo>
                  <a:pt x="9510260" y="0"/>
                </a:lnTo>
                <a:lnTo>
                  <a:pt x="10142883" y="0"/>
                </a:lnTo>
                <a:lnTo>
                  <a:pt x="10180694" y="0"/>
                </a:lnTo>
                <a:lnTo>
                  <a:pt x="10813317" y="0"/>
                </a:lnTo>
                <a:lnTo>
                  <a:pt x="10851128" y="0"/>
                </a:lnTo>
                <a:lnTo>
                  <a:pt x="11483752" y="0"/>
                </a:lnTo>
                <a:lnTo>
                  <a:pt x="11521562" y="0"/>
                </a:lnTo>
                <a:lnTo>
                  <a:pt x="12191997" y="0"/>
                </a:lnTo>
                <a:lnTo>
                  <a:pt x="12191997" y="71211"/>
                </a:lnTo>
                <a:lnTo>
                  <a:pt x="11521562" y="71211"/>
                </a:lnTo>
                <a:lnTo>
                  <a:pt x="11483752" y="71211"/>
                </a:lnTo>
                <a:lnTo>
                  <a:pt x="10851128" y="71211"/>
                </a:lnTo>
                <a:lnTo>
                  <a:pt x="10813317" y="71211"/>
                </a:lnTo>
                <a:lnTo>
                  <a:pt x="10180694" y="71211"/>
                </a:lnTo>
                <a:lnTo>
                  <a:pt x="10142883" y="71211"/>
                </a:lnTo>
                <a:lnTo>
                  <a:pt x="9510260" y="71211"/>
                </a:lnTo>
                <a:lnTo>
                  <a:pt x="9472449" y="71211"/>
                </a:lnTo>
                <a:lnTo>
                  <a:pt x="8839826" y="71211"/>
                </a:lnTo>
                <a:lnTo>
                  <a:pt x="8802015" y="71211"/>
                </a:lnTo>
                <a:lnTo>
                  <a:pt x="8131581" y="71211"/>
                </a:lnTo>
                <a:close/>
                <a:moveTo>
                  <a:pt x="4065791" y="0"/>
                </a:moveTo>
                <a:lnTo>
                  <a:pt x="4736223" y="0"/>
                </a:lnTo>
                <a:lnTo>
                  <a:pt x="4774034" y="0"/>
                </a:lnTo>
                <a:lnTo>
                  <a:pt x="5406658" y="0"/>
                </a:lnTo>
                <a:lnTo>
                  <a:pt x="5444468" y="0"/>
                </a:lnTo>
                <a:lnTo>
                  <a:pt x="6077091" y="0"/>
                </a:lnTo>
                <a:lnTo>
                  <a:pt x="6114902" y="0"/>
                </a:lnTo>
                <a:lnTo>
                  <a:pt x="6747525" y="0"/>
                </a:lnTo>
                <a:lnTo>
                  <a:pt x="6785336" y="0"/>
                </a:lnTo>
                <a:lnTo>
                  <a:pt x="7417960" y="0"/>
                </a:lnTo>
                <a:lnTo>
                  <a:pt x="7455770" y="0"/>
                </a:lnTo>
                <a:lnTo>
                  <a:pt x="8126205" y="0"/>
                </a:lnTo>
                <a:lnTo>
                  <a:pt x="8126205" y="71211"/>
                </a:lnTo>
                <a:lnTo>
                  <a:pt x="7455770" y="71211"/>
                </a:lnTo>
                <a:lnTo>
                  <a:pt x="7417960" y="71211"/>
                </a:lnTo>
                <a:lnTo>
                  <a:pt x="6785336" y="71211"/>
                </a:lnTo>
                <a:lnTo>
                  <a:pt x="6747525" y="71211"/>
                </a:lnTo>
                <a:lnTo>
                  <a:pt x="6114902" y="71211"/>
                </a:lnTo>
                <a:lnTo>
                  <a:pt x="6077091" y="71211"/>
                </a:lnTo>
                <a:lnTo>
                  <a:pt x="5444468" y="71211"/>
                </a:lnTo>
                <a:lnTo>
                  <a:pt x="5406658" y="71211"/>
                </a:lnTo>
                <a:lnTo>
                  <a:pt x="4774034" y="71211"/>
                </a:lnTo>
                <a:lnTo>
                  <a:pt x="4736223" y="71211"/>
                </a:lnTo>
                <a:lnTo>
                  <a:pt x="4065791" y="71211"/>
                </a:lnTo>
                <a:close/>
                <a:moveTo>
                  <a:pt x="0" y="0"/>
                </a:moveTo>
                <a:lnTo>
                  <a:pt x="670434" y="0"/>
                </a:lnTo>
                <a:lnTo>
                  <a:pt x="708245" y="0"/>
                </a:lnTo>
                <a:lnTo>
                  <a:pt x="1340868" y="0"/>
                </a:lnTo>
                <a:lnTo>
                  <a:pt x="1378679" y="0"/>
                </a:lnTo>
                <a:lnTo>
                  <a:pt x="2011301" y="0"/>
                </a:lnTo>
                <a:lnTo>
                  <a:pt x="2049112" y="0"/>
                </a:lnTo>
                <a:lnTo>
                  <a:pt x="2681735" y="0"/>
                </a:lnTo>
                <a:lnTo>
                  <a:pt x="2719547" y="0"/>
                </a:lnTo>
                <a:lnTo>
                  <a:pt x="3352170" y="0"/>
                </a:lnTo>
                <a:lnTo>
                  <a:pt x="3389981" y="0"/>
                </a:lnTo>
                <a:lnTo>
                  <a:pt x="4060415" y="0"/>
                </a:lnTo>
                <a:lnTo>
                  <a:pt x="4060415" y="71211"/>
                </a:lnTo>
                <a:lnTo>
                  <a:pt x="3389981" y="71211"/>
                </a:lnTo>
                <a:lnTo>
                  <a:pt x="3352170" y="71211"/>
                </a:lnTo>
                <a:lnTo>
                  <a:pt x="2719547" y="71211"/>
                </a:lnTo>
                <a:lnTo>
                  <a:pt x="2681735" y="71211"/>
                </a:lnTo>
                <a:lnTo>
                  <a:pt x="2049112" y="71211"/>
                </a:lnTo>
                <a:lnTo>
                  <a:pt x="2011301" y="71211"/>
                </a:lnTo>
                <a:lnTo>
                  <a:pt x="1378679" y="71211"/>
                </a:lnTo>
                <a:lnTo>
                  <a:pt x="1340868" y="71211"/>
                </a:lnTo>
                <a:lnTo>
                  <a:pt x="708245" y="71211"/>
                </a:lnTo>
                <a:lnTo>
                  <a:pt x="670434" y="71211"/>
                </a:lnTo>
                <a:lnTo>
                  <a:pt x="0" y="71211"/>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ea typeface="微软雅黑" panose="020B0503020204020204" pitchFamily="34" charset="-122"/>
            </a:endParaRPr>
          </a:p>
        </p:txBody>
      </p:sp>
      <p:sp>
        <p:nvSpPr>
          <p:cNvPr id="8" name="Line 14"/>
          <p:cNvSpPr>
            <a:spLocks noChangeShapeType="1"/>
          </p:cNvSpPr>
          <p:nvPr/>
        </p:nvSpPr>
        <p:spPr bwMode="auto">
          <a:xfrm rot="10800000">
            <a:off x="6097588" y="248460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prstClr val="black"/>
              </a:solidFill>
              <a:latin typeface="微软雅黑" pitchFamily="34" charset="-122"/>
              <a:ea typeface="微软雅黑" pitchFamily="34" charset="-122"/>
            </a:endParaRPr>
          </a:p>
        </p:txBody>
      </p:sp>
      <p:sp>
        <p:nvSpPr>
          <p:cNvPr id="9" name="Line 15"/>
          <p:cNvSpPr>
            <a:spLocks noChangeShapeType="1"/>
          </p:cNvSpPr>
          <p:nvPr/>
        </p:nvSpPr>
        <p:spPr bwMode="auto">
          <a:xfrm rot="10800000">
            <a:off x="6097588" y="2484602"/>
            <a:ext cx="0" cy="0"/>
          </a:xfrm>
          <a:prstGeom prst="line">
            <a:avLst/>
          </a:prstGeom>
          <a:noFill/>
          <a:ln w="1588" cap="flat">
            <a:solidFill>
              <a:srgbClr val="88867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d-ID">
              <a:solidFill>
                <a:prstClr val="black"/>
              </a:solidFill>
              <a:latin typeface="微软雅黑" pitchFamily="34" charset="-122"/>
              <a:ea typeface="微软雅黑" pitchFamily="34" charset="-122"/>
            </a:endParaRPr>
          </a:p>
        </p:txBody>
      </p:sp>
      <p:grpSp>
        <p:nvGrpSpPr>
          <p:cNvPr id="10" name="Group 86"/>
          <p:cNvGrpSpPr/>
          <p:nvPr/>
        </p:nvGrpSpPr>
        <p:grpSpPr>
          <a:xfrm>
            <a:off x="4649791" y="1809203"/>
            <a:ext cx="2935287" cy="4768850"/>
            <a:chOff x="4649788" y="967712"/>
            <a:chExt cx="2935287" cy="4768850"/>
          </a:xfrm>
        </p:grpSpPr>
        <p:sp>
          <p:nvSpPr>
            <p:cNvPr id="11" name="Freeform 13"/>
            <p:cNvSpPr>
              <a:spLocks noEditPoints="1"/>
            </p:cNvSpPr>
            <p:nvPr/>
          </p:nvSpPr>
          <p:spPr bwMode="auto">
            <a:xfrm rot="10800000">
              <a:off x="4649788" y="2266287"/>
              <a:ext cx="2935287" cy="3470275"/>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solidFill>
              <a:srgbClr val="4E5B6F">
                <a:alpha val="1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2" name="Freeform 16"/>
            <p:cNvSpPr>
              <a:spLocks noEditPoints="1"/>
            </p:cNvSpPr>
            <p:nvPr/>
          </p:nvSpPr>
          <p:spPr bwMode="auto">
            <a:xfrm rot="10800000">
              <a:off x="5346701" y="967712"/>
              <a:ext cx="1500187" cy="1203325"/>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solidFill>
              <a:srgbClr val="4E5B6F">
                <a:alpha val="1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cxnSp>
        <p:nvCxnSpPr>
          <p:cNvPr id="13" name="Elbow Connector 89"/>
          <p:cNvCxnSpPr>
            <a:stCxn id="18" idx="14"/>
          </p:cNvCxnSpPr>
          <p:nvPr/>
        </p:nvCxnSpPr>
        <p:spPr>
          <a:xfrm rot="10800000">
            <a:off x="3551207" y="3100277"/>
            <a:ext cx="1722805" cy="1360181"/>
          </a:xfrm>
          <a:prstGeom prst="bentConnector3">
            <a:avLst>
              <a:gd name="adj1" fmla="val 50000"/>
            </a:avLst>
          </a:prstGeom>
          <a:noFill/>
          <a:ln w="31750" cap="flat" cmpd="sng" algn="ctr">
            <a:solidFill>
              <a:srgbClr val="7FD13B"/>
            </a:solidFill>
            <a:prstDash val="solid"/>
            <a:miter lim="800000"/>
            <a:tailEnd type="oval" w="lg" len="lg"/>
          </a:ln>
          <a:effectLst/>
        </p:spPr>
      </p:cxnSp>
      <p:cxnSp>
        <p:nvCxnSpPr>
          <p:cNvPr id="14" name="Elbow Connector 90"/>
          <p:cNvCxnSpPr/>
          <p:nvPr/>
        </p:nvCxnSpPr>
        <p:spPr>
          <a:xfrm rot="10800000" flipV="1">
            <a:off x="3184289" y="5455249"/>
            <a:ext cx="1926123" cy="473523"/>
          </a:xfrm>
          <a:prstGeom prst="bentConnector3">
            <a:avLst>
              <a:gd name="adj1" fmla="val 50000"/>
            </a:avLst>
          </a:prstGeom>
          <a:noFill/>
          <a:ln w="31750" cap="flat" cmpd="sng" algn="ctr">
            <a:solidFill>
              <a:srgbClr val="6CAE43"/>
            </a:solidFill>
            <a:prstDash val="solid"/>
            <a:miter lim="800000"/>
            <a:tailEnd type="oval" w="lg" len="lg"/>
          </a:ln>
          <a:effectLst/>
        </p:spPr>
      </p:cxnSp>
      <p:cxnSp>
        <p:nvCxnSpPr>
          <p:cNvPr id="15" name="Elbow Connector 91"/>
          <p:cNvCxnSpPr>
            <a:stCxn id="21" idx="12"/>
          </p:cNvCxnSpPr>
          <p:nvPr/>
        </p:nvCxnSpPr>
        <p:spPr>
          <a:xfrm rot="10800000" flipH="1">
            <a:off x="6963785" y="3326701"/>
            <a:ext cx="1260003" cy="1133405"/>
          </a:xfrm>
          <a:prstGeom prst="bentConnector3">
            <a:avLst>
              <a:gd name="adj1" fmla="val 54401"/>
            </a:avLst>
          </a:prstGeom>
          <a:noFill/>
          <a:ln w="31750" cap="flat" cmpd="sng" algn="ctr">
            <a:solidFill>
              <a:srgbClr val="6CAE43"/>
            </a:solidFill>
            <a:prstDash val="solid"/>
            <a:miter lim="800000"/>
            <a:tailEnd type="oval" w="lg" len="lg"/>
          </a:ln>
          <a:effectLst/>
        </p:spPr>
      </p:cxnSp>
      <p:cxnSp>
        <p:nvCxnSpPr>
          <p:cNvPr id="16" name="Elbow Connector 92"/>
          <p:cNvCxnSpPr/>
          <p:nvPr/>
        </p:nvCxnSpPr>
        <p:spPr>
          <a:xfrm>
            <a:off x="6963785" y="5620115"/>
            <a:ext cx="1564267" cy="356907"/>
          </a:xfrm>
          <a:prstGeom prst="bentConnector3">
            <a:avLst>
              <a:gd name="adj1" fmla="val 50000"/>
            </a:avLst>
          </a:prstGeom>
          <a:noFill/>
          <a:ln w="31750" cap="flat" cmpd="sng" algn="ctr">
            <a:solidFill>
              <a:srgbClr val="6CAE43"/>
            </a:solidFill>
            <a:prstDash val="solid"/>
            <a:miter lim="800000"/>
            <a:tailEnd type="oval" w="lg" len="lg"/>
          </a:ln>
          <a:effectLst/>
        </p:spPr>
      </p:cxnSp>
      <p:grpSp>
        <p:nvGrpSpPr>
          <p:cNvPr id="17" name="Group 93"/>
          <p:cNvGrpSpPr/>
          <p:nvPr/>
        </p:nvGrpSpPr>
        <p:grpSpPr>
          <a:xfrm>
            <a:off x="5087939" y="3472903"/>
            <a:ext cx="1174751" cy="1339850"/>
            <a:chOff x="5087938" y="2631412"/>
            <a:chExt cx="1174750" cy="1339850"/>
          </a:xfrm>
          <a:solidFill>
            <a:srgbClr val="7FD13B"/>
          </a:solidFill>
        </p:grpSpPr>
        <p:sp>
          <p:nvSpPr>
            <p:cNvPr id="18" name="Freeform 19"/>
            <p:cNvSpPr>
              <a:spLocks/>
            </p:cNvSpPr>
            <p:nvPr/>
          </p:nvSpPr>
          <p:spPr bwMode="auto">
            <a:xfrm rot="10800000">
              <a:off x="5087938" y="2631412"/>
              <a:ext cx="1174750" cy="1339850"/>
            </a:xfrm>
            <a:custGeom>
              <a:avLst/>
              <a:gdLst>
                <a:gd name="T0" fmla="*/ 336 w 423"/>
                <a:gd name="T1" fmla="*/ 0 h 483"/>
                <a:gd name="T2" fmla="*/ 313 w 423"/>
                <a:gd name="T3" fmla="*/ 42 h 483"/>
                <a:gd name="T4" fmla="*/ 262 w 423"/>
                <a:gd name="T5" fmla="*/ 62 h 483"/>
                <a:gd name="T6" fmla="*/ 210 w 423"/>
                <a:gd name="T7" fmla="*/ 42 h 483"/>
                <a:gd name="T8" fmla="*/ 187 w 423"/>
                <a:gd name="T9" fmla="*/ 0 h 483"/>
                <a:gd name="T10" fmla="*/ 63 w 423"/>
                <a:gd name="T11" fmla="*/ 0 h 483"/>
                <a:gd name="T12" fmla="*/ 63 w 423"/>
                <a:gd name="T13" fmla="*/ 190 h 483"/>
                <a:gd name="T14" fmla="*/ 55 w 423"/>
                <a:gd name="T15" fmla="*/ 190 h 483"/>
                <a:gd name="T16" fmla="*/ 0 w 423"/>
                <a:gd name="T17" fmla="*/ 250 h 483"/>
                <a:gd name="T18" fmla="*/ 55 w 423"/>
                <a:gd name="T19" fmla="*/ 309 h 483"/>
                <a:gd name="T20" fmla="*/ 63 w 423"/>
                <a:gd name="T21" fmla="*/ 310 h 483"/>
                <a:gd name="T22" fmla="*/ 63 w 423"/>
                <a:gd name="T23" fmla="*/ 483 h 483"/>
                <a:gd name="T24" fmla="*/ 216 w 423"/>
                <a:gd name="T25" fmla="*/ 483 h 483"/>
                <a:gd name="T26" fmla="*/ 319 w 423"/>
                <a:gd name="T27" fmla="*/ 195 h 483"/>
                <a:gd name="T28" fmla="*/ 356 w 423"/>
                <a:gd name="T29" fmla="*/ 127 h 483"/>
                <a:gd name="T30" fmla="*/ 423 w 423"/>
                <a:gd name="T31" fmla="*/ 0 h 483"/>
                <a:gd name="T32" fmla="*/ 336 w 423"/>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483">
                  <a:moveTo>
                    <a:pt x="336" y="0"/>
                  </a:moveTo>
                  <a:cubicBezTo>
                    <a:pt x="334" y="16"/>
                    <a:pt x="326" y="31"/>
                    <a:pt x="313" y="42"/>
                  </a:cubicBezTo>
                  <a:cubicBezTo>
                    <a:pt x="299" y="55"/>
                    <a:pt x="281" y="62"/>
                    <a:pt x="262" y="62"/>
                  </a:cubicBezTo>
                  <a:cubicBezTo>
                    <a:pt x="242" y="62"/>
                    <a:pt x="224" y="55"/>
                    <a:pt x="210" y="42"/>
                  </a:cubicBezTo>
                  <a:cubicBezTo>
                    <a:pt x="198" y="31"/>
                    <a:pt x="190" y="16"/>
                    <a:pt x="187" y="0"/>
                  </a:cubicBezTo>
                  <a:cubicBezTo>
                    <a:pt x="63" y="0"/>
                    <a:pt x="63" y="0"/>
                    <a:pt x="63" y="0"/>
                  </a:cubicBezTo>
                  <a:cubicBezTo>
                    <a:pt x="63" y="190"/>
                    <a:pt x="63" y="190"/>
                    <a:pt x="63" y="190"/>
                  </a:cubicBezTo>
                  <a:cubicBezTo>
                    <a:pt x="55" y="190"/>
                    <a:pt x="55" y="190"/>
                    <a:pt x="55" y="190"/>
                  </a:cubicBezTo>
                  <a:cubicBezTo>
                    <a:pt x="24" y="193"/>
                    <a:pt x="0" y="219"/>
                    <a:pt x="0" y="250"/>
                  </a:cubicBezTo>
                  <a:cubicBezTo>
                    <a:pt x="0" y="281"/>
                    <a:pt x="24" y="307"/>
                    <a:pt x="55" y="309"/>
                  </a:cubicBezTo>
                  <a:cubicBezTo>
                    <a:pt x="63" y="310"/>
                    <a:pt x="63" y="310"/>
                    <a:pt x="63" y="310"/>
                  </a:cubicBezTo>
                  <a:cubicBezTo>
                    <a:pt x="63" y="483"/>
                    <a:pt x="63" y="483"/>
                    <a:pt x="63" y="483"/>
                  </a:cubicBezTo>
                  <a:cubicBezTo>
                    <a:pt x="216" y="483"/>
                    <a:pt x="216" y="483"/>
                    <a:pt x="216" y="483"/>
                  </a:cubicBezTo>
                  <a:cubicBezTo>
                    <a:pt x="231" y="419"/>
                    <a:pt x="260" y="321"/>
                    <a:pt x="319" y="195"/>
                  </a:cubicBezTo>
                  <a:cubicBezTo>
                    <a:pt x="328" y="175"/>
                    <a:pt x="341" y="153"/>
                    <a:pt x="356" y="127"/>
                  </a:cubicBezTo>
                  <a:cubicBezTo>
                    <a:pt x="378" y="90"/>
                    <a:pt x="404" y="45"/>
                    <a:pt x="423" y="0"/>
                  </a:cubicBezTo>
                  <a:lnTo>
                    <a:pt x="336"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19" name="TextBox 95"/>
            <p:cNvSpPr txBox="1"/>
            <p:nvPr/>
          </p:nvSpPr>
          <p:spPr>
            <a:xfrm>
              <a:off x="5474252" y="3256239"/>
              <a:ext cx="542490" cy="369332"/>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01</a:t>
              </a:r>
              <a:endParaRPr kumimoji="0" lang="en-US" sz="18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20" name="Group 96"/>
          <p:cNvGrpSpPr/>
          <p:nvPr/>
        </p:nvGrpSpPr>
        <p:grpSpPr>
          <a:xfrm>
            <a:off x="6134102" y="3472903"/>
            <a:ext cx="1012825" cy="1511300"/>
            <a:chOff x="6134100" y="2631412"/>
            <a:chExt cx="1012825" cy="1511300"/>
          </a:xfrm>
        </p:grpSpPr>
        <p:sp>
          <p:nvSpPr>
            <p:cNvPr id="21" name="Freeform 20"/>
            <p:cNvSpPr>
              <a:spLocks/>
            </p:cNvSpPr>
            <p:nvPr/>
          </p:nvSpPr>
          <p:spPr bwMode="auto">
            <a:xfrm rot="10800000">
              <a:off x="6134100" y="2631412"/>
              <a:ext cx="1012825" cy="1511300"/>
            </a:xfrm>
            <a:custGeom>
              <a:avLst/>
              <a:gdLst>
                <a:gd name="T0" fmla="*/ 365 w 365"/>
                <a:gd name="T1" fmla="*/ 387 h 545"/>
                <a:gd name="T2" fmla="*/ 323 w 365"/>
                <a:gd name="T3" fmla="*/ 363 h 545"/>
                <a:gd name="T4" fmla="*/ 303 w 365"/>
                <a:gd name="T5" fmla="*/ 312 h 545"/>
                <a:gd name="T6" fmla="*/ 323 w 365"/>
                <a:gd name="T7" fmla="*/ 260 h 545"/>
                <a:gd name="T8" fmla="*/ 365 w 365"/>
                <a:gd name="T9" fmla="*/ 237 h 545"/>
                <a:gd name="T10" fmla="*/ 365 w 365"/>
                <a:gd name="T11" fmla="*/ 62 h 545"/>
                <a:gd name="T12" fmla="*/ 231 w 365"/>
                <a:gd name="T13" fmla="*/ 62 h 545"/>
                <a:gd name="T14" fmla="*/ 230 w 365"/>
                <a:gd name="T15" fmla="*/ 55 h 545"/>
                <a:gd name="T16" fmla="*/ 170 w 365"/>
                <a:gd name="T17" fmla="*/ 0 h 545"/>
                <a:gd name="T18" fmla="*/ 111 w 365"/>
                <a:gd name="T19" fmla="*/ 55 h 545"/>
                <a:gd name="T20" fmla="*/ 110 w 365"/>
                <a:gd name="T21" fmla="*/ 62 h 545"/>
                <a:gd name="T22" fmla="*/ 0 w 365"/>
                <a:gd name="T23" fmla="*/ 62 h 545"/>
                <a:gd name="T24" fmla="*/ 66 w 365"/>
                <a:gd name="T25" fmla="*/ 189 h 545"/>
                <a:gd name="T26" fmla="*/ 103 w 365"/>
                <a:gd name="T27" fmla="*/ 257 h 545"/>
                <a:gd name="T28" fmla="*/ 206 w 365"/>
                <a:gd name="T29" fmla="*/ 545 h 545"/>
                <a:gd name="T30" fmla="*/ 365 w 365"/>
                <a:gd name="T31" fmla="*/ 545 h 545"/>
                <a:gd name="T32" fmla="*/ 365 w 365"/>
                <a:gd name="T33" fmla="*/ 387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5" h="545">
                  <a:moveTo>
                    <a:pt x="365" y="387"/>
                  </a:moveTo>
                  <a:cubicBezTo>
                    <a:pt x="349" y="384"/>
                    <a:pt x="335" y="376"/>
                    <a:pt x="323" y="363"/>
                  </a:cubicBezTo>
                  <a:cubicBezTo>
                    <a:pt x="310" y="349"/>
                    <a:pt x="303" y="331"/>
                    <a:pt x="303" y="312"/>
                  </a:cubicBezTo>
                  <a:cubicBezTo>
                    <a:pt x="303" y="293"/>
                    <a:pt x="310" y="274"/>
                    <a:pt x="323" y="260"/>
                  </a:cubicBezTo>
                  <a:cubicBezTo>
                    <a:pt x="335" y="248"/>
                    <a:pt x="349" y="240"/>
                    <a:pt x="365" y="237"/>
                  </a:cubicBezTo>
                  <a:cubicBezTo>
                    <a:pt x="365" y="62"/>
                    <a:pt x="365" y="62"/>
                    <a:pt x="365" y="62"/>
                  </a:cubicBezTo>
                  <a:cubicBezTo>
                    <a:pt x="231" y="62"/>
                    <a:pt x="231" y="62"/>
                    <a:pt x="231" y="62"/>
                  </a:cubicBezTo>
                  <a:cubicBezTo>
                    <a:pt x="230" y="55"/>
                    <a:pt x="230" y="55"/>
                    <a:pt x="230" y="55"/>
                  </a:cubicBezTo>
                  <a:cubicBezTo>
                    <a:pt x="228" y="24"/>
                    <a:pt x="201" y="0"/>
                    <a:pt x="170" y="0"/>
                  </a:cubicBezTo>
                  <a:cubicBezTo>
                    <a:pt x="140" y="0"/>
                    <a:pt x="113" y="24"/>
                    <a:pt x="111" y="55"/>
                  </a:cubicBezTo>
                  <a:cubicBezTo>
                    <a:pt x="110" y="62"/>
                    <a:pt x="110" y="62"/>
                    <a:pt x="110" y="62"/>
                  </a:cubicBezTo>
                  <a:cubicBezTo>
                    <a:pt x="0" y="62"/>
                    <a:pt x="0" y="62"/>
                    <a:pt x="0" y="62"/>
                  </a:cubicBezTo>
                  <a:cubicBezTo>
                    <a:pt x="19" y="107"/>
                    <a:pt x="45" y="152"/>
                    <a:pt x="66" y="189"/>
                  </a:cubicBezTo>
                  <a:cubicBezTo>
                    <a:pt x="81" y="215"/>
                    <a:pt x="94" y="237"/>
                    <a:pt x="103" y="257"/>
                  </a:cubicBezTo>
                  <a:cubicBezTo>
                    <a:pt x="162" y="383"/>
                    <a:pt x="192" y="481"/>
                    <a:pt x="206" y="545"/>
                  </a:cubicBezTo>
                  <a:cubicBezTo>
                    <a:pt x="365" y="545"/>
                    <a:pt x="365" y="545"/>
                    <a:pt x="365" y="545"/>
                  </a:cubicBezTo>
                  <a:lnTo>
                    <a:pt x="365" y="387"/>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2" name="TextBox 98"/>
            <p:cNvSpPr txBox="1"/>
            <p:nvPr/>
          </p:nvSpPr>
          <p:spPr>
            <a:xfrm>
              <a:off x="6294788" y="3256239"/>
              <a:ext cx="54249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02</a:t>
              </a:r>
              <a:endParaRPr kumimoji="0" lang="en-US" sz="18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23" name="Group 99"/>
          <p:cNvGrpSpPr/>
          <p:nvPr/>
        </p:nvGrpSpPr>
        <p:grpSpPr>
          <a:xfrm>
            <a:off x="5016503" y="4684169"/>
            <a:ext cx="1069975" cy="1527175"/>
            <a:chOff x="5016500" y="3842674"/>
            <a:chExt cx="1069975" cy="1527175"/>
          </a:xfrm>
        </p:grpSpPr>
        <p:sp>
          <p:nvSpPr>
            <p:cNvPr id="24" name="Freeform 18"/>
            <p:cNvSpPr>
              <a:spLocks/>
            </p:cNvSpPr>
            <p:nvPr/>
          </p:nvSpPr>
          <p:spPr bwMode="auto">
            <a:xfrm rot="10800000">
              <a:off x="5016500" y="3842674"/>
              <a:ext cx="1069975" cy="1527175"/>
            </a:xfrm>
            <a:custGeom>
              <a:avLst/>
              <a:gdLst>
                <a:gd name="T0" fmla="*/ 0 w 386"/>
                <a:gd name="T1" fmla="*/ 164 h 551"/>
                <a:gd name="T2" fmla="*/ 42 w 386"/>
                <a:gd name="T3" fmla="*/ 187 h 551"/>
                <a:gd name="T4" fmla="*/ 62 w 386"/>
                <a:gd name="T5" fmla="*/ 239 h 551"/>
                <a:gd name="T6" fmla="*/ 42 w 386"/>
                <a:gd name="T7" fmla="*/ 291 h 551"/>
                <a:gd name="T8" fmla="*/ 0 w 386"/>
                <a:gd name="T9" fmla="*/ 314 h 551"/>
                <a:gd name="T10" fmla="*/ 0 w 386"/>
                <a:gd name="T11" fmla="*/ 488 h 551"/>
                <a:gd name="T12" fmla="*/ 139 w 386"/>
                <a:gd name="T13" fmla="*/ 488 h 551"/>
                <a:gd name="T14" fmla="*/ 139 w 386"/>
                <a:gd name="T15" fmla="*/ 496 h 551"/>
                <a:gd name="T16" fmla="*/ 199 w 386"/>
                <a:gd name="T17" fmla="*/ 551 h 551"/>
                <a:gd name="T18" fmla="*/ 258 w 386"/>
                <a:gd name="T19" fmla="*/ 496 h 551"/>
                <a:gd name="T20" fmla="*/ 259 w 386"/>
                <a:gd name="T21" fmla="*/ 488 h 551"/>
                <a:gd name="T22" fmla="*/ 366 w 386"/>
                <a:gd name="T23" fmla="*/ 488 h 551"/>
                <a:gd name="T24" fmla="*/ 386 w 386"/>
                <a:gd name="T25" fmla="*/ 397 h 551"/>
                <a:gd name="T26" fmla="*/ 0 w 386"/>
                <a:gd name="T27" fmla="*/ 0 h 551"/>
                <a:gd name="T28" fmla="*/ 0 w 386"/>
                <a:gd name="T29" fmla="*/ 164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6" h="551">
                  <a:moveTo>
                    <a:pt x="0" y="164"/>
                  </a:moveTo>
                  <a:cubicBezTo>
                    <a:pt x="16" y="167"/>
                    <a:pt x="31" y="175"/>
                    <a:pt x="42" y="187"/>
                  </a:cubicBezTo>
                  <a:cubicBezTo>
                    <a:pt x="55" y="201"/>
                    <a:pt x="62" y="220"/>
                    <a:pt x="62" y="239"/>
                  </a:cubicBezTo>
                  <a:cubicBezTo>
                    <a:pt x="62" y="258"/>
                    <a:pt x="55" y="276"/>
                    <a:pt x="42" y="291"/>
                  </a:cubicBezTo>
                  <a:cubicBezTo>
                    <a:pt x="31" y="303"/>
                    <a:pt x="16" y="311"/>
                    <a:pt x="0" y="314"/>
                  </a:cubicBezTo>
                  <a:cubicBezTo>
                    <a:pt x="0" y="488"/>
                    <a:pt x="0" y="488"/>
                    <a:pt x="0" y="488"/>
                  </a:cubicBezTo>
                  <a:cubicBezTo>
                    <a:pt x="139" y="488"/>
                    <a:pt x="139" y="488"/>
                    <a:pt x="139" y="488"/>
                  </a:cubicBezTo>
                  <a:cubicBezTo>
                    <a:pt x="139" y="496"/>
                    <a:pt x="139" y="496"/>
                    <a:pt x="139" y="496"/>
                  </a:cubicBezTo>
                  <a:cubicBezTo>
                    <a:pt x="142" y="527"/>
                    <a:pt x="168" y="551"/>
                    <a:pt x="199" y="551"/>
                  </a:cubicBezTo>
                  <a:cubicBezTo>
                    <a:pt x="230" y="551"/>
                    <a:pt x="256" y="527"/>
                    <a:pt x="258" y="496"/>
                  </a:cubicBezTo>
                  <a:cubicBezTo>
                    <a:pt x="259" y="488"/>
                    <a:pt x="259" y="488"/>
                    <a:pt x="259" y="488"/>
                  </a:cubicBezTo>
                  <a:cubicBezTo>
                    <a:pt x="366" y="488"/>
                    <a:pt x="366" y="488"/>
                    <a:pt x="366" y="488"/>
                  </a:cubicBezTo>
                  <a:cubicBezTo>
                    <a:pt x="378" y="457"/>
                    <a:pt x="386" y="426"/>
                    <a:pt x="386" y="397"/>
                  </a:cubicBezTo>
                  <a:cubicBezTo>
                    <a:pt x="386" y="182"/>
                    <a:pt x="214" y="6"/>
                    <a:pt x="0" y="0"/>
                  </a:cubicBezTo>
                  <a:lnTo>
                    <a:pt x="0" y="164"/>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5" name="TextBox 101"/>
            <p:cNvSpPr txBox="1"/>
            <p:nvPr/>
          </p:nvSpPr>
          <p:spPr>
            <a:xfrm>
              <a:off x="5211441" y="4386948"/>
              <a:ext cx="54249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04</a:t>
              </a:r>
              <a:endParaRPr kumimoji="0" lang="en-US" sz="18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26" name="Group 102"/>
          <p:cNvGrpSpPr/>
          <p:nvPr/>
        </p:nvGrpSpPr>
        <p:grpSpPr>
          <a:xfrm>
            <a:off x="5959477" y="4857202"/>
            <a:ext cx="1260475" cy="1354138"/>
            <a:chOff x="5959475" y="4015711"/>
            <a:chExt cx="1260475" cy="1354138"/>
          </a:xfrm>
        </p:grpSpPr>
        <p:sp>
          <p:nvSpPr>
            <p:cNvPr id="27" name="Freeform 17"/>
            <p:cNvSpPr>
              <a:spLocks/>
            </p:cNvSpPr>
            <p:nvPr/>
          </p:nvSpPr>
          <p:spPr bwMode="auto">
            <a:xfrm rot="10800000">
              <a:off x="5959475" y="4015711"/>
              <a:ext cx="1260475" cy="1354138"/>
            </a:xfrm>
            <a:custGeom>
              <a:avLst/>
              <a:gdLst>
                <a:gd name="T0" fmla="*/ 122 w 454"/>
                <a:gd name="T1" fmla="*/ 489 h 489"/>
                <a:gd name="T2" fmla="*/ 145 w 454"/>
                <a:gd name="T3" fmla="*/ 447 h 489"/>
                <a:gd name="T4" fmla="*/ 196 w 454"/>
                <a:gd name="T5" fmla="*/ 426 h 489"/>
                <a:gd name="T6" fmla="*/ 248 w 454"/>
                <a:gd name="T7" fmla="*/ 447 h 489"/>
                <a:gd name="T8" fmla="*/ 271 w 454"/>
                <a:gd name="T9" fmla="*/ 489 h 489"/>
                <a:gd name="T10" fmla="*/ 391 w 454"/>
                <a:gd name="T11" fmla="*/ 489 h 489"/>
                <a:gd name="T12" fmla="*/ 391 w 454"/>
                <a:gd name="T13" fmla="*/ 299 h 489"/>
                <a:gd name="T14" fmla="*/ 399 w 454"/>
                <a:gd name="T15" fmla="*/ 298 h 489"/>
                <a:gd name="T16" fmla="*/ 454 w 454"/>
                <a:gd name="T17" fmla="*/ 239 h 489"/>
                <a:gd name="T18" fmla="*/ 399 w 454"/>
                <a:gd name="T19" fmla="*/ 179 h 489"/>
                <a:gd name="T20" fmla="*/ 391 w 454"/>
                <a:gd name="T21" fmla="*/ 179 h 489"/>
                <a:gd name="T22" fmla="*/ 391 w 454"/>
                <a:gd name="T23" fmla="*/ 0 h 489"/>
                <a:gd name="T24" fmla="*/ 0 w 454"/>
                <a:gd name="T25" fmla="*/ 397 h 489"/>
                <a:gd name="T26" fmla="*/ 19 w 454"/>
                <a:gd name="T27" fmla="*/ 489 h 489"/>
                <a:gd name="T28" fmla="*/ 122 w 454"/>
                <a:gd name="T29" fmla="*/ 489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4" h="489">
                  <a:moveTo>
                    <a:pt x="122" y="489"/>
                  </a:moveTo>
                  <a:cubicBezTo>
                    <a:pt x="125" y="473"/>
                    <a:pt x="133" y="458"/>
                    <a:pt x="145" y="447"/>
                  </a:cubicBezTo>
                  <a:cubicBezTo>
                    <a:pt x="159" y="434"/>
                    <a:pt x="177" y="426"/>
                    <a:pt x="196" y="426"/>
                  </a:cubicBezTo>
                  <a:cubicBezTo>
                    <a:pt x="216" y="426"/>
                    <a:pt x="234" y="434"/>
                    <a:pt x="248" y="447"/>
                  </a:cubicBezTo>
                  <a:cubicBezTo>
                    <a:pt x="260" y="458"/>
                    <a:pt x="268" y="473"/>
                    <a:pt x="271" y="489"/>
                  </a:cubicBezTo>
                  <a:cubicBezTo>
                    <a:pt x="391" y="489"/>
                    <a:pt x="391" y="489"/>
                    <a:pt x="391" y="489"/>
                  </a:cubicBezTo>
                  <a:cubicBezTo>
                    <a:pt x="391" y="299"/>
                    <a:pt x="391" y="299"/>
                    <a:pt x="391" y="299"/>
                  </a:cubicBezTo>
                  <a:cubicBezTo>
                    <a:pt x="399" y="298"/>
                    <a:pt x="399" y="298"/>
                    <a:pt x="399" y="298"/>
                  </a:cubicBezTo>
                  <a:cubicBezTo>
                    <a:pt x="430" y="296"/>
                    <a:pt x="454" y="270"/>
                    <a:pt x="454" y="239"/>
                  </a:cubicBezTo>
                  <a:cubicBezTo>
                    <a:pt x="454" y="208"/>
                    <a:pt x="430" y="182"/>
                    <a:pt x="399" y="179"/>
                  </a:cubicBezTo>
                  <a:cubicBezTo>
                    <a:pt x="391" y="179"/>
                    <a:pt x="391" y="179"/>
                    <a:pt x="391" y="179"/>
                  </a:cubicBezTo>
                  <a:cubicBezTo>
                    <a:pt x="391" y="0"/>
                    <a:pt x="391" y="0"/>
                    <a:pt x="391" y="0"/>
                  </a:cubicBezTo>
                  <a:cubicBezTo>
                    <a:pt x="175" y="3"/>
                    <a:pt x="0" y="180"/>
                    <a:pt x="0" y="397"/>
                  </a:cubicBezTo>
                  <a:cubicBezTo>
                    <a:pt x="0" y="426"/>
                    <a:pt x="7" y="457"/>
                    <a:pt x="19" y="489"/>
                  </a:cubicBezTo>
                  <a:lnTo>
                    <a:pt x="122" y="489"/>
                  </a:ln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28" name="TextBox 104"/>
            <p:cNvSpPr txBox="1"/>
            <p:nvPr/>
          </p:nvSpPr>
          <p:spPr>
            <a:xfrm>
              <a:off x="6446650" y="4386948"/>
              <a:ext cx="542489"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03</a:t>
              </a:r>
              <a:endParaRPr kumimoji="0" lang="en-US" sz="18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29" name="Group 105"/>
          <p:cNvGrpSpPr/>
          <p:nvPr/>
        </p:nvGrpSpPr>
        <p:grpSpPr>
          <a:xfrm>
            <a:off x="8337182" y="2802915"/>
            <a:ext cx="1977967" cy="1521204"/>
            <a:chOff x="8337180" y="1961424"/>
            <a:chExt cx="1977966" cy="1521204"/>
          </a:xfrm>
        </p:grpSpPr>
        <p:sp>
          <p:nvSpPr>
            <p:cNvPr id="30" name="Content Placeholder 19"/>
            <p:cNvSpPr txBox="1">
              <a:spLocks/>
            </p:cNvSpPr>
            <p:nvPr/>
          </p:nvSpPr>
          <p:spPr>
            <a:xfrm>
              <a:off x="8379302" y="2508775"/>
              <a:ext cx="1852237" cy="97385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prstClr val="white">
                      <a:lumMod val="65000"/>
                    </a:prstClr>
                  </a:solidFill>
                  <a:effectLst/>
                  <a:uLnTx/>
                  <a:uFillTx/>
                  <a:latin typeface="微软雅黑" pitchFamily="34" charset="-122"/>
                  <a:ea typeface="微软雅黑" pitchFamily="34" charset="-122"/>
                </a:rPr>
                <a:t>输入你的文字信息输入你的文字信息输入你的文字信息输入你的文字信息输入你的文字信息</a:t>
              </a:r>
              <a:endParaRPr kumimoji="0" lang="id-ID" sz="1050" b="0" i="0" u="none" strike="noStrike" kern="1200" cap="none" spc="0" normalizeH="0" baseline="0" noProof="0" dirty="0">
                <a:ln>
                  <a:noFill/>
                </a:ln>
                <a:solidFill>
                  <a:prstClr val="white">
                    <a:lumMod val="65000"/>
                  </a:prstClr>
                </a:solidFill>
                <a:effectLst/>
                <a:uLnTx/>
                <a:uFillTx/>
                <a:latin typeface="微软雅黑" pitchFamily="34" charset="-122"/>
                <a:ea typeface="微软雅黑" pitchFamily="34" charset="-122"/>
              </a:endParaRPr>
            </a:p>
          </p:txBody>
        </p:sp>
        <p:sp>
          <p:nvSpPr>
            <p:cNvPr id="31" name="TextBox 107"/>
            <p:cNvSpPr txBox="1"/>
            <p:nvPr/>
          </p:nvSpPr>
          <p:spPr>
            <a:xfrm>
              <a:off x="8337180" y="2018191"/>
              <a:ext cx="1977966"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224982"/>
                  </a:solidFill>
                  <a:effectLst/>
                  <a:uLnTx/>
                  <a:uFillTx/>
                  <a:latin typeface="微软雅黑" pitchFamily="34" charset="-122"/>
                  <a:ea typeface="微软雅黑" pitchFamily="34" charset="-122"/>
                </a:rPr>
                <a:t>文字</a:t>
              </a:r>
              <a:endParaRPr kumimoji="0" lang="en-US" sz="2000" b="0" i="0" u="none" strike="noStrike" kern="0" cap="none" spc="0" normalizeH="0" baseline="0" noProof="0" dirty="0" smtClean="0">
                <a:ln>
                  <a:noFill/>
                </a:ln>
                <a:solidFill>
                  <a:srgbClr val="224982"/>
                </a:solidFill>
                <a:effectLst/>
                <a:uLnTx/>
                <a:uFillTx/>
                <a:latin typeface="微软雅黑" pitchFamily="34" charset="-122"/>
                <a:ea typeface="微软雅黑" pitchFamily="34" charset="-122"/>
              </a:endParaRPr>
            </a:p>
          </p:txBody>
        </p:sp>
        <p:grpSp>
          <p:nvGrpSpPr>
            <p:cNvPr id="32" name="Group 108"/>
            <p:cNvGrpSpPr/>
            <p:nvPr/>
          </p:nvGrpSpPr>
          <p:grpSpPr>
            <a:xfrm>
              <a:off x="9368285" y="1961424"/>
              <a:ext cx="639384" cy="522365"/>
              <a:chOff x="9274173" y="1797050"/>
              <a:chExt cx="841375" cy="687388"/>
            </a:xfrm>
            <a:solidFill>
              <a:srgbClr val="7FD13B"/>
            </a:solidFill>
          </p:grpSpPr>
          <p:sp>
            <p:nvSpPr>
              <p:cNvPr id="33" name="Freeform 24"/>
              <p:cNvSpPr>
                <a:spLocks/>
              </p:cNvSpPr>
              <p:nvPr/>
            </p:nvSpPr>
            <p:spPr bwMode="auto">
              <a:xfrm>
                <a:off x="9359900" y="2182813"/>
                <a:ext cx="282575" cy="68263"/>
              </a:xfrm>
              <a:custGeom>
                <a:avLst/>
                <a:gdLst>
                  <a:gd name="T0" fmla="*/ 37 w 806"/>
                  <a:gd name="T1" fmla="*/ 73 h 196"/>
                  <a:gd name="T2" fmla="*/ 314 w 806"/>
                  <a:gd name="T3" fmla="*/ 73 h 196"/>
                  <a:gd name="T4" fmla="*/ 746 w 806"/>
                  <a:gd name="T5" fmla="*/ 191 h 196"/>
                  <a:gd name="T6" fmla="*/ 764 w 806"/>
                  <a:gd name="T7" fmla="*/ 196 h 196"/>
                  <a:gd name="T8" fmla="*/ 796 w 806"/>
                  <a:gd name="T9" fmla="*/ 179 h 196"/>
                  <a:gd name="T10" fmla="*/ 783 w 806"/>
                  <a:gd name="T11" fmla="*/ 128 h 196"/>
                  <a:gd name="T12" fmla="*/ 314 w 806"/>
                  <a:gd name="T13" fmla="*/ 0 h 196"/>
                  <a:gd name="T14" fmla="*/ 37 w 806"/>
                  <a:gd name="T15" fmla="*/ 0 h 196"/>
                  <a:gd name="T16" fmla="*/ 0 w 806"/>
                  <a:gd name="T17" fmla="*/ 36 h 196"/>
                  <a:gd name="T18" fmla="*/ 37 w 806"/>
                  <a:gd name="T19" fmla="*/ 73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6" h="196">
                    <a:moveTo>
                      <a:pt x="37" y="73"/>
                    </a:moveTo>
                    <a:cubicBezTo>
                      <a:pt x="314" y="73"/>
                      <a:pt x="314" y="73"/>
                      <a:pt x="314" y="73"/>
                    </a:cubicBezTo>
                    <a:cubicBezTo>
                      <a:pt x="466" y="73"/>
                      <a:pt x="615" y="114"/>
                      <a:pt x="746" y="191"/>
                    </a:cubicBezTo>
                    <a:cubicBezTo>
                      <a:pt x="751" y="195"/>
                      <a:pt x="758" y="196"/>
                      <a:pt x="764" y="196"/>
                    </a:cubicBezTo>
                    <a:cubicBezTo>
                      <a:pt x="777" y="196"/>
                      <a:pt x="789" y="190"/>
                      <a:pt x="796" y="179"/>
                    </a:cubicBezTo>
                    <a:cubicBezTo>
                      <a:pt x="806" y="161"/>
                      <a:pt x="800" y="139"/>
                      <a:pt x="783" y="128"/>
                    </a:cubicBezTo>
                    <a:cubicBezTo>
                      <a:pt x="641" y="44"/>
                      <a:pt x="479" y="0"/>
                      <a:pt x="314" y="0"/>
                    </a:cubicBezTo>
                    <a:cubicBezTo>
                      <a:pt x="37" y="0"/>
                      <a:pt x="37" y="0"/>
                      <a:pt x="37" y="0"/>
                    </a:cubicBezTo>
                    <a:cubicBezTo>
                      <a:pt x="17" y="0"/>
                      <a:pt x="0" y="16"/>
                      <a:pt x="0" y="36"/>
                    </a:cubicBezTo>
                    <a:cubicBezTo>
                      <a:pt x="0" y="57"/>
                      <a:pt x="17" y="73"/>
                      <a:pt x="37" y="73"/>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34" name="Freeform 25"/>
              <p:cNvSpPr>
                <a:spLocks/>
              </p:cNvSpPr>
              <p:nvPr/>
            </p:nvSpPr>
            <p:spPr bwMode="auto">
              <a:xfrm>
                <a:off x="9359900" y="1997075"/>
                <a:ext cx="282575" cy="69850"/>
              </a:xfrm>
              <a:custGeom>
                <a:avLst/>
                <a:gdLst>
                  <a:gd name="T0" fmla="*/ 37 w 806"/>
                  <a:gd name="T1" fmla="*/ 73 h 197"/>
                  <a:gd name="T2" fmla="*/ 314 w 806"/>
                  <a:gd name="T3" fmla="*/ 73 h 197"/>
                  <a:gd name="T4" fmla="*/ 746 w 806"/>
                  <a:gd name="T5" fmla="*/ 192 h 197"/>
                  <a:gd name="T6" fmla="*/ 764 w 806"/>
                  <a:gd name="T7" fmla="*/ 197 h 197"/>
                  <a:gd name="T8" fmla="*/ 796 w 806"/>
                  <a:gd name="T9" fmla="*/ 179 h 197"/>
                  <a:gd name="T10" fmla="*/ 783 w 806"/>
                  <a:gd name="T11" fmla="*/ 129 h 197"/>
                  <a:gd name="T12" fmla="*/ 314 w 806"/>
                  <a:gd name="T13" fmla="*/ 0 h 197"/>
                  <a:gd name="T14" fmla="*/ 37 w 806"/>
                  <a:gd name="T15" fmla="*/ 0 h 197"/>
                  <a:gd name="T16" fmla="*/ 0 w 806"/>
                  <a:gd name="T17" fmla="*/ 37 h 197"/>
                  <a:gd name="T18" fmla="*/ 37 w 806"/>
                  <a:gd name="T19" fmla="*/ 7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6" h="197">
                    <a:moveTo>
                      <a:pt x="37" y="73"/>
                    </a:moveTo>
                    <a:cubicBezTo>
                      <a:pt x="314" y="73"/>
                      <a:pt x="314" y="73"/>
                      <a:pt x="314" y="73"/>
                    </a:cubicBezTo>
                    <a:cubicBezTo>
                      <a:pt x="466" y="73"/>
                      <a:pt x="615" y="114"/>
                      <a:pt x="746" y="192"/>
                    </a:cubicBezTo>
                    <a:cubicBezTo>
                      <a:pt x="751" y="195"/>
                      <a:pt x="758" y="197"/>
                      <a:pt x="764" y="197"/>
                    </a:cubicBezTo>
                    <a:cubicBezTo>
                      <a:pt x="777" y="197"/>
                      <a:pt x="789" y="191"/>
                      <a:pt x="796" y="179"/>
                    </a:cubicBezTo>
                    <a:cubicBezTo>
                      <a:pt x="806" y="162"/>
                      <a:pt x="800" y="139"/>
                      <a:pt x="783" y="129"/>
                    </a:cubicBezTo>
                    <a:cubicBezTo>
                      <a:pt x="641" y="45"/>
                      <a:pt x="479" y="0"/>
                      <a:pt x="314" y="0"/>
                    </a:cubicBezTo>
                    <a:cubicBezTo>
                      <a:pt x="37" y="0"/>
                      <a:pt x="37" y="0"/>
                      <a:pt x="37" y="0"/>
                    </a:cubicBezTo>
                    <a:cubicBezTo>
                      <a:pt x="17" y="0"/>
                      <a:pt x="0" y="17"/>
                      <a:pt x="0" y="37"/>
                    </a:cubicBezTo>
                    <a:cubicBezTo>
                      <a:pt x="0" y="57"/>
                      <a:pt x="17" y="73"/>
                      <a:pt x="37" y="73"/>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35" name="Freeform 26"/>
              <p:cNvSpPr>
                <a:spLocks/>
              </p:cNvSpPr>
              <p:nvPr/>
            </p:nvSpPr>
            <p:spPr bwMode="auto">
              <a:xfrm>
                <a:off x="9359900" y="2057400"/>
                <a:ext cx="282575" cy="69850"/>
              </a:xfrm>
              <a:custGeom>
                <a:avLst/>
                <a:gdLst>
                  <a:gd name="T0" fmla="*/ 37 w 806"/>
                  <a:gd name="T1" fmla="*/ 73 h 197"/>
                  <a:gd name="T2" fmla="*/ 314 w 806"/>
                  <a:gd name="T3" fmla="*/ 73 h 197"/>
                  <a:gd name="T4" fmla="*/ 746 w 806"/>
                  <a:gd name="T5" fmla="*/ 192 h 197"/>
                  <a:gd name="T6" fmla="*/ 764 w 806"/>
                  <a:gd name="T7" fmla="*/ 197 h 197"/>
                  <a:gd name="T8" fmla="*/ 796 w 806"/>
                  <a:gd name="T9" fmla="*/ 179 h 197"/>
                  <a:gd name="T10" fmla="*/ 783 w 806"/>
                  <a:gd name="T11" fmla="*/ 129 h 197"/>
                  <a:gd name="T12" fmla="*/ 314 w 806"/>
                  <a:gd name="T13" fmla="*/ 0 h 197"/>
                  <a:gd name="T14" fmla="*/ 37 w 806"/>
                  <a:gd name="T15" fmla="*/ 0 h 197"/>
                  <a:gd name="T16" fmla="*/ 0 w 806"/>
                  <a:gd name="T17" fmla="*/ 36 h 197"/>
                  <a:gd name="T18" fmla="*/ 37 w 806"/>
                  <a:gd name="T19" fmla="*/ 7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6" h="197">
                    <a:moveTo>
                      <a:pt x="37" y="73"/>
                    </a:moveTo>
                    <a:cubicBezTo>
                      <a:pt x="314" y="73"/>
                      <a:pt x="314" y="73"/>
                      <a:pt x="314" y="73"/>
                    </a:cubicBezTo>
                    <a:cubicBezTo>
                      <a:pt x="466" y="73"/>
                      <a:pt x="615" y="114"/>
                      <a:pt x="746" y="192"/>
                    </a:cubicBezTo>
                    <a:cubicBezTo>
                      <a:pt x="751" y="195"/>
                      <a:pt x="758" y="197"/>
                      <a:pt x="764" y="197"/>
                    </a:cubicBezTo>
                    <a:cubicBezTo>
                      <a:pt x="777" y="197"/>
                      <a:pt x="789" y="190"/>
                      <a:pt x="796" y="179"/>
                    </a:cubicBezTo>
                    <a:cubicBezTo>
                      <a:pt x="806" y="161"/>
                      <a:pt x="800" y="139"/>
                      <a:pt x="783" y="129"/>
                    </a:cubicBezTo>
                    <a:cubicBezTo>
                      <a:pt x="641" y="44"/>
                      <a:pt x="479" y="0"/>
                      <a:pt x="314" y="0"/>
                    </a:cubicBezTo>
                    <a:cubicBezTo>
                      <a:pt x="37" y="0"/>
                      <a:pt x="37" y="0"/>
                      <a:pt x="37" y="0"/>
                    </a:cubicBezTo>
                    <a:cubicBezTo>
                      <a:pt x="17" y="0"/>
                      <a:pt x="0" y="16"/>
                      <a:pt x="0" y="36"/>
                    </a:cubicBezTo>
                    <a:cubicBezTo>
                      <a:pt x="0" y="57"/>
                      <a:pt x="17" y="73"/>
                      <a:pt x="37" y="73"/>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36" name="Freeform 27"/>
              <p:cNvSpPr>
                <a:spLocks/>
              </p:cNvSpPr>
              <p:nvPr/>
            </p:nvSpPr>
            <p:spPr bwMode="auto">
              <a:xfrm>
                <a:off x="9359900" y="2112963"/>
                <a:ext cx="282575" cy="69850"/>
              </a:xfrm>
              <a:custGeom>
                <a:avLst/>
                <a:gdLst>
                  <a:gd name="T0" fmla="*/ 314 w 806"/>
                  <a:gd name="T1" fmla="*/ 73 h 197"/>
                  <a:gd name="T2" fmla="*/ 746 w 806"/>
                  <a:gd name="T3" fmla="*/ 192 h 197"/>
                  <a:gd name="T4" fmla="*/ 764 w 806"/>
                  <a:gd name="T5" fmla="*/ 197 h 197"/>
                  <a:gd name="T6" fmla="*/ 796 w 806"/>
                  <a:gd name="T7" fmla="*/ 179 h 197"/>
                  <a:gd name="T8" fmla="*/ 783 w 806"/>
                  <a:gd name="T9" fmla="*/ 129 h 197"/>
                  <a:gd name="T10" fmla="*/ 314 w 806"/>
                  <a:gd name="T11" fmla="*/ 0 h 197"/>
                  <a:gd name="T12" fmla="*/ 37 w 806"/>
                  <a:gd name="T13" fmla="*/ 0 h 197"/>
                  <a:gd name="T14" fmla="*/ 0 w 806"/>
                  <a:gd name="T15" fmla="*/ 37 h 197"/>
                  <a:gd name="T16" fmla="*/ 37 w 806"/>
                  <a:gd name="T17" fmla="*/ 73 h 197"/>
                  <a:gd name="T18" fmla="*/ 314 w 806"/>
                  <a:gd name="T19" fmla="*/ 7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6" h="197">
                    <a:moveTo>
                      <a:pt x="314" y="73"/>
                    </a:moveTo>
                    <a:cubicBezTo>
                      <a:pt x="466" y="73"/>
                      <a:pt x="615" y="114"/>
                      <a:pt x="746" y="192"/>
                    </a:cubicBezTo>
                    <a:cubicBezTo>
                      <a:pt x="751" y="195"/>
                      <a:pt x="758" y="197"/>
                      <a:pt x="764" y="197"/>
                    </a:cubicBezTo>
                    <a:cubicBezTo>
                      <a:pt x="777" y="197"/>
                      <a:pt x="789" y="190"/>
                      <a:pt x="796" y="179"/>
                    </a:cubicBezTo>
                    <a:cubicBezTo>
                      <a:pt x="806" y="161"/>
                      <a:pt x="800" y="139"/>
                      <a:pt x="783" y="129"/>
                    </a:cubicBezTo>
                    <a:cubicBezTo>
                      <a:pt x="641" y="44"/>
                      <a:pt x="479" y="0"/>
                      <a:pt x="314" y="0"/>
                    </a:cubicBezTo>
                    <a:cubicBezTo>
                      <a:pt x="37" y="0"/>
                      <a:pt x="37" y="0"/>
                      <a:pt x="37" y="0"/>
                    </a:cubicBezTo>
                    <a:cubicBezTo>
                      <a:pt x="17" y="0"/>
                      <a:pt x="0" y="16"/>
                      <a:pt x="0" y="37"/>
                    </a:cubicBezTo>
                    <a:cubicBezTo>
                      <a:pt x="0" y="57"/>
                      <a:pt x="17" y="73"/>
                      <a:pt x="37" y="73"/>
                    </a:cubicBezTo>
                    <a:lnTo>
                      <a:pt x="314" y="73"/>
                    </a:ln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37" name="Freeform 28"/>
              <p:cNvSpPr>
                <a:spLocks noEditPoints="1"/>
              </p:cNvSpPr>
              <p:nvPr/>
            </p:nvSpPr>
            <p:spPr bwMode="auto">
              <a:xfrm>
                <a:off x="9274173" y="1797050"/>
                <a:ext cx="841375" cy="687388"/>
              </a:xfrm>
              <a:custGeom>
                <a:avLst/>
                <a:gdLst>
                  <a:gd name="T0" fmla="*/ 2075 w 2393"/>
                  <a:gd name="T1" fmla="*/ 3 h 1963"/>
                  <a:gd name="T2" fmla="*/ 2041 w 2393"/>
                  <a:gd name="T3" fmla="*/ 1 h 1963"/>
                  <a:gd name="T4" fmla="*/ 2018 w 2393"/>
                  <a:gd name="T5" fmla="*/ 0 h 1963"/>
                  <a:gd name="T6" fmla="*/ 1663 w 2393"/>
                  <a:gd name="T7" fmla="*/ 69 h 1963"/>
                  <a:gd name="T8" fmla="*/ 1223 w 2393"/>
                  <a:gd name="T9" fmla="*/ 392 h 1963"/>
                  <a:gd name="T10" fmla="*/ 1197 w 2393"/>
                  <a:gd name="T11" fmla="*/ 406 h 1963"/>
                  <a:gd name="T12" fmla="*/ 501 w 2393"/>
                  <a:gd name="T13" fmla="*/ 226 h 1963"/>
                  <a:gd name="T14" fmla="*/ 0 w 2393"/>
                  <a:gd name="T15" fmla="*/ 226 h 1963"/>
                  <a:gd name="T16" fmla="*/ 0 w 2393"/>
                  <a:gd name="T17" fmla="*/ 1761 h 1963"/>
                  <a:gd name="T18" fmla="*/ 501 w 2393"/>
                  <a:gd name="T19" fmla="*/ 1761 h 1963"/>
                  <a:gd name="T20" fmla="*/ 1159 w 2393"/>
                  <a:gd name="T21" fmla="*/ 1941 h 1963"/>
                  <a:gd name="T22" fmla="*/ 1160 w 2393"/>
                  <a:gd name="T23" fmla="*/ 1942 h 1963"/>
                  <a:gd name="T24" fmla="*/ 1197 w 2393"/>
                  <a:gd name="T25" fmla="*/ 1963 h 1963"/>
                  <a:gd name="T26" fmla="*/ 1234 w 2393"/>
                  <a:gd name="T27" fmla="*/ 1941 h 1963"/>
                  <a:gd name="T28" fmla="*/ 1892 w 2393"/>
                  <a:gd name="T29" fmla="*/ 1761 h 1963"/>
                  <a:gd name="T30" fmla="*/ 2393 w 2393"/>
                  <a:gd name="T31" fmla="*/ 1761 h 1963"/>
                  <a:gd name="T32" fmla="*/ 2393 w 2393"/>
                  <a:gd name="T33" fmla="*/ 226 h 1963"/>
                  <a:gd name="T34" fmla="*/ 2075 w 2393"/>
                  <a:gd name="T35" fmla="*/ 226 h 1963"/>
                  <a:gd name="T36" fmla="*/ 2075 w 2393"/>
                  <a:gd name="T37" fmla="*/ 3 h 1963"/>
                  <a:gd name="T38" fmla="*/ 2247 w 2393"/>
                  <a:gd name="T39" fmla="*/ 1614 h 1963"/>
                  <a:gd name="T40" fmla="*/ 1892 w 2393"/>
                  <a:gd name="T41" fmla="*/ 1614 h 1963"/>
                  <a:gd name="T42" fmla="*/ 1312 w 2393"/>
                  <a:gd name="T43" fmla="*/ 1737 h 1963"/>
                  <a:gd name="T44" fmla="*/ 1929 w 2393"/>
                  <a:gd name="T45" fmla="*/ 1454 h 1963"/>
                  <a:gd name="T46" fmla="*/ 2032 w 2393"/>
                  <a:gd name="T47" fmla="*/ 1461 h 1963"/>
                  <a:gd name="T48" fmla="*/ 2075 w 2393"/>
                  <a:gd name="T49" fmla="*/ 1469 h 1963"/>
                  <a:gd name="T50" fmla="*/ 2075 w 2393"/>
                  <a:gd name="T51" fmla="*/ 373 h 1963"/>
                  <a:gd name="T52" fmla="*/ 2247 w 2393"/>
                  <a:gd name="T53" fmla="*/ 373 h 1963"/>
                  <a:gd name="T54" fmla="*/ 2247 w 2393"/>
                  <a:gd name="T55" fmla="*/ 1614 h 1963"/>
                  <a:gd name="T56" fmla="*/ 146 w 2393"/>
                  <a:gd name="T57" fmla="*/ 373 h 1963"/>
                  <a:gd name="T58" fmla="*/ 501 w 2393"/>
                  <a:gd name="T59" fmla="*/ 373 h 1963"/>
                  <a:gd name="T60" fmla="*/ 1123 w 2393"/>
                  <a:gd name="T61" fmla="*/ 533 h 1963"/>
                  <a:gd name="T62" fmla="*/ 1123 w 2393"/>
                  <a:gd name="T63" fmla="*/ 1756 h 1963"/>
                  <a:gd name="T64" fmla="*/ 501 w 2393"/>
                  <a:gd name="T65" fmla="*/ 1614 h 1963"/>
                  <a:gd name="T66" fmla="*/ 146 w 2393"/>
                  <a:gd name="T67" fmla="*/ 1614 h 1963"/>
                  <a:gd name="T68" fmla="*/ 146 w 2393"/>
                  <a:gd name="T69" fmla="*/ 373 h 1963"/>
                  <a:gd name="T70" fmla="*/ 1689 w 2393"/>
                  <a:gd name="T71" fmla="*/ 137 h 1963"/>
                  <a:gd name="T72" fmla="*/ 2002 w 2393"/>
                  <a:gd name="T73" fmla="*/ 73 h 1963"/>
                  <a:gd name="T74" fmla="*/ 2002 w 2393"/>
                  <a:gd name="T75" fmla="*/ 1384 h 1963"/>
                  <a:gd name="T76" fmla="*/ 1929 w 2393"/>
                  <a:gd name="T77" fmla="*/ 1381 h 1963"/>
                  <a:gd name="T78" fmla="*/ 1569 w 2393"/>
                  <a:gd name="T79" fmla="*/ 1455 h 1963"/>
                  <a:gd name="T80" fmla="*/ 1233 w 2393"/>
                  <a:gd name="T81" fmla="*/ 1718 h 1963"/>
                  <a:gd name="T82" fmla="*/ 1233 w 2393"/>
                  <a:gd name="T83" fmla="*/ 501 h 1963"/>
                  <a:gd name="T84" fmla="*/ 1689 w 2393"/>
                  <a:gd name="T85" fmla="*/ 137 h 1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93" h="1963">
                    <a:moveTo>
                      <a:pt x="2075" y="3"/>
                    </a:moveTo>
                    <a:cubicBezTo>
                      <a:pt x="2041" y="1"/>
                      <a:pt x="2041" y="1"/>
                      <a:pt x="2041" y="1"/>
                    </a:cubicBezTo>
                    <a:cubicBezTo>
                      <a:pt x="2040" y="1"/>
                      <a:pt x="2032" y="0"/>
                      <a:pt x="2018" y="0"/>
                    </a:cubicBezTo>
                    <a:cubicBezTo>
                      <a:pt x="1965" y="0"/>
                      <a:pt x="1825" y="7"/>
                      <a:pt x="1663" y="69"/>
                    </a:cubicBezTo>
                    <a:cubicBezTo>
                      <a:pt x="1487" y="136"/>
                      <a:pt x="1340" y="244"/>
                      <a:pt x="1223" y="392"/>
                    </a:cubicBezTo>
                    <a:cubicBezTo>
                      <a:pt x="1214" y="397"/>
                      <a:pt x="1205" y="401"/>
                      <a:pt x="1197" y="406"/>
                    </a:cubicBezTo>
                    <a:cubicBezTo>
                      <a:pt x="984" y="288"/>
                      <a:pt x="744" y="226"/>
                      <a:pt x="501" y="226"/>
                    </a:cubicBezTo>
                    <a:cubicBezTo>
                      <a:pt x="0" y="226"/>
                      <a:pt x="0" y="226"/>
                      <a:pt x="0" y="226"/>
                    </a:cubicBezTo>
                    <a:cubicBezTo>
                      <a:pt x="0" y="1761"/>
                      <a:pt x="0" y="1761"/>
                      <a:pt x="0" y="1761"/>
                    </a:cubicBezTo>
                    <a:cubicBezTo>
                      <a:pt x="501" y="1761"/>
                      <a:pt x="501" y="1761"/>
                      <a:pt x="501" y="1761"/>
                    </a:cubicBezTo>
                    <a:cubicBezTo>
                      <a:pt x="732" y="1761"/>
                      <a:pt x="960" y="1823"/>
                      <a:pt x="1159" y="1941"/>
                    </a:cubicBezTo>
                    <a:cubicBezTo>
                      <a:pt x="1160" y="1942"/>
                      <a:pt x="1160" y="1942"/>
                      <a:pt x="1160" y="1942"/>
                    </a:cubicBezTo>
                    <a:cubicBezTo>
                      <a:pt x="1197" y="1963"/>
                      <a:pt x="1197" y="1963"/>
                      <a:pt x="1197" y="1963"/>
                    </a:cubicBezTo>
                    <a:cubicBezTo>
                      <a:pt x="1234" y="1941"/>
                      <a:pt x="1234" y="1941"/>
                      <a:pt x="1234" y="1941"/>
                    </a:cubicBezTo>
                    <a:cubicBezTo>
                      <a:pt x="1433" y="1823"/>
                      <a:pt x="1661" y="1761"/>
                      <a:pt x="1892" y="1761"/>
                    </a:cubicBezTo>
                    <a:cubicBezTo>
                      <a:pt x="2393" y="1761"/>
                      <a:pt x="2393" y="1761"/>
                      <a:pt x="2393" y="1761"/>
                    </a:cubicBezTo>
                    <a:cubicBezTo>
                      <a:pt x="2393" y="226"/>
                      <a:pt x="2393" y="226"/>
                      <a:pt x="2393" y="226"/>
                    </a:cubicBezTo>
                    <a:cubicBezTo>
                      <a:pt x="2075" y="226"/>
                      <a:pt x="2075" y="226"/>
                      <a:pt x="2075" y="226"/>
                    </a:cubicBezTo>
                    <a:lnTo>
                      <a:pt x="2075" y="3"/>
                    </a:lnTo>
                    <a:close/>
                    <a:moveTo>
                      <a:pt x="2247" y="1614"/>
                    </a:moveTo>
                    <a:cubicBezTo>
                      <a:pt x="1892" y="1614"/>
                      <a:pt x="1892" y="1614"/>
                      <a:pt x="1892" y="1614"/>
                    </a:cubicBezTo>
                    <a:cubicBezTo>
                      <a:pt x="1692" y="1614"/>
                      <a:pt x="1495" y="1656"/>
                      <a:pt x="1312" y="1737"/>
                    </a:cubicBezTo>
                    <a:cubicBezTo>
                      <a:pt x="1519" y="1494"/>
                      <a:pt x="1781" y="1454"/>
                      <a:pt x="1929" y="1454"/>
                    </a:cubicBezTo>
                    <a:cubicBezTo>
                      <a:pt x="1992" y="1454"/>
                      <a:pt x="2031" y="1461"/>
                      <a:pt x="2032" y="1461"/>
                    </a:cubicBezTo>
                    <a:cubicBezTo>
                      <a:pt x="2075" y="1469"/>
                      <a:pt x="2075" y="1469"/>
                      <a:pt x="2075" y="1469"/>
                    </a:cubicBezTo>
                    <a:cubicBezTo>
                      <a:pt x="2075" y="373"/>
                      <a:pt x="2075" y="373"/>
                      <a:pt x="2075" y="373"/>
                    </a:cubicBezTo>
                    <a:cubicBezTo>
                      <a:pt x="2247" y="373"/>
                      <a:pt x="2247" y="373"/>
                      <a:pt x="2247" y="373"/>
                    </a:cubicBezTo>
                    <a:lnTo>
                      <a:pt x="2247" y="1614"/>
                    </a:lnTo>
                    <a:close/>
                    <a:moveTo>
                      <a:pt x="146" y="373"/>
                    </a:moveTo>
                    <a:cubicBezTo>
                      <a:pt x="501" y="373"/>
                      <a:pt x="501" y="373"/>
                      <a:pt x="501" y="373"/>
                    </a:cubicBezTo>
                    <a:cubicBezTo>
                      <a:pt x="718" y="373"/>
                      <a:pt x="933" y="428"/>
                      <a:pt x="1123" y="533"/>
                    </a:cubicBezTo>
                    <a:cubicBezTo>
                      <a:pt x="1123" y="1756"/>
                      <a:pt x="1123" y="1756"/>
                      <a:pt x="1123" y="1756"/>
                    </a:cubicBezTo>
                    <a:cubicBezTo>
                      <a:pt x="930" y="1663"/>
                      <a:pt x="717" y="1614"/>
                      <a:pt x="501" y="1614"/>
                    </a:cubicBezTo>
                    <a:cubicBezTo>
                      <a:pt x="146" y="1614"/>
                      <a:pt x="146" y="1614"/>
                      <a:pt x="146" y="1614"/>
                    </a:cubicBezTo>
                    <a:lnTo>
                      <a:pt x="146" y="373"/>
                    </a:lnTo>
                    <a:close/>
                    <a:moveTo>
                      <a:pt x="1689" y="137"/>
                    </a:moveTo>
                    <a:cubicBezTo>
                      <a:pt x="1826" y="85"/>
                      <a:pt x="1945" y="75"/>
                      <a:pt x="2002" y="73"/>
                    </a:cubicBezTo>
                    <a:cubicBezTo>
                      <a:pt x="2002" y="1384"/>
                      <a:pt x="2002" y="1384"/>
                      <a:pt x="2002" y="1384"/>
                    </a:cubicBezTo>
                    <a:cubicBezTo>
                      <a:pt x="1983" y="1382"/>
                      <a:pt x="1958" y="1381"/>
                      <a:pt x="1929" y="1381"/>
                    </a:cubicBezTo>
                    <a:cubicBezTo>
                      <a:pt x="1842" y="1381"/>
                      <a:pt x="1709" y="1394"/>
                      <a:pt x="1569" y="1455"/>
                    </a:cubicBezTo>
                    <a:cubicBezTo>
                      <a:pt x="1438" y="1512"/>
                      <a:pt x="1325" y="1601"/>
                      <a:pt x="1233" y="1718"/>
                    </a:cubicBezTo>
                    <a:cubicBezTo>
                      <a:pt x="1233" y="501"/>
                      <a:pt x="1233" y="501"/>
                      <a:pt x="1233" y="501"/>
                    </a:cubicBezTo>
                    <a:cubicBezTo>
                      <a:pt x="1348" y="331"/>
                      <a:pt x="1502" y="208"/>
                      <a:pt x="1689" y="137"/>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grpSp>
        <p:nvGrpSpPr>
          <p:cNvPr id="38" name="Group 114"/>
          <p:cNvGrpSpPr/>
          <p:nvPr/>
        </p:nvGrpSpPr>
        <p:grpSpPr>
          <a:xfrm>
            <a:off x="1113981" y="4864655"/>
            <a:ext cx="1997535" cy="1633963"/>
            <a:chOff x="1113978" y="4552204"/>
            <a:chExt cx="1997535" cy="1633963"/>
          </a:xfrm>
        </p:grpSpPr>
        <p:sp>
          <p:nvSpPr>
            <p:cNvPr id="39" name="Content Placeholder 19"/>
            <p:cNvSpPr txBox="1">
              <a:spLocks/>
            </p:cNvSpPr>
            <p:nvPr/>
          </p:nvSpPr>
          <p:spPr>
            <a:xfrm>
              <a:off x="1113978" y="5039756"/>
              <a:ext cx="1977966" cy="11464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prstClr val="white">
                      <a:lumMod val="65000"/>
                    </a:prstClr>
                  </a:solidFill>
                  <a:effectLst/>
                  <a:uLnTx/>
                  <a:uFillTx/>
                  <a:latin typeface="微软雅黑" pitchFamily="34" charset="-122"/>
                  <a:ea typeface="微软雅黑" pitchFamily="34" charset="-122"/>
                </a:rPr>
                <a:t>输入你的文字信息输入你的文字信息输入你的文字信息输入你的文字信息输入你的文字信息</a:t>
              </a:r>
              <a:endParaRPr kumimoji="0" lang="id-ID" sz="1050" b="0" i="0" u="none" strike="noStrike" kern="1200" cap="none" spc="0" normalizeH="0" baseline="0" noProof="0" dirty="0">
                <a:ln>
                  <a:noFill/>
                </a:ln>
                <a:solidFill>
                  <a:prstClr val="white">
                    <a:lumMod val="65000"/>
                  </a:prstClr>
                </a:solidFill>
                <a:effectLst/>
                <a:uLnTx/>
                <a:uFillTx/>
                <a:latin typeface="微软雅黑" pitchFamily="34" charset="-122"/>
                <a:ea typeface="微软雅黑" pitchFamily="34" charset="-122"/>
              </a:endParaRPr>
            </a:p>
          </p:txBody>
        </p:sp>
        <p:sp>
          <p:nvSpPr>
            <p:cNvPr id="40" name="TextBox 116"/>
            <p:cNvSpPr txBox="1"/>
            <p:nvPr/>
          </p:nvSpPr>
          <p:spPr>
            <a:xfrm>
              <a:off x="1133547" y="4648092"/>
              <a:ext cx="1977966" cy="369332"/>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224982"/>
                  </a:solidFill>
                  <a:effectLst/>
                  <a:uLnTx/>
                  <a:uFillTx/>
                  <a:latin typeface="微软雅黑" pitchFamily="34" charset="-122"/>
                  <a:ea typeface="微软雅黑" pitchFamily="34" charset="-122"/>
                </a:rPr>
                <a:t>你的文字</a:t>
              </a:r>
              <a:endParaRPr kumimoji="0" lang="en-US" sz="1800" b="0" i="0" u="none" strike="noStrike" kern="0" cap="none" spc="0" normalizeH="0" baseline="0" noProof="0" dirty="0" smtClean="0">
                <a:ln>
                  <a:noFill/>
                </a:ln>
                <a:solidFill>
                  <a:srgbClr val="224982"/>
                </a:solidFill>
                <a:effectLst/>
                <a:uLnTx/>
                <a:uFillTx/>
                <a:latin typeface="微软雅黑" pitchFamily="34" charset="-122"/>
                <a:ea typeface="微软雅黑" pitchFamily="34" charset="-122"/>
              </a:endParaRPr>
            </a:p>
          </p:txBody>
        </p:sp>
        <p:grpSp>
          <p:nvGrpSpPr>
            <p:cNvPr id="41" name="Group 117"/>
            <p:cNvGrpSpPr/>
            <p:nvPr/>
          </p:nvGrpSpPr>
          <p:grpSpPr>
            <a:xfrm>
              <a:off x="1384132" y="4552204"/>
              <a:ext cx="632339" cy="493732"/>
              <a:chOff x="4318000" y="2484540"/>
              <a:chExt cx="3556000" cy="2776538"/>
            </a:xfrm>
            <a:solidFill>
              <a:srgbClr val="00ADDC"/>
            </a:solidFill>
          </p:grpSpPr>
          <p:sp>
            <p:nvSpPr>
              <p:cNvPr id="42" name="Freeform 15"/>
              <p:cNvSpPr>
                <a:spLocks noEditPoints="1"/>
              </p:cNvSpPr>
              <p:nvPr/>
            </p:nvSpPr>
            <p:spPr bwMode="auto">
              <a:xfrm>
                <a:off x="4318000" y="2484540"/>
                <a:ext cx="3028948" cy="2616199"/>
              </a:xfrm>
              <a:custGeom>
                <a:avLst/>
                <a:gdLst>
                  <a:gd name="T0" fmla="*/ 92 w 805"/>
                  <a:gd name="T1" fmla="*/ 695 h 695"/>
                  <a:gd name="T2" fmla="*/ 56 w 805"/>
                  <a:gd name="T3" fmla="*/ 665 h 695"/>
                  <a:gd name="T4" fmla="*/ 55 w 805"/>
                  <a:gd name="T5" fmla="*/ 663 h 695"/>
                  <a:gd name="T6" fmla="*/ 69 w 805"/>
                  <a:gd name="T7" fmla="*/ 628 h 695"/>
                  <a:gd name="T8" fmla="*/ 71 w 805"/>
                  <a:gd name="T9" fmla="*/ 625 h 695"/>
                  <a:gd name="T10" fmla="*/ 83 w 805"/>
                  <a:gd name="T11" fmla="*/ 612 h 695"/>
                  <a:gd name="T12" fmla="*/ 142 w 805"/>
                  <a:gd name="T13" fmla="*/ 516 h 695"/>
                  <a:gd name="T14" fmla="*/ 0 w 805"/>
                  <a:gd name="T15" fmla="*/ 293 h 695"/>
                  <a:gd name="T16" fmla="*/ 403 w 805"/>
                  <a:gd name="T17" fmla="*/ 0 h 695"/>
                  <a:gd name="T18" fmla="*/ 805 w 805"/>
                  <a:gd name="T19" fmla="*/ 293 h 695"/>
                  <a:gd name="T20" fmla="*/ 403 w 805"/>
                  <a:gd name="T21" fmla="*/ 585 h 695"/>
                  <a:gd name="T22" fmla="*/ 346 w 805"/>
                  <a:gd name="T23" fmla="*/ 583 h 695"/>
                  <a:gd name="T24" fmla="*/ 147 w 805"/>
                  <a:gd name="T25" fmla="*/ 685 h 695"/>
                  <a:gd name="T26" fmla="*/ 96 w 805"/>
                  <a:gd name="T27" fmla="*/ 695 h 695"/>
                  <a:gd name="T28" fmla="*/ 92 w 805"/>
                  <a:gd name="T29" fmla="*/ 695 h 695"/>
                  <a:gd name="T30" fmla="*/ 90 w 805"/>
                  <a:gd name="T31" fmla="*/ 659 h 695"/>
                  <a:gd name="T32" fmla="*/ 92 w 805"/>
                  <a:gd name="T33" fmla="*/ 660 h 695"/>
                  <a:gd name="T34" fmla="*/ 138 w 805"/>
                  <a:gd name="T35" fmla="*/ 652 h 695"/>
                  <a:gd name="T36" fmla="*/ 329 w 805"/>
                  <a:gd name="T37" fmla="*/ 551 h 695"/>
                  <a:gd name="T38" fmla="*/ 334 w 805"/>
                  <a:gd name="T39" fmla="*/ 546 h 695"/>
                  <a:gd name="T40" fmla="*/ 342 w 805"/>
                  <a:gd name="T41" fmla="*/ 547 h 695"/>
                  <a:gd name="T42" fmla="*/ 403 w 805"/>
                  <a:gd name="T43" fmla="*/ 550 h 695"/>
                  <a:gd name="T44" fmla="*/ 770 w 805"/>
                  <a:gd name="T45" fmla="*/ 293 h 695"/>
                  <a:gd name="T46" fmla="*/ 403 w 805"/>
                  <a:gd name="T47" fmla="*/ 35 h 695"/>
                  <a:gd name="T48" fmla="*/ 35 w 805"/>
                  <a:gd name="T49" fmla="*/ 293 h 695"/>
                  <a:gd name="T50" fmla="*/ 171 w 805"/>
                  <a:gd name="T51" fmla="*/ 493 h 695"/>
                  <a:gd name="T52" fmla="*/ 183 w 805"/>
                  <a:gd name="T53" fmla="*/ 500 h 695"/>
                  <a:gd name="T54" fmla="*/ 180 w 805"/>
                  <a:gd name="T55" fmla="*/ 513 h 695"/>
                  <a:gd name="T56" fmla="*/ 108 w 805"/>
                  <a:gd name="T57" fmla="*/ 636 h 695"/>
                  <a:gd name="T58" fmla="*/ 97 w 805"/>
                  <a:gd name="T59" fmla="*/ 648 h 695"/>
                  <a:gd name="T60" fmla="*/ 95 w 805"/>
                  <a:gd name="T61" fmla="*/ 651 h 695"/>
                  <a:gd name="T62" fmla="*/ 90 w 805"/>
                  <a:gd name="T63" fmla="*/ 657 h 695"/>
                  <a:gd name="T64" fmla="*/ 90 w 805"/>
                  <a:gd name="T65" fmla="*/ 659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5" h="695">
                    <a:moveTo>
                      <a:pt x="92" y="695"/>
                    </a:moveTo>
                    <a:cubicBezTo>
                      <a:pt x="75" y="695"/>
                      <a:pt x="59" y="683"/>
                      <a:pt x="56" y="665"/>
                    </a:cubicBezTo>
                    <a:cubicBezTo>
                      <a:pt x="55" y="663"/>
                      <a:pt x="55" y="663"/>
                      <a:pt x="55" y="663"/>
                    </a:cubicBezTo>
                    <a:cubicBezTo>
                      <a:pt x="53" y="646"/>
                      <a:pt x="62" y="635"/>
                      <a:pt x="69" y="628"/>
                    </a:cubicBezTo>
                    <a:cubicBezTo>
                      <a:pt x="71" y="625"/>
                      <a:pt x="71" y="625"/>
                      <a:pt x="71" y="625"/>
                    </a:cubicBezTo>
                    <a:cubicBezTo>
                      <a:pt x="75" y="620"/>
                      <a:pt x="79" y="616"/>
                      <a:pt x="83" y="612"/>
                    </a:cubicBezTo>
                    <a:cubicBezTo>
                      <a:pt x="104" y="589"/>
                      <a:pt x="126" y="565"/>
                      <a:pt x="142" y="516"/>
                    </a:cubicBezTo>
                    <a:cubicBezTo>
                      <a:pt x="51" y="461"/>
                      <a:pt x="0" y="380"/>
                      <a:pt x="0" y="293"/>
                    </a:cubicBezTo>
                    <a:cubicBezTo>
                      <a:pt x="0" y="131"/>
                      <a:pt x="180" y="0"/>
                      <a:pt x="403" y="0"/>
                    </a:cubicBezTo>
                    <a:cubicBezTo>
                      <a:pt x="625" y="0"/>
                      <a:pt x="805" y="131"/>
                      <a:pt x="805" y="293"/>
                    </a:cubicBezTo>
                    <a:cubicBezTo>
                      <a:pt x="805" y="454"/>
                      <a:pt x="625" y="585"/>
                      <a:pt x="403" y="585"/>
                    </a:cubicBezTo>
                    <a:cubicBezTo>
                      <a:pt x="384" y="585"/>
                      <a:pt x="365" y="584"/>
                      <a:pt x="346" y="583"/>
                    </a:cubicBezTo>
                    <a:cubicBezTo>
                      <a:pt x="289" y="632"/>
                      <a:pt x="222" y="666"/>
                      <a:pt x="147" y="685"/>
                    </a:cubicBezTo>
                    <a:cubicBezTo>
                      <a:pt x="132" y="689"/>
                      <a:pt x="115" y="693"/>
                      <a:pt x="96" y="695"/>
                    </a:cubicBezTo>
                    <a:lnTo>
                      <a:pt x="92" y="695"/>
                    </a:lnTo>
                    <a:close/>
                    <a:moveTo>
                      <a:pt x="90" y="659"/>
                    </a:moveTo>
                    <a:cubicBezTo>
                      <a:pt x="91" y="660"/>
                      <a:pt x="91" y="660"/>
                      <a:pt x="92" y="660"/>
                    </a:cubicBezTo>
                    <a:cubicBezTo>
                      <a:pt x="109" y="658"/>
                      <a:pt x="125" y="655"/>
                      <a:pt x="138" y="652"/>
                    </a:cubicBezTo>
                    <a:cubicBezTo>
                      <a:pt x="210" y="633"/>
                      <a:pt x="274" y="599"/>
                      <a:pt x="329" y="551"/>
                    </a:cubicBezTo>
                    <a:cubicBezTo>
                      <a:pt x="334" y="546"/>
                      <a:pt x="334" y="546"/>
                      <a:pt x="334" y="546"/>
                    </a:cubicBezTo>
                    <a:cubicBezTo>
                      <a:pt x="342" y="547"/>
                      <a:pt x="342" y="547"/>
                      <a:pt x="342" y="547"/>
                    </a:cubicBezTo>
                    <a:cubicBezTo>
                      <a:pt x="363" y="549"/>
                      <a:pt x="383" y="550"/>
                      <a:pt x="403" y="550"/>
                    </a:cubicBezTo>
                    <a:cubicBezTo>
                      <a:pt x="605" y="550"/>
                      <a:pt x="770" y="435"/>
                      <a:pt x="770" y="293"/>
                    </a:cubicBezTo>
                    <a:cubicBezTo>
                      <a:pt x="770" y="151"/>
                      <a:pt x="605" y="35"/>
                      <a:pt x="403" y="35"/>
                    </a:cubicBezTo>
                    <a:cubicBezTo>
                      <a:pt x="200" y="35"/>
                      <a:pt x="35" y="151"/>
                      <a:pt x="35" y="293"/>
                    </a:cubicBezTo>
                    <a:cubicBezTo>
                      <a:pt x="35" y="371"/>
                      <a:pt x="85" y="444"/>
                      <a:pt x="171" y="493"/>
                    </a:cubicBezTo>
                    <a:cubicBezTo>
                      <a:pt x="183" y="500"/>
                      <a:pt x="183" y="500"/>
                      <a:pt x="183" y="500"/>
                    </a:cubicBezTo>
                    <a:cubicBezTo>
                      <a:pt x="180" y="513"/>
                      <a:pt x="180" y="513"/>
                      <a:pt x="180" y="513"/>
                    </a:cubicBezTo>
                    <a:cubicBezTo>
                      <a:pt x="161" y="579"/>
                      <a:pt x="133" y="609"/>
                      <a:pt x="108" y="636"/>
                    </a:cubicBezTo>
                    <a:cubicBezTo>
                      <a:pt x="105" y="640"/>
                      <a:pt x="101" y="644"/>
                      <a:pt x="97" y="648"/>
                    </a:cubicBezTo>
                    <a:cubicBezTo>
                      <a:pt x="95" y="651"/>
                      <a:pt x="95" y="651"/>
                      <a:pt x="95" y="651"/>
                    </a:cubicBezTo>
                    <a:cubicBezTo>
                      <a:pt x="93" y="653"/>
                      <a:pt x="90" y="656"/>
                      <a:pt x="90" y="657"/>
                    </a:cubicBezTo>
                    <a:lnTo>
                      <a:pt x="90" y="659"/>
                    </a:ln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3" name="Freeform 16"/>
              <p:cNvSpPr>
                <a:spLocks/>
              </p:cNvSpPr>
              <p:nvPr/>
            </p:nvSpPr>
            <p:spPr bwMode="auto">
              <a:xfrm>
                <a:off x="5984876" y="3462440"/>
                <a:ext cx="1889124" cy="1798638"/>
              </a:xfrm>
              <a:custGeom>
                <a:avLst/>
                <a:gdLst>
                  <a:gd name="T0" fmla="*/ 448 w 502"/>
                  <a:gd name="T1" fmla="*/ 425 h 478"/>
                  <a:gd name="T2" fmla="*/ 439 w 502"/>
                  <a:gd name="T3" fmla="*/ 416 h 478"/>
                  <a:gd name="T4" fmla="*/ 395 w 502"/>
                  <a:gd name="T5" fmla="*/ 343 h 478"/>
                  <a:gd name="T6" fmla="*/ 502 w 502"/>
                  <a:gd name="T7" fmla="*/ 175 h 478"/>
                  <a:gd name="T8" fmla="*/ 381 w 502"/>
                  <a:gd name="T9" fmla="*/ 0 h 478"/>
                  <a:gd name="T10" fmla="*/ 383 w 502"/>
                  <a:gd name="T11" fmla="*/ 29 h 478"/>
                  <a:gd name="T12" fmla="*/ 383 w 502"/>
                  <a:gd name="T13" fmla="*/ 31 h 478"/>
                  <a:gd name="T14" fmla="*/ 475 w 502"/>
                  <a:gd name="T15" fmla="*/ 175 h 478"/>
                  <a:gd name="T16" fmla="*/ 373 w 502"/>
                  <a:gd name="T17" fmla="*/ 326 h 478"/>
                  <a:gd name="T18" fmla="*/ 364 w 502"/>
                  <a:gd name="T19" fmla="*/ 331 h 478"/>
                  <a:gd name="T20" fmla="*/ 367 w 502"/>
                  <a:gd name="T21" fmla="*/ 341 h 478"/>
                  <a:gd name="T22" fmla="*/ 420 w 502"/>
                  <a:gd name="T23" fmla="*/ 434 h 478"/>
                  <a:gd name="T24" fmla="*/ 428 w 502"/>
                  <a:gd name="T25" fmla="*/ 443 h 478"/>
                  <a:gd name="T26" fmla="*/ 430 w 502"/>
                  <a:gd name="T27" fmla="*/ 445 h 478"/>
                  <a:gd name="T28" fmla="*/ 434 w 502"/>
                  <a:gd name="T29" fmla="*/ 450 h 478"/>
                  <a:gd name="T30" fmla="*/ 434 w 502"/>
                  <a:gd name="T31" fmla="*/ 451 h 478"/>
                  <a:gd name="T32" fmla="*/ 433 w 502"/>
                  <a:gd name="T33" fmla="*/ 452 h 478"/>
                  <a:gd name="T34" fmla="*/ 398 w 502"/>
                  <a:gd name="T35" fmla="*/ 445 h 478"/>
                  <a:gd name="T36" fmla="*/ 254 w 502"/>
                  <a:gd name="T37" fmla="*/ 370 h 478"/>
                  <a:gd name="T38" fmla="*/ 250 w 502"/>
                  <a:gd name="T39" fmla="*/ 366 h 478"/>
                  <a:gd name="T40" fmla="*/ 244 w 502"/>
                  <a:gd name="T41" fmla="*/ 367 h 478"/>
                  <a:gd name="T42" fmla="*/ 199 w 502"/>
                  <a:gd name="T43" fmla="*/ 369 h 478"/>
                  <a:gd name="T44" fmla="*/ 45 w 502"/>
                  <a:gd name="T45" fmla="*/ 336 h 478"/>
                  <a:gd name="T46" fmla="*/ 0 w 502"/>
                  <a:gd name="T47" fmla="*/ 342 h 478"/>
                  <a:gd name="T48" fmla="*/ 199 w 502"/>
                  <a:gd name="T49" fmla="*/ 396 h 478"/>
                  <a:gd name="T50" fmla="*/ 241 w 502"/>
                  <a:gd name="T51" fmla="*/ 393 h 478"/>
                  <a:gd name="T52" fmla="*/ 391 w 502"/>
                  <a:gd name="T53" fmla="*/ 471 h 478"/>
                  <a:gd name="T54" fmla="*/ 430 w 502"/>
                  <a:gd name="T55" fmla="*/ 478 h 478"/>
                  <a:gd name="T56" fmla="*/ 433 w 502"/>
                  <a:gd name="T57" fmla="*/ 478 h 478"/>
                  <a:gd name="T58" fmla="*/ 460 w 502"/>
                  <a:gd name="T59" fmla="*/ 456 h 478"/>
                  <a:gd name="T60" fmla="*/ 460 w 502"/>
                  <a:gd name="T61" fmla="*/ 454 h 478"/>
                  <a:gd name="T62" fmla="*/ 450 w 502"/>
                  <a:gd name="T63" fmla="*/ 427 h 478"/>
                  <a:gd name="T64" fmla="*/ 448 w 502"/>
                  <a:gd name="T65" fmla="*/ 42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2" h="478">
                    <a:moveTo>
                      <a:pt x="448" y="425"/>
                    </a:moveTo>
                    <a:cubicBezTo>
                      <a:pt x="445" y="422"/>
                      <a:pt x="442" y="419"/>
                      <a:pt x="439" y="416"/>
                    </a:cubicBezTo>
                    <a:cubicBezTo>
                      <a:pt x="423" y="398"/>
                      <a:pt x="407" y="381"/>
                      <a:pt x="395" y="343"/>
                    </a:cubicBezTo>
                    <a:cubicBezTo>
                      <a:pt x="463" y="302"/>
                      <a:pt x="502" y="241"/>
                      <a:pt x="502" y="175"/>
                    </a:cubicBezTo>
                    <a:cubicBezTo>
                      <a:pt x="502" y="104"/>
                      <a:pt x="454" y="40"/>
                      <a:pt x="381" y="0"/>
                    </a:cubicBezTo>
                    <a:cubicBezTo>
                      <a:pt x="383" y="9"/>
                      <a:pt x="383" y="19"/>
                      <a:pt x="383" y="29"/>
                    </a:cubicBezTo>
                    <a:cubicBezTo>
                      <a:pt x="383" y="30"/>
                      <a:pt x="383" y="30"/>
                      <a:pt x="383" y="31"/>
                    </a:cubicBezTo>
                    <a:cubicBezTo>
                      <a:pt x="440" y="66"/>
                      <a:pt x="475" y="118"/>
                      <a:pt x="475" y="175"/>
                    </a:cubicBezTo>
                    <a:cubicBezTo>
                      <a:pt x="475" y="234"/>
                      <a:pt x="438" y="289"/>
                      <a:pt x="373" y="326"/>
                    </a:cubicBezTo>
                    <a:cubicBezTo>
                      <a:pt x="364" y="331"/>
                      <a:pt x="364" y="331"/>
                      <a:pt x="364" y="331"/>
                    </a:cubicBezTo>
                    <a:cubicBezTo>
                      <a:pt x="367" y="341"/>
                      <a:pt x="367" y="341"/>
                      <a:pt x="367" y="341"/>
                    </a:cubicBezTo>
                    <a:cubicBezTo>
                      <a:pt x="381" y="391"/>
                      <a:pt x="402" y="414"/>
                      <a:pt x="420" y="434"/>
                    </a:cubicBezTo>
                    <a:cubicBezTo>
                      <a:pt x="423" y="437"/>
                      <a:pt x="426" y="440"/>
                      <a:pt x="428" y="443"/>
                    </a:cubicBezTo>
                    <a:cubicBezTo>
                      <a:pt x="430" y="445"/>
                      <a:pt x="430" y="445"/>
                      <a:pt x="430" y="445"/>
                    </a:cubicBezTo>
                    <a:cubicBezTo>
                      <a:pt x="432" y="446"/>
                      <a:pt x="434" y="449"/>
                      <a:pt x="434" y="450"/>
                    </a:cubicBezTo>
                    <a:cubicBezTo>
                      <a:pt x="434" y="451"/>
                      <a:pt x="434" y="451"/>
                      <a:pt x="434" y="451"/>
                    </a:cubicBezTo>
                    <a:cubicBezTo>
                      <a:pt x="433" y="452"/>
                      <a:pt x="433" y="452"/>
                      <a:pt x="433" y="452"/>
                    </a:cubicBezTo>
                    <a:cubicBezTo>
                      <a:pt x="419" y="450"/>
                      <a:pt x="408" y="448"/>
                      <a:pt x="398" y="445"/>
                    </a:cubicBezTo>
                    <a:cubicBezTo>
                      <a:pt x="344" y="431"/>
                      <a:pt x="295" y="406"/>
                      <a:pt x="254" y="370"/>
                    </a:cubicBezTo>
                    <a:cubicBezTo>
                      <a:pt x="250" y="366"/>
                      <a:pt x="250" y="366"/>
                      <a:pt x="250" y="366"/>
                    </a:cubicBezTo>
                    <a:cubicBezTo>
                      <a:pt x="244" y="367"/>
                      <a:pt x="244" y="367"/>
                      <a:pt x="244" y="367"/>
                    </a:cubicBezTo>
                    <a:cubicBezTo>
                      <a:pt x="229" y="368"/>
                      <a:pt x="213" y="369"/>
                      <a:pt x="199" y="369"/>
                    </a:cubicBezTo>
                    <a:cubicBezTo>
                      <a:pt x="142" y="369"/>
                      <a:pt x="89" y="357"/>
                      <a:pt x="45" y="336"/>
                    </a:cubicBezTo>
                    <a:cubicBezTo>
                      <a:pt x="30" y="339"/>
                      <a:pt x="15" y="340"/>
                      <a:pt x="0" y="342"/>
                    </a:cubicBezTo>
                    <a:cubicBezTo>
                      <a:pt x="53" y="375"/>
                      <a:pt x="123" y="396"/>
                      <a:pt x="199" y="396"/>
                    </a:cubicBezTo>
                    <a:cubicBezTo>
                      <a:pt x="212" y="396"/>
                      <a:pt x="227" y="395"/>
                      <a:pt x="241" y="393"/>
                    </a:cubicBezTo>
                    <a:cubicBezTo>
                      <a:pt x="284" y="430"/>
                      <a:pt x="335" y="456"/>
                      <a:pt x="391" y="471"/>
                    </a:cubicBezTo>
                    <a:cubicBezTo>
                      <a:pt x="402" y="474"/>
                      <a:pt x="415" y="476"/>
                      <a:pt x="430" y="478"/>
                    </a:cubicBezTo>
                    <a:cubicBezTo>
                      <a:pt x="433" y="478"/>
                      <a:pt x="433" y="478"/>
                      <a:pt x="433" y="478"/>
                    </a:cubicBezTo>
                    <a:cubicBezTo>
                      <a:pt x="446" y="478"/>
                      <a:pt x="457" y="469"/>
                      <a:pt x="460" y="456"/>
                    </a:cubicBezTo>
                    <a:cubicBezTo>
                      <a:pt x="460" y="454"/>
                      <a:pt x="460" y="454"/>
                      <a:pt x="460" y="454"/>
                    </a:cubicBezTo>
                    <a:cubicBezTo>
                      <a:pt x="462" y="441"/>
                      <a:pt x="455" y="433"/>
                      <a:pt x="450" y="427"/>
                    </a:cubicBezTo>
                    <a:lnTo>
                      <a:pt x="448" y="425"/>
                    </a:ln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grpSp>
        <p:nvGrpSpPr>
          <p:cNvPr id="44" name="Group 120"/>
          <p:cNvGrpSpPr/>
          <p:nvPr/>
        </p:nvGrpSpPr>
        <p:grpSpPr>
          <a:xfrm>
            <a:off x="1391759" y="2555354"/>
            <a:ext cx="2055404" cy="1744050"/>
            <a:chOff x="1391759" y="1713863"/>
            <a:chExt cx="2055404" cy="1744050"/>
          </a:xfrm>
        </p:grpSpPr>
        <p:sp>
          <p:nvSpPr>
            <p:cNvPr id="45" name="Content Placeholder 19"/>
            <p:cNvSpPr txBox="1">
              <a:spLocks/>
            </p:cNvSpPr>
            <p:nvPr/>
          </p:nvSpPr>
          <p:spPr>
            <a:xfrm>
              <a:off x="1391759" y="2311502"/>
              <a:ext cx="2055404" cy="11464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prstClr val="white">
                      <a:lumMod val="65000"/>
                    </a:prstClr>
                  </a:solidFill>
                  <a:effectLst/>
                  <a:uLnTx/>
                  <a:uFillTx/>
                  <a:latin typeface="微软雅黑" pitchFamily="34" charset="-122"/>
                  <a:ea typeface="微软雅黑" pitchFamily="34" charset="-122"/>
                </a:rPr>
                <a:t>输入你的文字信息输入你的文字信息输入你的文字信息输入你的文字信息</a:t>
              </a:r>
              <a:endParaRPr kumimoji="0" lang="id-ID" sz="1050" b="0" i="0" u="none" strike="noStrike" kern="1200" cap="none" spc="0" normalizeH="0" baseline="0" noProof="0" dirty="0">
                <a:ln>
                  <a:noFill/>
                </a:ln>
                <a:solidFill>
                  <a:prstClr val="white">
                    <a:lumMod val="65000"/>
                  </a:prstClr>
                </a:solidFill>
                <a:effectLst/>
                <a:uLnTx/>
                <a:uFillTx/>
                <a:latin typeface="微软雅黑" pitchFamily="34" charset="-122"/>
                <a:ea typeface="微软雅黑" pitchFamily="34" charset="-122"/>
              </a:endParaRPr>
            </a:p>
          </p:txBody>
        </p:sp>
        <p:sp>
          <p:nvSpPr>
            <p:cNvPr id="46" name="TextBox 122"/>
            <p:cNvSpPr txBox="1"/>
            <p:nvPr/>
          </p:nvSpPr>
          <p:spPr>
            <a:xfrm>
              <a:off x="1469197" y="1974605"/>
              <a:ext cx="1977966" cy="369332"/>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224982"/>
                  </a:solidFill>
                  <a:effectLst/>
                  <a:uLnTx/>
                  <a:uFillTx/>
                  <a:latin typeface="微软雅黑" pitchFamily="34" charset="-122"/>
                  <a:ea typeface="微软雅黑" pitchFamily="34" charset="-122"/>
                </a:rPr>
                <a:t>输入你的文</a:t>
              </a:r>
              <a:endParaRPr kumimoji="0" lang="en-US" sz="1800" b="0" i="0" u="none" strike="noStrike" kern="0" cap="none" spc="0" normalizeH="0" baseline="0" noProof="0" dirty="0" smtClean="0">
                <a:ln>
                  <a:noFill/>
                </a:ln>
                <a:solidFill>
                  <a:srgbClr val="224982"/>
                </a:solidFill>
                <a:effectLst/>
                <a:uLnTx/>
                <a:uFillTx/>
                <a:latin typeface="微软雅黑" pitchFamily="34" charset="-122"/>
                <a:ea typeface="微软雅黑" pitchFamily="34" charset="-122"/>
              </a:endParaRPr>
            </a:p>
          </p:txBody>
        </p:sp>
        <p:grpSp>
          <p:nvGrpSpPr>
            <p:cNvPr id="47" name="Group 123"/>
            <p:cNvGrpSpPr/>
            <p:nvPr/>
          </p:nvGrpSpPr>
          <p:grpSpPr>
            <a:xfrm>
              <a:off x="1515818" y="1713863"/>
              <a:ext cx="541624" cy="612605"/>
              <a:chOff x="1508755" y="1591206"/>
              <a:chExt cx="557213" cy="630237"/>
            </a:xfrm>
            <a:solidFill>
              <a:srgbClr val="EA157A"/>
            </a:solidFill>
          </p:grpSpPr>
          <p:sp>
            <p:nvSpPr>
              <p:cNvPr id="48" name="Freeform 32"/>
              <p:cNvSpPr>
                <a:spLocks noEditPoints="1"/>
              </p:cNvSpPr>
              <p:nvPr/>
            </p:nvSpPr>
            <p:spPr bwMode="auto">
              <a:xfrm>
                <a:off x="1537330" y="1889656"/>
                <a:ext cx="528638" cy="269875"/>
              </a:xfrm>
              <a:custGeom>
                <a:avLst/>
                <a:gdLst>
                  <a:gd name="T0" fmla="*/ 185 w 203"/>
                  <a:gd name="T1" fmla="*/ 16 h 104"/>
                  <a:gd name="T2" fmla="*/ 169 w 203"/>
                  <a:gd name="T3" fmla="*/ 10 h 104"/>
                  <a:gd name="T4" fmla="*/ 170 w 203"/>
                  <a:gd name="T5" fmla="*/ 0 h 104"/>
                  <a:gd name="T6" fmla="*/ 0 w 203"/>
                  <a:gd name="T7" fmla="*/ 0 h 104"/>
                  <a:gd name="T8" fmla="*/ 50 w 203"/>
                  <a:gd name="T9" fmla="*/ 104 h 104"/>
                  <a:gd name="T10" fmla="*/ 119 w 203"/>
                  <a:gd name="T11" fmla="*/ 104 h 104"/>
                  <a:gd name="T12" fmla="*/ 146 w 203"/>
                  <a:gd name="T13" fmla="*/ 79 h 104"/>
                  <a:gd name="T14" fmla="*/ 154 w 203"/>
                  <a:gd name="T15" fmla="*/ 80 h 104"/>
                  <a:gd name="T16" fmla="*/ 192 w 203"/>
                  <a:gd name="T17" fmla="*/ 62 h 104"/>
                  <a:gd name="T18" fmla="*/ 185 w 203"/>
                  <a:gd name="T19" fmla="*/ 16 h 104"/>
                  <a:gd name="T20" fmla="*/ 177 w 203"/>
                  <a:gd name="T21" fmla="*/ 51 h 104"/>
                  <a:gd name="T22" fmla="*/ 156 w 203"/>
                  <a:gd name="T23" fmla="*/ 62 h 104"/>
                  <a:gd name="T24" fmla="*/ 167 w 203"/>
                  <a:gd name="T25" fmla="*/ 28 h 104"/>
                  <a:gd name="T26" fmla="*/ 174 w 203"/>
                  <a:gd name="T27" fmla="*/ 31 h 104"/>
                  <a:gd name="T28" fmla="*/ 177 w 203"/>
                  <a:gd name="T29" fmla="*/ 5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104">
                    <a:moveTo>
                      <a:pt x="185" y="16"/>
                    </a:moveTo>
                    <a:cubicBezTo>
                      <a:pt x="180" y="12"/>
                      <a:pt x="175" y="10"/>
                      <a:pt x="169" y="10"/>
                    </a:cubicBezTo>
                    <a:cubicBezTo>
                      <a:pt x="169" y="6"/>
                      <a:pt x="170" y="3"/>
                      <a:pt x="170" y="0"/>
                    </a:cubicBezTo>
                    <a:cubicBezTo>
                      <a:pt x="0" y="0"/>
                      <a:pt x="0" y="0"/>
                      <a:pt x="0" y="0"/>
                    </a:cubicBezTo>
                    <a:cubicBezTo>
                      <a:pt x="0" y="46"/>
                      <a:pt x="21" y="86"/>
                      <a:pt x="50" y="104"/>
                    </a:cubicBezTo>
                    <a:cubicBezTo>
                      <a:pt x="119" y="104"/>
                      <a:pt x="119" y="104"/>
                      <a:pt x="119" y="104"/>
                    </a:cubicBezTo>
                    <a:cubicBezTo>
                      <a:pt x="129" y="98"/>
                      <a:pt x="138" y="90"/>
                      <a:pt x="146" y="79"/>
                    </a:cubicBezTo>
                    <a:cubicBezTo>
                      <a:pt x="148" y="80"/>
                      <a:pt x="151" y="80"/>
                      <a:pt x="154" y="80"/>
                    </a:cubicBezTo>
                    <a:cubicBezTo>
                      <a:pt x="168" y="80"/>
                      <a:pt x="184" y="72"/>
                      <a:pt x="192" y="62"/>
                    </a:cubicBezTo>
                    <a:cubicBezTo>
                      <a:pt x="203" y="47"/>
                      <a:pt x="200" y="27"/>
                      <a:pt x="185" y="16"/>
                    </a:cubicBezTo>
                    <a:close/>
                    <a:moveTo>
                      <a:pt x="177" y="51"/>
                    </a:moveTo>
                    <a:cubicBezTo>
                      <a:pt x="173" y="56"/>
                      <a:pt x="164" y="61"/>
                      <a:pt x="156" y="62"/>
                    </a:cubicBezTo>
                    <a:cubicBezTo>
                      <a:pt x="161" y="52"/>
                      <a:pt x="165" y="40"/>
                      <a:pt x="167" y="28"/>
                    </a:cubicBezTo>
                    <a:cubicBezTo>
                      <a:pt x="170" y="28"/>
                      <a:pt x="172" y="29"/>
                      <a:pt x="174" y="31"/>
                    </a:cubicBezTo>
                    <a:cubicBezTo>
                      <a:pt x="180" y="35"/>
                      <a:pt x="182" y="44"/>
                      <a:pt x="177" y="51"/>
                    </a:cubicBezTo>
                    <a:close/>
                  </a:path>
                </a:pathLst>
              </a:custGeom>
              <a:solidFill>
                <a:srgbClr val="7FD1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49" name="Freeform 33"/>
              <p:cNvSpPr>
                <a:spLocks/>
              </p:cNvSpPr>
              <p:nvPr/>
            </p:nvSpPr>
            <p:spPr bwMode="auto">
              <a:xfrm>
                <a:off x="1508755" y="2178581"/>
                <a:ext cx="496888" cy="42862"/>
              </a:xfrm>
              <a:custGeom>
                <a:avLst/>
                <a:gdLst>
                  <a:gd name="T0" fmla="*/ 0 w 191"/>
                  <a:gd name="T1" fmla="*/ 1 h 17"/>
                  <a:gd name="T2" fmla="*/ 16 w 191"/>
                  <a:gd name="T3" fmla="*/ 17 h 17"/>
                  <a:gd name="T4" fmla="*/ 176 w 191"/>
                  <a:gd name="T5" fmla="*/ 17 h 17"/>
                  <a:gd name="T6" fmla="*/ 191 w 191"/>
                  <a:gd name="T7" fmla="*/ 1 h 17"/>
                  <a:gd name="T8" fmla="*/ 191 w 191"/>
                  <a:gd name="T9" fmla="*/ 0 h 17"/>
                  <a:gd name="T10" fmla="*/ 0 w 191"/>
                  <a:gd name="T11" fmla="*/ 0 h 17"/>
                  <a:gd name="T12" fmla="*/ 0 w 191"/>
                  <a:gd name="T13" fmla="*/ 1 h 17"/>
                </a:gdLst>
                <a:ahLst/>
                <a:cxnLst>
                  <a:cxn ang="0">
                    <a:pos x="T0" y="T1"/>
                  </a:cxn>
                  <a:cxn ang="0">
                    <a:pos x="T2" y="T3"/>
                  </a:cxn>
                  <a:cxn ang="0">
                    <a:pos x="T4" y="T5"/>
                  </a:cxn>
                  <a:cxn ang="0">
                    <a:pos x="T6" y="T7"/>
                  </a:cxn>
                  <a:cxn ang="0">
                    <a:pos x="T8" y="T9"/>
                  </a:cxn>
                  <a:cxn ang="0">
                    <a:pos x="T10" y="T11"/>
                  </a:cxn>
                  <a:cxn ang="0">
                    <a:pos x="T12" y="T13"/>
                  </a:cxn>
                </a:cxnLst>
                <a:rect l="0" t="0" r="r" b="b"/>
                <a:pathLst>
                  <a:path w="191" h="17">
                    <a:moveTo>
                      <a:pt x="0" y="1"/>
                    </a:moveTo>
                    <a:cubicBezTo>
                      <a:pt x="0" y="10"/>
                      <a:pt x="7" y="17"/>
                      <a:pt x="16" y="17"/>
                    </a:cubicBezTo>
                    <a:cubicBezTo>
                      <a:pt x="176" y="17"/>
                      <a:pt x="176" y="17"/>
                      <a:pt x="176" y="17"/>
                    </a:cubicBezTo>
                    <a:cubicBezTo>
                      <a:pt x="184" y="17"/>
                      <a:pt x="191" y="10"/>
                      <a:pt x="191" y="1"/>
                    </a:cubicBezTo>
                    <a:cubicBezTo>
                      <a:pt x="191" y="0"/>
                      <a:pt x="191" y="0"/>
                      <a:pt x="191" y="0"/>
                    </a:cubicBezTo>
                    <a:cubicBezTo>
                      <a:pt x="0" y="0"/>
                      <a:pt x="0" y="0"/>
                      <a:pt x="0" y="0"/>
                    </a:cubicBezTo>
                    <a:lnTo>
                      <a:pt x="0" y="1"/>
                    </a:lnTo>
                    <a:close/>
                  </a:path>
                </a:pathLst>
              </a:custGeom>
              <a:solidFill>
                <a:srgbClr val="7FD1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0" name="Freeform 34"/>
              <p:cNvSpPr>
                <a:spLocks/>
              </p:cNvSpPr>
              <p:nvPr/>
            </p:nvSpPr>
            <p:spPr bwMode="auto">
              <a:xfrm>
                <a:off x="1642104" y="1654705"/>
                <a:ext cx="44450" cy="169862"/>
              </a:xfrm>
              <a:custGeom>
                <a:avLst/>
                <a:gdLst>
                  <a:gd name="T0" fmla="*/ 7 w 17"/>
                  <a:gd name="T1" fmla="*/ 56 h 66"/>
                  <a:gd name="T2" fmla="*/ 0 w 17"/>
                  <a:gd name="T3" fmla="*/ 66 h 66"/>
                  <a:gd name="T4" fmla="*/ 7 w 17"/>
                  <a:gd name="T5" fmla="*/ 66 h 66"/>
                  <a:gd name="T6" fmla="*/ 11 w 17"/>
                  <a:gd name="T7" fmla="*/ 62 h 66"/>
                  <a:gd name="T8" fmla="*/ 17 w 17"/>
                  <a:gd name="T9" fmla="*/ 53 h 66"/>
                  <a:gd name="T10" fmla="*/ 11 w 17"/>
                  <a:gd name="T11" fmla="*/ 43 h 66"/>
                  <a:gd name="T12" fmla="*/ 7 w 17"/>
                  <a:gd name="T13" fmla="*/ 40 h 66"/>
                  <a:gd name="T14" fmla="*/ 11 w 17"/>
                  <a:gd name="T15" fmla="*/ 36 h 66"/>
                  <a:gd name="T16" fmla="*/ 17 w 17"/>
                  <a:gd name="T17" fmla="*/ 27 h 66"/>
                  <a:gd name="T18" fmla="*/ 11 w 17"/>
                  <a:gd name="T19" fmla="*/ 17 h 66"/>
                  <a:gd name="T20" fmla="*/ 7 w 17"/>
                  <a:gd name="T21" fmla="*/ 13 h 66"/>
                  <a:gd name="T22" fmla="*/ 11 w 17"/>
                  <a:gd name="T23" fmla="*/ 10 h 66"/>
                  <a:gd name="T24" fmla="*/ 17 w 17"/>
                  <a:gd name="T25" fmla="*/ 0 h 66"/>
                  <a:gd name="T26" fmla="*/ 10 w 17"/>
                  <a:gd name="T27" fmla="*/ 0 h 66"/>
                  <a:gd name="T28" fmla="*/ 7 w 17"/>
                  <a:gd name="T29" fmla="*/ 4 h 66"/>
                  <a:gd name="T30" fmla="*/ 0 w 17"/>
                  <a:gd name="T31" fmla="*/ 13 h 66"/>
                  <a:gd name="T32" fmla="*/ 7 w 17"/>
                  <a:gd name="T33" fmla="*/ 23 h 66"/>
                  <a:gd name="T34" fmla="*/ 10 w 17"/>
                  <a:gd name="T35" fmla="*/ 27 h 66"/>
                  <a:gd name="T36" fmla="*/ 7 w 17"/>
                  <a:gd name="T37" fmla="*/ 30 h 66"/>
                  <a:gd name="T38" fmla="*/ 0 w 17"/>
                  <a:gd name="T39" fmla="*/ 40 h 66"/>
                  <a:gd name="T40" fmla="*/ 7 w 17"/>
                  <a:gd name="T41" fmla="*/ 49 h 66"/>
                  <a:gd name="T42" fmla="*/ 10 w 17"/>
                  <a:gd name="T43" fmla="*/ 53 h 66"/>
                  <a:gd name="T44" fmla="*/ 7 w 17"/>
                  <a:gd name="T45" fmla="*/ 5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66">
                    <a:moveTo>
                      <a:pt x="7" y="56"/>
                    </a:moveTo>
                    <a:cubicBezTo>
                      <a:pt x="4" y="58"/>
                      <a:pt x="0" y="60"/>
                      <a:pt x="0" y="66"/>
                    </a:cubicBezTo>
                    <a:cubicBezTo>
                      <a:pt x="7" y="66"/>
                      <a:pt x="7" y="66"/>
                      <a:pt x="7" y="66"/>
                    </a:cubicBezTo>
                    <a:cubicBezTo>
                      <a:pt x="7" y="64"/>
                      <a:pt x="8" y="64"/>
                      <a:pt x="11" y="62"/>
                    </a:cubicBezTo>
                    <a:cubicBezTo>
                      <a:pt x="14" y="60"/>
                      <a:pt x="17" y="58"/>
                      <a:pt x="17" y="53"/>
                    </a:cubicBezTo>
                    <a:cubicBezTo>
                      <a:pt x="17" y="47"/>
                      <a:pt x="14" y="45"/>
                      <a:pt x="11" y="43"/>
                    </a:cubicBezTo>
                    <a:cubicBezTo>
                      <a:pt x="8" y="41"/>
                      <a:pt x="7" y="41"/>
                      <a:pt x="7" y="40"/>
                    </a:cubicBezTo>
                    <a:cubicBezTo>
                      <a:pt x="7" y="38"/>
                      <a:pt x="8" y="38"/>
                      <a:pt x="11" y="36"/>
                    </a:cubicBezTo>
                    <a:cubicBezTo>
                      <a:pt x="14" y="34"/>
                      <a:pt x="17" y="32"/>
                      <a:pt x="17" y="27"/>
                    </a:cubicBezTo>
                    <a:cubicBezTo>
                      <a:pt x="17" y="21"/>
                      <a:pt x="14" y="19"/>
                      <a:pt x="11" y="17"/>
                    </a:cubicBezTo>
                    <a:cubicBezTo>
                      <a:pt x="8" y="15"/>
                      <a:pt x="7" y="15"/>
                      <a:pt x="7" y="13"/>
                    </a:cubicBezTo>
                    <a:cubicBezTo>
                      <a:pt x="7" y="12"/>
                      <a:pt x="8" y="12"/>
                      <a:pt x="11" y="10"/>
                    </a:cubicBezTo>
                    <a:cubicBezTo>
                      <a:pt x="14" y="8"/>
                      <a:pt x="17" y="6"/>
                      <a:pt x="17" y="0"/>
                    </a:cubicBezTo>
                    <a:cubicBezTo>
                      <a:pt x="10" y="0"/>
                      <a:pt x="10" y="0"/>
                      <a:pt x="10" y="0"/>
                    </a:cubicBezTo>
                    <a:cubicBezTo>
                      <a:pt x="10" y="2"/>
                      <a:pt x="9" y="2"/>
                      <a:pt x="7" y="4"/>
                    </a:cubicBezTo>
                    <a:cubicBezTo>
                      <a:pt x="4" y="6"/>
                      <a:pt x="0" y="8"/>
                      <a:pt x="0" y="13"/>
                    </a:cubicBezTo>
                    <a:cubicBezTo>
                      <a:pt x="0" y="19"/>
                      <a:pt x="4" y="21"/>
                      <a:pt x="7" y="23"/>
                    </a:cubicBezTo>
                    <a:cubicBezTo>
                      <a:pt x="9" y="25"/>
                      <a:pt x="10" y="25"/>
                      <a:pt x="10" y="27"/>
                    </a:cubicBezTo>
                    <a:cubicBezTo>
                      <a:pt x="10" y="28"/>
                      <a:pt x="9" y="28"/>
                      <a:pt x="7" y="30"/>
                    </a:cubicBezTo>
                    <a:cubicBezTo>
                      <a:pt x="4" y="32"/>
                      <a:pt x="0" y="34"/>
                      <a:pt x="0" y="40"/>
                    </a:cubicBezTo>
                    <a:cubicBezTo>
                      <a:pt x="0" y="45"/>
                      <a:pt x="4" y="47"/>
                      <a:pt x="7" y="49"/>
                    </a:cubicBezTo>
                    <a:cubicBezTo>
                      <a:pt x="9" y="51"/>
                      <a:pt x="10" y="51"/>
                      <a:pt x="10" y="53"/>
                    </a:cubicBezTo>
                    <a:cubicBezTo>
                      <a:pt x="10" y="54"/>
                      <a:pt x="9" y="54"/>
                      <a:pt x="7" y="56"/>
                    </a:cubicBezTo>
                    <a:close/>
                  </a:path>
                </a:pathLst>
              </a:custGeom>
              <a:solidFill>
                <a:srgbClr val="7FD1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1" name="Freeform 35"/>
              <p:cNvSpPr>
                <a:spLocks/>
              </p:cNvSpPr>
              <p:nvPr/>
            </p:nvSpPr>
            <p:spPr bwMode="auto">
              <a:xfrm>
                <a:off x="1737355" y="1591206"/>
                <a:ext cx="47625" cy="171450"/>
              </a:xfrm>
              <a:custGeom>
                <a:avLst/>
                <a:gdLst>
                  <a:gd name="T0" fmla="*/ 7 w 18"/>
                  <a:gd name="T1" fmla="*/ 56 h 66"/>
                  <a:gd name="T2" fmla="*/ 0 w 18"/>
                  <a:gd name="T3" fmla="*/ 66 h 66"/>
                  <a:gd name="T4" fmla="*/ 8 w 18"/>
                  <a:gd name="T5" fmla="*/ 66 h 66"/>
                  <a:gd name="T6" fmla="*/ 11 w 18"/>
                  <a:gd name="T7" fmla="*/ 62 h 66"/>
                  <a:gd name="T8" fmla="*/ 18 w 18"/>
                  <a:gd name="T9" fmla="*/ 53 h 66"/>
                  <a:gd name="T10" fmla="*/ 11 w 18"/>
                  <a:gd name="T11" fmla="*/ 43 h 66"/>
                  <a:gd name="T12" fmla="*/ 8 w 18"/>
                  <a:gd name="T13" fmla="*/ 40 h 66"/>
                  <a:gd name="T14" fmla="*/ 11 w 18"/>
                  <a:gd name="T15" fmla="*/ 36 h 66"/>
                  <a:gd name="T16" fmla="*/ 18 w 18"/>
                  <a:gd name="T17" fmla="*/ 27 h 66"/>
                  <a:gd name="T18" fmla="*/ 11 w 18"/>
                  <a:gd name="T19" fmla="*/ 17 h 66"/>
                  <a:gd name="T20" fmla="*/ 8 w 18"/>
                  <a:gd name="T21" fmla="*/ 13 h 66"/>
                  <a:gd name="T22" fmla="*/ 11 w 18"/>
                  <a:gd name="T23" fmla="*/ 10 h 66"/>
                  <a:gd name="T24" fmla="*/ 18 w 18"/>
                  <a:gd name="T25" fmla="*/ 0 h 66"/>
                  <a:gd name="T26" fmla="*/ 11 w 18"/>
                  <a:gd name="T27" fmla="*/ 0 h 66"/>
                  <a:gd name="T28" fmla="*/ 7 w 18"/>
                  <a:gd name="T29" fmla="*/ 4 h 66"/>
                  <a:gd name="T30" fmla="*/ 0 w 18"/>
                  <a:gd name="T31" fmla="*/ 13 h 66"/>
                  <a:gd name="T32" fmla="*/ 7 w 18"/>
                  <a:gd name="T33" fmla="*/ 23 h 66"/>
                  <a:gd name="T34" fmla="*/ 11 w 18"/>
                  <a:gd name="T35" fmla="*/ 27 h 66"/>
                  <a:gd name="T36" fmla="*/ 7 w 18"/>
                  <a:gd name="T37" fmla="*/ 30 h 66"/>
                  <a:gd name="T38" fmla="*/ 0 w 18"/>
                  <a:gd name="T39" fmla="*/ 40 h 66"/>
                  <a:gd name="T40" fmla="*/ 7 w 18"/>
                  <a:gd name="T41" fmla="*/ 49 h 66"/>
                  <a:gd name="T42" fmla="*/ 11 w 18"/>
                  <a:gd name="T43" fmla="*/ 53 h 66"/>
                  <a:gd name="T44" fmla="*/ 7 w 18"/>
                  <a:gd name="T45" fmla="*/ 5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 h="66">
                    <a:moveTo>
                      <a:pt x="7" y="56"/>
                    </a:moveTo>
                    <a:cubicBezTo>
                      <a:pt x="4" y="58"/>
                      <a:pt x="0" y="60"/>
                      <a:pt x="0" y="66"/>
                    </a:cubicBezTo>
                    <a:cubicBezTo>
                      <a:pt x="8" y="66"/>
                      <a:pt x="8" y="66"/>
                      <a:pt x="8" y="66"/>
                    </a:cubicBezTo>
                    <a:cubicBezTo>
                      <a:pt x="8" y="64"/>
                      <a:pt x="8" y="64"/>
                      <a:pt x="11" y="62"/>
                    </a:cubicBezTo>
                    <a:cubicBezTo>
                      <a:pt x="14" y="60"/>
                      <a:pt x="18" y="58"/>
                      <a:pt x="18" y="53"/>
                    </a:cubicBezTo>
                    <a:cubicBezTo>
                      <a:pt x="18" y="47"/>
                      <a:pt x="14" y="45"/>
                      <a:pt x="11" y="43"/>
                    </a:cubicBezTo>
                    <a:cubicBezTo>
                      <a:pt x="8" y="41"/>
                      <a:pt x="8" y="41"/>
                      <a:pt x="8" y="40"/>
                    </a:cubicBezTo>
                    <a:cubicBezTo>
                      <a:pt x="8" y="38"/>
                      <a:pt x="8" y="38"/>
                      <a:pt x="11" y="36"/>
                    </a:cubicBezTo>
                    <a:cubicBezTo>
                      <a:pt x="14" y="34"/>
                      <a:pt x="18" y="32"/>
                      <a:pt x="18" y="27"/>
                    </a:cubicBezTo>
                    <a:cubicBezTo>
                      <a:pt x="18" y="21"/>
                      <a:pt x="14" y="19"/>
                      <a:pt x="11" y="17"/>
                    </a:cubicBezTo>
                    <a:cubicBezTo>
                      <a:pt x="8" y="15"/>
                      <a:pt x="8" y="15"/>
                      <a:pt x="8" y="13"/>
                    </a:cubicBezTo>
                    <a:cubicBezTo>
                      <a:pt x="8" y="12"/>
                      <a:pt x="8" y="12"/>
                      <a:pt x="11" y="10"/>
                    </a:cubicBezTo>
                    <a:cubicBezTo>
                      <a:pt x="14" y="8"/>
                      <a:pt x="18" y="6"/>
                      <a:pt x="18" y="0"/>
                    </a:cubicBezTo>
                    <a:cubicBezTo>
                      <a:pt x="11" y="0"/>
                      <a:pt x="11" y="0"/>
                      <a:pt x="11" y="0"/>
                    </a:cubicBezTo>
                    <a:cubicBezTo>
                      <a:pt x="11" y="2"/>
                      <a:pt x="10" y="2"/>
                      <a:pt x="7" y="4"/>
                    </a:cubicBezTo>
                    <a:cubicBezTo>
                      <a:pt x="4" y="6"/>
                      <a:pt x="0" y="8"/>
                      <a:pt x="0" y="13"/>
                    </a:cubicBezTo>
                    <a:cubicBezTo>
                      <a:pt x="0" y="19"/>
                      <a:pt x="4" y="21"/>
                      <a:pt x="7" y="23"/>
                    </a:cubicBezTo>
                    <a:cubicBezTo>
                      <a:pt x="10" y="25"/>
                      <a:pt x="11" y="25"/>
                      <a:pt x="11" y="27"/>
                    </a:cubicBezTo>
                    <a:cubicBezTo>
                      <a:pt x="11" y="28"/>
                      <a:pt x="10" y="28"/>
                      <a:pt x="7" y="30"/>
                    </a:cubicBezTo>
                    <a:cubicBezTo>
                      <a:pt x="4" y="32"/>
                      <a:pt x="0" y="34"/>
                      <a:pt x="0" y="40"/>
                    </a:cubicBezTo>
                    <a:cubicBezTo>
                      <a:pt x="0" y="45"/>
                      <a:pt x="4" y="47"/>
                      <a:pt x="7" y="49"/>
                    </a:cubicBezTo>
                    <a:cubicBezTo>
                      <a:pt x="10" y="51"/>
                      <a:pt x="11" y="51"/>
                      <a:pt x="11" y="53"/>
                    </a:cubicBezTo>
                    <a:cubicBezTo>
                      <a:pt x="11" y="54"/>
                      <a:pt x="10" y="54"/>
                      <a:pt x="7" y="56"/>
                    </a:cubicBezTo>
                    <a:close/>
                  </a:path>
                </a:pathLst>
              </a:custGeom>
              <a:solidFill>
                <a:srgbClr val="7FD1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2" name="Freeform 36"/>
              <p:cNvSpPr>
                <a:spLocks/>
              </p:cNvSpPr>
              <p:nvPr/>
            </p:nvSpPr>
            <p:spPr bwMode="auto">
              <a:xfrm>
                <a:off x="1837367" y="1675343"/>
                <a:ext cx="44450" cy="171450"/>
              </a:xfrm>
              <a:custGeom>
                <a:avLst/>
                <a:gdLst>
                  <a:gd name="T0" fmla="*/ 6 w 17"/>
                  <a:gd name="T1" fmla="*/ 56 h 66"/>
                  <a:gd name="T2" fmla="*/ 0 w 17"/>
                  <a:gd name="T3" fmla="*/ 66 h 66"/>
                  <a:gd name="T4" fmla="*/ 7 w 17"/>
                  <a:gd name="T5" fmla="*/ 66 h 66"/>
                  <a:gd name="T6" fmla="*/ 10 w 17"/>
                  <a:gd name="T7" fmla="*/ 62 h 66"/>
                  <a:gd name="T8" fmla="*/ 17 w 17"/>
                  <a:gd name="T9" fmla="*/ 53 h 66"/>
                  <a:gd name="T10" fmla="*/ 10 w 17"/>
                  <a:gd name="T11" fmla="*/ 43 h 66"/>
                  <a:gd name="T12" fmla="*/ 7 w 17"/>
                  <a:gd name="T13" fmla="*/ 40 h 66"/>
                  <a:gd name="T14" fmla="*/ 10 w 17"/>
                  <a:gd name="T15" fmla="*/ 36 h 66"/>
                  <a:gd name="T16" fmla="*/ 17 w 17"/>
                  <a:gd name="T17" fmla="*/ 27 h 66"/>
                  <a:gd name="T18" fmla="*/ 10 w 17"/>
                  <a:gd name="T19" fmla="*/ 17 h 66"/>
                  <a:gd name="T20" fmla="*/ 7 w 17"/>
                  <a:gd name="T21" fmla="*/ 13 h 66"/>
                  <a:gd name="T22" fmla="*/ 10 w 17"/>
                  <a:gd name="T23" fmla="*/ 10 h 66"/>
                  <a:gd name="T24" fmla="*/ 17 w 17"/>
                  <a:gd name="T25" fmla="*/ 0 h 66"/>
                  <a:gd name="T26" fmla="*/ 10 w 17"/>
                  <a:gd name="T27" fmla="*/ 0 h 66"/>
                  <a:gd name="T28" fmla="*/ 6 w 17"/>
                  <a:gd name="T29" fmla="*/ 4 h 66"/>
                  <a:gd name="T30" fmla="*/ 0 w 17"/>
                  <a:gd name="T31" fmla="*/ 13 h 66"/>
                  <a:gd name="T32" fmla="*/ 6 w 17"/>
                  <a:gd name="T33" fmla="*/ 23 h 66"/>
                  <a:gd name="T34" fmla="*/ 10 w 17"/>
                  <a:gd name="T35" fmla="*/ 27 h 66"/>
                  <a:gd name="T36" fmla="*/ 6 w 17"/>
                  <a:gd name="T37" fmla="*/ 30 h 66"/>
                  <a:gd name="T38" fmla="*/ 0 w 17"/>
                  <a:gd name="T39" fmla="*/ 40 h 66"/>
                  <a:gd name="T40" fmla="*/ 6 w 17"/>
                  <a:gd name="T41" fmla="*/ 49 h 66"/>
                  <a:gd name="T42" fmla="*/ 10 w 17"/>
                  <a:gd name="T43" fmla="*/ 53 h 66"/>
                  <a:gd name="T44" fmla="*/ 6 w 17"/>
                  <a:gd name="T45" fmla="*/ 5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66">
                    <a:moveTo>
                      <a:pt x="6" y="56"/>
                    </a:moveTo>
                    <a:cubicBezTo>
                      <a:pt x="3" y="58"/>
                      <a:pt x="0" y="60"/>
                      <a:pt x="0" y="66"/>
                    </a:cubicBezTo>
                    <a:cubicBezTo>
                      <a:pt x="7" y="66"/>
                      <a:pt x="7" y="66"/>
                      <a:pt x="7" y="66"/>
                    </a:cubicBezTo>
                    <a:cubicBezTo>
                      <a:pt x="7" y="64"/>
                      <a:pt x="8" y="64"/>
                      <a:pt x="10" y="62"/>
                    </a:cubicBezTo>
                    <a:cubicBezTo>
                      <a:pt x="13" y="60"/>
                      <a:pt x="17" y="58"/>
                      <a:pt x="17" y="53"/>
                    </a:cubicBezTo>
                    <a:cubicBezTo>
                      <a:pt x="17" y="47"/>
                      <a:pt x="13" y="45"/>
                      <a:pt x="10" y="43"/>
                    </a:cubicBezTo>
                    <a:cubicBezTo>
                      <a:pt x="8" y="41"/>
                      <a:pt x="7" y="41"/>
                      <a:pt x="7" y="40"/>
                    </a:cubicBezTo>
                    <a:cubicBezTo>
                      <a:pt x="7" y="38"/>
                      <a:pt x="8" y="38"/>
                      <a:pt x="10" y="36"/>
                    </a:cubicBezTo>
                    <a:cubicBezTo>
                      <a:pt x="13" y="34"/>
                      <a:pt x="17" y="32"/>
                      <a:pt x="17" y="27"/>
                    </a:cubicBezTo>
                    <a:cubicBezTo>
                      <a:pt x="17" y="21"/>
                      <a:pt x="13" y="19"/>
                      <a:pt x="10" y="17"/>
                    </a:cubicBezTo>
                    <a:cubicBezTo>
                      <a:pt x="8" y="15"/>
                      <a:pt x="7" y="15"/>
                      <a:pt x="7" y="13"/>
                    </a:cubicBezTo>
                    <a:cubicBezTo>
                      <a:pt x="7" y="12"/>
                      <a:pt x="8" y="12"/>
                      <a:pt x="10" y="10"/>
                    </a:cubicBezTo>
                    <a:cubicBezTo>
                      <a:pt x="13" y="8"/>
                      <a:pt x="17" y="6"/>
                      <a:pt x="17" y="0"/>
                    </a:cubicBezTo>
                    <a:cubicBezTo>
                      <a:pt x="10" y="0"/>
                      <a:pt x="10" y="0"/>
                      <a:pt x="10" y="0"/>
                    </a:cubicBezTo>
                    <a:cubicBezTo>
                      <a:pt x="10" y="2"/>
                      <a:pt x="9" y="2"/>
                      <a:pt x="6" y="4"/>
                    </a:cubicBezTo>
                    <a:cubicBezTo>
                      <a:pt x="3" y="6"/>
                      <a:pt x="0" y="8"/>
                      <a:pt x="0" y="13"/>
                    </a:cubicBezTo>
                    <a:cubicBezTo>
                      <a:pt x="0" y="19"/>
                      <a:pt x="3" y="21"/>
                      <a:pt x="6" y="23"/>
                    </a:cubicBezTo>
                    <a:cubicBezTo>
                      <a:pt x="9" y="25"/>
                      <a:pt x="10" y="25"/>
                      <a:pt x="10" y="27"/>
                    </a:cubicBezTo>
                    <a:cubicBezTo>
                      <a:pt x="10" y="28"/>
                      <a:pt x="9" y="28"/>
                      <a:pt x="6" y="30"/>
                    </a:cubicBezTo>
                    <a:cubicBezTo>
                      <a:pt x="3" y="32"/>
                      <a:pt x="0" y="34"/>
                      <a:pt x="0" y="40"/>
                    </a:cubicBezTo>
                    <a:cubicBezTo>
                      <a:pt x="0" y="45"/>
                      <a:pt x="3" y="47"/>
                      <a:pt x="6" y="49"/>
                    </a:cubicBezTo>
                    <a:cubicBezTo>
                      <a:pt x="9" y="51"/>
                      <a:pt x="10" y="51"/>
                      <a:pt x="10" y="53"/>
                    </a:cubicBezTo>
                    <a:cubicBezTo>
                      <a:pt x="10" y="54"/>
                      <a:pt x="9" y="54"/>
                      <a:pt x="6" y="56"/>
                    </a:cubicBezTo>
                    <a:close/>
                  </a:path>
                </a:pathLst>
              </a:custGeom>
              <a:solidFill>
                <a:srgbClr val="7FD1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grpSp>
        <p:nvGrpSpPr>
          <p:cNvPr id="53" name="Group 129"/>
          <p:cNvGrpSpPr/>
          <p:nvPr/>
        </p:nvGrpSpPr>
        <p:grpSpPr>
          <a:xfrm>
            <a:off x="8683658" y="4821395"/>
            <a:ext cx="1977967" cy="1477260"/>
            <a:chOff x="8683656" y="4575274"/>
            <a:chExt cx="1977966" cy="1477260"/>
          </a:xfrm>
        </p:grpSpPr>
        <p:sp>
          <p:nvSpPr>
            <p:cNvPr id="54" name="Content Placeholder 19"/>
            <p:cNvSpPr txBox="1">
              <a:spLocks/>
            </p:cNvSpPr>
            <p:nvPr/>
          </p:nvSpPr>
          <p:spPr>
            <a:xfrm>
              <a:off x="8683656" y="5078681"/>
              <a:ext cx="1977966" cy="97385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prstClr val="white">
                      <a:lumMod val="65000"/>
                    </a:prstClr>
                  </a:solidFill>
                  <a:effectLst/>
                  <a:uLnTx/>
                  <a:uFillTx/>
                  <a:latin typeface="微软雅黑" pitchFamily="34" charset="-122"/>
                  <a:ea typeface="微软雅黑" pitchFamily="34" charset="-122"/>
                </a:rPr>
                <a:t>输入你的文字信息输入你的文字信息输入你的文字信息输入你的文字信息输入你的文字信息</a:t>
              </a:r>
              <a:endParaRPr kumimoji="0" lang="id-ID" sz="1050" b="0" i="0" u="none" strike="noStrike" kern="1200" cap="none" spc="0" normalizeH="0" baseline="0" noProof="0" dirty="0">
                <a:ln>
                  <a:noFill/>
                </a:ln>
                <a:solidFill>
                  <a:prstClr val="white">
                    <a:lumMod val="65000"/>
                  </a:prstClr>
                </a:solidFill>
                <a:effectLst/>
                <a:uLnTx/>
                <a:uFillTx/>
                <a:latin typeface="微软雅黑" pitchFamily="34" charset="-122"/>
                <a:ea typeface="微软雅黑" pitchFamily="34" charset="-122"/>
              </a:endParaRPr>
            </a:p>
          </p:txBody>
        </p:sp>
        <p:sp>
          <p:nvSpPr>
            <p:cNvPr id="55" name="TextBox 131"/>
            <p:cNvSpPr txBox="1"/>
            <p:nvPr/>
          </p:nvSpPr>
          <p:spPr>
            <a:xfrm>
              <a:off x="8683656" y="4703596"/>
              <a:ext cx="1977966"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224982"/>
                  </a:solidFill>
                  <a:effectLst/>
                  <a:uLnTx/>
                  <a:uFillTx/>
                  <a:latin typeface="微软雅黑" pitchFamily="34" charset="-122"/>
                  <a:ea typeface="微软雅黑" pitchFamily="34" charset="-122"/>
                </a:rPr>
                <a:t>文字信息</a:t>
              </a:r>
              <a:endParaRPr kumimoji="0" lang="en-US" sz="1800" b="0" i="0" u="none" strike="noStrike" kern="0" cap="none" spc="0" normalizeH="0" baseline="0" noProof="0" dirty="0" smtClean="0">
                <a:ln>
                  <a:noFill/>
                </a:ln>
                <a:solidFill>
                  <a:srgbClr val="224982"/>
                </a:solidFill>
                <a:effectLst/>
                <a:uLnTx/>
                <a:uFillTx/>
                <a:latin typeface="微软雅黑" pitchFamily="34" charset="-122"/>
                <a:ea typeface="微软雅黑" pitchFamily="34" charset="-122"/>
              </a:endParaRPr>
            </a:p>
          </p:txBody>
        </p:sp>
        <p:grpSp>
          <p:nvGrpSpPr>
            <p:cNvPr id="56" name="Group 132"/>
            <p:cNvGrpSpPr/>
            <p:nvPr/>
          </p:nvGrpSpPr>
          <p:grpSpPr>
            <a:xfrm>
              <a:off x="9891605" y="4575274"/>
              <a:ext cx="508195" cy="507058"/>
              <a:chOff x="4241800" y="3695700"/>
              <a:chExt cx="709613" cy="708025"/>
            </a:xfrm>
            <a:solidFill>
              <a:srgbClr val="FEB80A"/>
            </a:solidFill>
          </p:grpSpPr>
          <p:sp>
            <p:nvSpPr>
              <p:cNvPr id="57" name="Freeform 12"/>
              <p:cNvSpPr>
                <a:spLocks noEditPoints="1"/>
              </p:cNvSpPr>
              <p:nvPr/>
            </p:nvSpPr>
            <p:spPr bwMode="auto">
              <a:xfrm>
                <a:off x="4241800" y="3695700"/>
                <a:ext cx="709613" cy="708025"/>
              </a:xfrm>
              <a:custGeom>
                <a:avLst/>
                <a:gdLst>
                  <a:gd name="T0" fmla="*/ 454 w 1188"/>
                  <a:gd name="T1" fmla="*/ 908 h 1187"/>
                  <a:gd name="T2" fmla="*/ 454 w 1188"/>
                  <a:gd name="T3" fmla="*/ 908 h 1187"/>
                  <a:gd name="T4" fmla="*/ 698 w 1188"/>
                  <a:gd name="T5" fmla="*/ 837 h 1187"/>
                  <a:gd name="T6" fmla="*/ 723 w 1188"/>
                  <a:gd name="T7" fmla="*/ 861 h 1187"/>
                  <a:gd name="T8" fmla="*/ 694 w 1188"/>
                  <a:gd name="T9" fmla="*/ 890 h 1187"/>
                  <a:gd name="T10" fmla="*/ 950 w 1188"/>
                  <a:gd name="T11" fmla="*/ 1147 h 1187"/>
                  <a:gd name="T12" fmla="*/ 1049 w 1188"/>
                  <a:gd name="T13" fmla="*/ 1187 h 1187"/>
                  <a:gd name="T14" fmla="*/ 1147 w 1188"/>
                  <a:gd name="T15" fmla="*/ 1147 h 1187"/>
                  <a:gd name="T16" fmla="*/ 1188 w 1188"/>
                  <a:gd name="T17" fmla="*/ 1048 h 1187"/>
                  <a:gd name="T18" fmla="*/ 1147 w 1188"/>
                  <a:gd name="T19" fmla="*/ 950 h 1187"/>
                  <a:gd name="T20" fmla="*/ 890 w 1188"/>
                  <a:gd name="T21" fmla="*/ 693 h 1187"/>
                  <a:gd name="T22" fmla="*/ 861 w 1188"/>
                  <a:gd name="T23" fmla="*/ 722 h 1187"/>
                  <a:gd name="T24" fmla="*/ 837 w 1188"/>
                  <a:gd name="T25" fmla="*/ 698 h 1187"/>
                  <a:gd name="T26" fmla="*/ 907 w 1188"/>
                  <a:gd name="T27" fmla="*/ 422 h 1187"/>
                  <a:gd name="T28" fmla="*/ 775 w 1188"/>
                  <a:gd name="T29" fmla="*/ 133 h 1187"/>
                  <a:gd name="T30" fmla="*/ 454 w 1188"/>
                  <a:gd name="T31" fmla="*/ 0 h 1187"/>
                  <a:gd name="T32" fmla="*/ 133 w 1188"/>
                  <a:gd name="T33" fmla="*/ 133 h 1187"/>
                  <a:gd name="T34" fmla="*/ 0 w 1188"/>
                  <a:gd name="T35" fmla="*/ 454 h 1187"/>
                  <a:gd name="T36" fmla="*/ 133 w 1188"/>
                  <a:gd name="T37" fmla="*/ 775 h 1187"/>
                  <a:gd name="T38" fmla="*/ 454 w 1188"/>
                  <a:gd name="T39" fmla="*/ 908 h 1187"/>
                  <a:gd name="T40" fmla="*/ 1116 w 1188"/>
                  <a:gd name="T41" fmla="*/ 1048 h 1187"/>
                  <a:gd name="T42" fmla="*/ 1096 w 1188"/>
                  <a:gd name="T43" fmla="*/ 1096 h 1187"/>
                  <a:gd name="T44" fmla="*/ 1049 w 1188"/>
                  <a:gd name="T45" fmla="*/ 1115 h 1187"/>
                  <a:gd name="T46" fmla="*/ 1001 w 1188"/>
                  <a:gd name="T47" fmla="*/ 1096 h 1187"/>
                  <a:gd name="T48" fmla="*/ 802 w 1188"/>
                  <a:gd name="T49" fmla="*/ 897 h 1187"/>
                  <a:gd name="T50" fmla="*/ 897 w 1188"/>
                  <a:gd name="T51" fmla="*/ 802 h 1187"/>
                  <a:gd name="T52" fmla="*/ 1096 w 1188"/>
                  <a:gd name="T53" fmla="*/ 1001 h 1187"/>
                  <a:gd name="T54" fmla="*/ 1116 w 1188"/>
                  <a:gd name="T55" fmla="*/ 1048 h 1187"/>
                  <a:gd name="T56" fmla="*/ 774 w 1188"/>
                  <a:gd name="T57" fmla="*/ 810 h 1187"/>
                  <a:gd name="T58" fmla="*/ 756 w 1188"/>
                  <a:gd name="T59" fmla="*/ 793 h 1187"/>
                  <a:gd name="T60" fmla="*/ 756 w 1188"/>
                  <a:gd name="T61" fmla="*/ 793 h 1187"/>
                  <a:gd name="T62" fmla="*/ 765 w 1188"/>
                  <a:gd name="T63" fmla="*/ 785 h 1187"/>
                  <a:gd name="T64" fmla="*/ 767 w 1188"/>
                  <a:gd name="T65" fmla="*/ 783 h 1187"/>
                  <a:gd name="T66" fmla="*/ 775 w 1188"/>
                  <a:gd name="T67" fmla="*/ 775 h 1187"/>
                  <a:gd name="T68" fmla="*/ 784 w 1188"/>
                  <a:gd name="T69" fmla="*/ 766 h 1187"/>
                  <a:gd name="T70" fmla="*/ 785 w 1188"/>
                  <a:gd name="T71" fmla="*/ 765 h 1187"/>
                  <a:gd name="T72" fmla="*/ 793 w 1188"/>
                  <a:gd name="T73" fmla="*/ 756 h 1187"/>
                  <a:gd name="T74" fmla="*/ 793 w 1188"/>
                  <a:gd name="T75" fmla="*/ 756 h 1187"/>
                  <a:gd name="T76" fmla="*/ 810 w 1188"/>
                  <a:gd name="T77" fmla="*/ 773 h 1187"/>
                  <a:gd name="T78" fmla="*/ 774 w 1188"/>
                  <a:gd name="T79" fmla="*/ 810 h 1187"/>
                  <a:gd name="T80" fmla="*/ 184 w 1188"/>
                  <a:gd name="T81" fmla="*/ 184 h 1187"/>
                  <a:gd name="T82" fmla="*/ 454 w 1188"/>
                  <a:gd name="T83" fmla="*/ 72 h 1187"/>
                  <a:gd name="T84" fmla="*/ 724 w 1188"/>
                  <a:gd name="T85" fmla="*/ 184 h 1187"/>
                  <a:gd name="T86" fmla="*/ 835 w 1188"/>
                  <a:gd name="T87" fmla="*/ 427 h 1187"/>
                  <a:gd name="T88" fmla="*/ 762 w 1188"/>
                  <a:gd name="T89" fmla="*/ 681 h 1187"/>
                  <a:gd name="T90" fmla="*/ 762 w 1188"/>
                  <a:gd name="T91" fmla="*/ 681 h 1187"/>
                  <a:gd name="T92" fmla="*/ 724 w 1188"/>
                  <a:gd name="T93" fmla="*/ 724 h 1187"/>
                  <a:gd name="T94" fmla="*/ 711 w 1188"/>
                  <a:gd name="T95" fmla="*/ 737 h 1187"/>
                  <a:gd name="T96" fmla="*/ 681 w 1188"/>
                  <a:gd name="T97" fmla="*/ 761 h 1187"/>
                  <a:gd name="T98" fmla="*/ 454 w 1188"/>
                  <a:gd name="T99" fmla="*/ 836 h 1187"/>
                  <a:gd name="T100" fmla="*/ 184 w 1188"/>
                  <a:gd name="T101" fmla="*/ 724 h 1187"/>
                  <a:gd name="T102" fmla="*/ 184 w 1188"/>
                  <a:gd name="T103" fmla="*/ 184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88" h="1187">
                    <a:moveTo>
                      <a:pt x="454" y="908"/>
                    </a:moveTo>
                    <a:cubicBezTo>
                      <a:pt x="454" y="908"/>
                      <a:pt x="454" y="908"/>
                      <a:pt x="454" y="908"/>
                    </a:cubicBezTo>
                    <a:cubicBezTo>
                      <a:pt x="542" y="908"/>
                      <a:pt x="626" y="883"/>
                      <a:pt x="698" y="837"/>
                    </a:cubicBezTo>
                    <a:cubicBezTo>
                      <a:pt x="723" y="861"/>
                      <a:pt x="723" y="861"/>
                      <a:pt x="723" y="861"/>
                    </a:cubicBezTo>
                    <a:cubicBezTo>
                      <a:pt x="694" y="890"/>
                      <a:pt x="694" y="890"/>
                      <a:pt x="694" y="890"/>
                    </a:cubicBezTo>
                    <a:cubicBezTo>
                      <a:pt x="950" y="1147"/>
                      <a:pt x="950" y="1147"/>
                      <a:pt x="950" y="1147"/>
                    </a:cubicBezTo>
                    <a:cubicBezTo>
                      <a:pt x="977" y="1173"/>
                      <a:pt x="1012" y="1187"/>
                      <a:pt x="1049" y="1187"/>
                    </a:cubicBezTo>
                    <a:cubicBezTo>
                      <a:pt x="1086" y="1187"/>
                      <a:pt x="1121" y="1173"/>
                      <a:pt x="1147" y="1147"/>
                    </a:cubicBezTo>
                    <a:cubicBezTo>
                      <a:pt x="1173" y="1120"/>
                      <a:pt x="1188" y="1086"/>
                      <a:pt x="1188" y="1048"/>
                    </a:cubicBezTo>
                    <a:cubicBezTo>
                      <a:pt x="1188" y="1011"/>
                      <a:pt x="1173" y="976"/>
                      <a:pt x="1147" y="950"/>
                    </a:cubicBezTo>
                    <a:cubicBezTo>
                      <a:pt x="890" y="693"/>
                      <a:pt x="890" y="693"/>
                      <a:pt x="890" y="693"/>
                    </a:cubicBezTo>
                    <a:cubicBezTo>
                      <a:pt x="861" y="722"/>
                      <a:pt x="861" y="722"/>
                      <a:pt x="861" y="722"/>
                    </a:cubicBezTo>
                    <a:cubicBezTo>
                      <a:pt x="837" y="698"/>
                      <a:pt x="837" y="698"/>
                      <a:pt x="837" y="698"/>
                    </a:cubicBezTo>
                    <a:cubicBezTo>
                      <a:pt x="889" y="616"/>
                      <a:pt x="914" y="520"/>
                      <a:pt x="907" y="422"/>
                    </a:cubicBezTo>
                    <a:cubicBezTo>
                      <a:pt x="899" y="313"/>
                      <a:pt x="853" y="210"/>
                      <a:pt x="775" y="133"/>
                    </a:cubicBezTo>
                    <a:cubicBezTo>
                      <a:pt x="689" y="47"/>
                      <a:pt x="576" y="0"/>
                      <a:pt x="454" y="0"/>
                    </a:cubicBezTo>
                    <a:cubicBezTo>
                      <a:pt x="333" y="0"/>
                      <a:pt x="219" y="47"/>
                      <a:pt x="133" y="133"/>
                    </a:cubicBezTo>
                    <a:cubicBezTo>
                      <a:pt x="48" y="219"/>
                      <a:pt x="0" y="333"/>
                      <a:pt x="0" y="454"/>
                    </a:cubicBezTo>
                    <a:cubicBezTo>
                      <a:pt x="0" y="575"/>
                      <a:pt x="48" y="689"/>
                      <a:pt x="133" y="775"/>
                    </a:cubicBezTo>
                    <a:cubicBezTo>
                      <a:pt x="219" y="861"/>
                      <a:pt x="333" y="908"/>
                      <a:pt x="454" y="908"/>
                    </a:cubicBezTo>
                    <a:close/>
                    <a:moveTo>
                      <a:pt x="1116" y="1048"/>
                    </a:moveTo>
                    <a:cubicBezTo>
                      <a:pt x="1116" y="1066"/>
                      <a:pt x="1109" y="1083"/>
                      <a:pt x="1096" y="1096"/>
                    </a:cubicBezTo>
                    <a:cubicBezTo>
                      <a:pt x="1083" y="1108"/>
                      <a:pt x="1067" y="1115"/>
                      <a:pt x="1049" y="1115"/>
                    </a:cubicBezTo>
                    <a:cubicBezTo>
                      <a:pt x="1031" y="1115"/>
                      <a:pt x="1014" y="1108"/>
                      <a:pt x="1001" y="1096"/>
                    </a:cubicBezTo>
                    <a:cubicBezTo>
                      <a:pt x="802" y="897"/>
                      <a:pt x="802" y="897"/>
                      <a:pt x="802" y="897"/>
                    </a:cubicBezTo>
                    <a:cubicBezTo>
                      <a:pt x="897" y="802"/>
                      <a:pt x="897" y="802"/>
                      <a:pt x="897" y="802"/>
                    </a:cubicBezTo>
                    <a:cubicBezTo>
                      <a:pt x="1096" y="1001"/>
                      <a:pt x="1096" y="1001"/>
                      <a:pt x="1096" y="1001"/>
                    </a:cubicBezTo>
                    <a:cubicBezTo>
                      <a:pt x="1109" y="1014"/>
                      <a:pt x="1116" y="1031"/>
                      <a:pt x="1116" y="1048"/>
                    </a:cubicBezTo>
                    <a:close/>
                    <a:moveTo>
                      <a:pt x="774" y="810"/>
                    </a:moveTo>
                    <a:cubicBezTo>
                      <a:pt x="756" y="793"/>
                      <a:pt x="756" y="793"/>
                      <a:pt x="756" y="793"/>
                    </a:cubicBezTo>
                    <a:cubicBezTo>
                      <a:pt x="756" y="793"/>
                      <a:pt x="756" y="793"/>
                      <a:pt x="756" y="793"/>
                    </a:cubicBezTo>
                    <a:cubicBezTo>
                      <a:pt x="759" y="790"/>
                      <a:pt x="762" y="787"/>
                      <a:pt x="765" y="785"/>
                    </a:cubicBezTo>
                    <a:cubicBezTo>
                      <a:pt x="766" y="784"/>
                      <a:pt x="766" y="784"/>
                      <a:pt x="767" y="783"/>
                    </a:cubicBezTo>
                    <a:cubicBezTo>
                      <a:pt x="770" y="780"/>
                      <a:pt x="772" y="778"/>
                      <a:pt x="775" y="775"/>
                    </a:cubicBezTo>
                    <a:cubicBezTo>
                      <a:pt x="778" y="772"/>
                      <a:pt x="781" y="769"/>
                      <a:pt x="784" y="766"/>
                    </a:cubicBezTo>
                    <a:cubicBezTo>
                      <a:pt x="784" y="766"/>
                      <a:pt x="785" y="765"/>
                      <a:pt x="785" y="765"/>
                    </a:cubicBezTo>
                    <a:cubicBezTo>
                      <a:pt x="788" y="762"/>
                      <a:pt x="790" y="759"/>
                      <a:pt x="793" y="756"/>
                    </a:cubicBezTo>
                    <a:cubicBezTo>
                      <a:pt x="793" y="756"/>
                      <a:pt x="793" y="756"/>
                      <a:pt x="793" y="756"/>
                    </a:cubicBezTo>
                    <a:cubicBezTo>
                      <a:pt x="810" y="773"/>
                      <a:pt x="810" y="773"/>
                      <a:pt x="810" y="773"/>
                    </a:cubicBezTo>
                    <a:lnTo>
                      <a:pt x="774" y="810"/>
                    </a:lnTo>
                    <a:close/>
                    <a:moveTo>
                      <a:pt x="184" y="184"/>
                    </a:moveTo>
                    <a:cubicBezTo>
                      <a:pt x="256" y="112"/>
                      <a:pt x="352" y="72"/>
                      <a:pt x="454" y="72"/>
                    </a:cubicBezTo>
                    <a:cubicBezTo>
                      <a:pt x="556" y="72"/>
                      <a:pt x="652" y="112"/>
                      <a:pt x="724" y="184"/>
                    </a:cubicBezTo>
                    <a:cubicBezTo>
                      <a:pt x="789" y="249"/>
                      <a:pt x="829" y="335"/>
                      <a:pt x="835" y="427"/>
                    </a:cubicBezTo>
                    <a:cubicBezTo>
                      <a:pt x="842" y="518"/>
                      <a:pt x="815" y="608"/>
                      <a:pt x="762" y="681"/>
                    </a:cubicBezTo>
                    <a:cubicBezTo>
                      <a:pt x="762" y="681"/>
                      <a:pt x="762" y="681"/>
                      <a:pt x="762" y="681"/>
                    </a:cubicBezTo>
                    <a:cubicBezTo>
                      <a:pt x="750" y="696"/>
                      <a:pt x="738" y="711"/>
                      <a:pt x="724" y="724"/>
                    </a:cubicBezTo>
                    <a:cubicBezTo>
                      <a:pt x="720" y="728"/>
                      <a:pt x="716" y="733"/>
                      <a:pt x="711" y="737"/>
                    </a:cubicBezTo>
                    <a:cubicBezTo>
                      <a:pt x="701" y="745"/>
                      <a:pt x="692" y="754"/>
                      <a:pt x="681" y="761"/>
                    </a:cubicBezTo>
                    <a:cubicBezTo>
                      <a:pt x="615" y="810"/>
                      <a:pt x="537" y="836"/>
                      <a:pt x="454" y="836"/>
                    </a:cubicBezTo>
                    <a:cubicBezTo>
                      <a:pt x="352" y="836"/>
                      <a:pt x="256" y="796"/>
                      <a:pt x="184" y="724"/>
                    </a:cubicBezTo>
                    <a:cubicBezTo>
                      <a:pt x="35" y="575"/>
                      <a:pt x="35" y="333"/>
                      <a:pt x="184" y="184"/>
                    </a:cubicBezTo>
                    <a:close/>
                  </a:path>
                </a:pathLst>
              </a:custGeom>
              <a:solidFill>
                <a:srgbClr val="6CAE4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sp>
            <p:nvSpPr>
              <p:cNvPr id="58" name="Freeform 13"/>
              <p:cNvSpPr>
                <a:spLocks noEditPoints="1"/>
              </p:cNvSpPr>
              <p:nvPr/>
            </p:nvSpPr>
            <p:spPr bwMode="auto">
              <a:xfrm>
                <a:off x="4311650" y="3781425"/>
                <a:ext cx="404813" cy="369888"/>
              </a:xfrm>
              <a:custGeom>
                <a:avLst/>
                <a:gdLst>
                  <a:gd name="T0" fmla="*/ 320 w 677"/>
                  <a:gd name="T1" fmla="*/ 617 h 618"/>
                  <a:gd name="T2" fmla="*/ 320 w 677"/>
                  <a:gd name="T3" fmla="*/ 618 h 618"/>
                  <a:gd name="T4" fmla="*/ 338 w 677"/>
                  <a:gd name="T5" fmla="*/ 618 h 618"/>
                  <a:gd name="T6" fmla="*/ 522 w 677"/>
                  <a:gd name="T7" fmla="*/ 557 h 618"/>
                  <a:gd name="T8" fmla="*/ 556 w 677"/>
                  <a:gd name="T9" fmla="*/ 527 h 618"/>
                  <a:gd name="T10" fmla="*/ 587 w 677"/>
                  <a:gd name="T11" fmla="*/ 492 h 618"/>
                  <a:gd name="T12" fmla="*/ 556 w 677"/>
                  <a:gd name="T13" fmla="*/ 91 h 618"/>
                  <a:gd name="T14" fmla="*/ 338 w 677"/>
                  <a:gd name="T15" fmla="*/ 0 h 618"/>
                  <a:gd name="T16" fmla="*/ 120 w 677"/>
                  <a:gd name="T17" fmla="*/ 91 h 618"/>
                  <a:gd name="T18" fmla="*/ 120 w 677"/>
                  <a:gd name="T19" fmla="*/ 527 h 618"/>
                  <a:gd name="T20" fmla="*/ 320 w 677"/>
                  <a:gd name="T21" fmla="*/ 617 h 618"/>
                  <a:gd name="T22" fmla="*/ 146 w 677"/>
                  <a:gd name="T23" fmla="*/ 116 h 618"/>
                  <a:gd name="T24" fmla="*/ 338 w 677"/>
                  <a:gd name="T25" fmla="*/ 36 h 618"/>
                  <a:gd name="T26" fmla="*/ 531 w 677"/>
                  <a:gd name="T27" fmla="*/ 116 h 618"/>
                  <a:gd name="T28" fmla="*/ 558 w 677"/>
                  <a:gd name="T29" fmla="*/ 471 h 618"/>
                  <a:gd name="T30" fmla="*/ 531 w 677"/>
                  <a:gd name="T31" fmla="*/ 502 h 618"/>
                  <a:gd name="T32" fmla="*/ 500 w 677"/>
                  <a:gd name="T33" fmla="*/ 528 h 618"/>
                  <a:gd name="T34" fmla="*/ 340 w 677"/>
                  <a:gd name="T35" fmla="*/ 582 h 618"/>
                  <a:gd name="T36" fmla="*/ 338 w 677"/>
                  <a:gd name="T37" fmla="*/ 582 h 618"/>
                  <a:gd name="T38" fmla="*/ 146 w 677"/>
                  <a:gd name="T39" fmla="*/ 502 h 618"/>
                  <a:gd name="T40" fmla="*/ 146 w 677"/>
                  <a:gd name="T41" fmla="*/ 11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77" h="618">
                    <a:moveTo>
                      <a:pt x="320" y="617"/>
                    </a:moveTo>
                    <a:cubicBezTo>
                      <a:pt x="320" y="618"/>
                      <a:pt x="320" y="618"/>
                      <a:pt x="320" y="618"/>
                    </a:cubicBezTo>
                    <a:cubicBezTo>
                      <a:pt x="338" y="618"/>
                      <a:pt x="338" y="618"/>
                      <a:pt x="338" y="618"/>
                    </a:cubicBezTo>
                    <a:cubicBezTo>
                      <a:pt x="405" y="618"/>
                      <a:pt x="468" y="597"/>
                      <a:pt x="522" y="557"/>
                    </a:cubicBezTo>
                    <a:cubicBezTo>
                      <a:pt x="534" y="548"/>
                      <a:pt x="546" y="538"/>
                      <a:pt x="556" y="527"/>
                    </a:cubicBezTo>
                    <a:cubicBezTo>
                      <a:pt x="567" y="516"/>
                      <a:pt x="577" y="505"/>
                      <a:pt x="587" y="492"/>
                    </a:cubicBezTo>
                    <a:cubicBezTo>
                      <a:pt x="677" y="371"/>
                      <a:pt x="664" y="198"/>
                      <a:pt x="556" y="91"/>
                    </a:cubicBezTo>
                    <a:cubicBezTo>
                      <a:pt x="498" y="33"/>
                      <a:pt x="421" y="0"/>
                      <a:pt x="338" y="0"/>
                    </a:cubicBezTo>
                    <a:cubicBezTo>
                      <a:pt x="256" y="0"/>
                      <a:pt x="178" y="33"/>
                      <a:pt x="120" y="91"/>
                    </a:cubicBezTo>
                    <a:cubicBezTo>
                      <a:pt x="0" y="211"/>
                      <a:pt x="0" y="407"/>
                      <a:pt x="120" y="527"/>
                    </a:cubicBezTo>
                    <a:cubicBezTo>
                      <a:pt x="174" y="581"/>
                      <a:pt x="245" y="613"/>
                      <a:pt x="320" y="617"/>
                    </a:cubicBezTo>
                    <a:close/>
                    <a:moveTo>
                      <a:pt x="146" y="116"/>
                    </a:moveTo>
                    <a:cubicBezTo>
                      <a:pt x="197" y="65"/>
                      <a:pt x="265" y="36"/>
                      <a:pt x="338" y="36"/>
                    </a:cubicBezTo>
                    <a:cubicBezTo>
                      <a:pt x="411" y="36"/>
                      <a:pt x="480" y="65"/>
                      <a:pt x="531" y="116"/>
                    </a:cubicBezTo>
                    <a:cubicBezTo>
                      <a:pt x="626" y="211"/>
                      <a:pt x="637" y="363"/>
                      <a:pt x="558" y="471"/>
                    </a:cubicBezTo>
                    <a:cubicBezTo>
                      <a:pt x="550" y="482"/>
                      <a:pt x="541" y="492"/>
                      <a:pt x="531" y="502"/>
                    </a:cubicBezTo>
                    <a:cubicBezTo>
                      <a:pt x="521" y="511"/>
                      <a:pt x="511" y="520"/>
                      <a:pt x="500" y="528"/>
                    </a:cubicBezTo>
                    <a:cubicBezTo>
                      <a:pt x="454" y="563"/>
                      <a:pt x="398" y="581"/>
                      <a:pt x="340" y="582"/>
                    </a:cubicBezTo>
                    <a:cubicBezTo>
                      <a:pt x="338" y="582"/>
                      <a:pt x="338" y="582"/>
                      <a:pt x="338" y="582"/>
                    </a:cubicBezTo>
                    <a:cubicBezTo>
                      <a:pt x="265" y="582"/>
                      <a:pt x="197" y="553"/>
                      <a:pt x="146" y="502"/>
                    </a:cubicBezTo>
                    <a:cubicBezTo>
                      <a:pt x="39" y="395"/>
                      <a:pt x="39" y="223"/>
                      <a:pt x="146" y="116"/>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endParaRPr>
              </a:p>
            </p:txBody>
          </p:sp>
        </p:grpSp>
      </p:grpSp>
    </p:spTree>
    <p:extLst>
      <p:ext uri="{BB962C8B-B14F-4D97-AF65-F5344CB8AC3E}">
        <p14:creationId xmlns:p14="http://schemas.microsoft.com/office/powerpoint/2010/main" val="21856936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53" presetClass="entr" presetSubtype="16"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animEffect transition="in" filter="fade">
                                      <p:cBhvr>
                                        <p:cTn id="30" dur="500"/>
                                        <p:tgtEl>
                                          <p:spTgt spid="26"/>
                                        </p:tgtEl>
                                      </p:cBhvr>
                                    </p:animEffect>
                                  </p:childTnLst>
                                </p:cTn>
                              </p:par>
                              <p:par>
                                <p:cTn id="31" presetID="53" presetClass="entr" presetSubtype="16"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childTnLst>
                          </p:cTn>
                        </p:par>
                        <p:par>
                          <p:cTn id="36" fill="hold">
                            <p:stCondLst>
                              <p:cond delay="2000"/>
                            </p:stCondLst>
                            <p:childTnLst>
                              <p:par>
                                <p:cTn id="37" presetID="22" presetClass="entr" presetSubtype="2"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right)">
                                      <p:cBhvr>
                                        <p:cTn id="39" dur="500"/>
                                        <p:tgtEl>
                                          <p:spTgt spid="13"/>
                                        </p:tgtEl>
                                      </p:cBhvr>
                                    </p:animEffect>
                                  </p:childTnLst>
                                </p:cTn>
                              </p:par>
                              <p:par>
                                <p:cTn id="40" presetID="22" presetClass="entr" presetSubtype="2"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right)">
                                      <p:cBhvr>
                                        <p:cTn id="42" dur="500"/>
                                        <p:tgtEl>
                                          <p:spTgt spid="14"/>
                                        </p:tgtEl>
                                      </p:cBhvr>
                                    </p:animEffect>
                                  </p:childTnLst>
                                </p:cTn>
                              </p:par>
                              <p:par>
                                <p:cTn id="43" presetID="22" presetClass="entr" presetSubtype="8"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500"/>
                                        <p:tgtEl>
                                          <p:spTgt spid="15"/>
                                        </p:tgtEl>
                                      </p:cBhvr>
                                    </p:animEffect>
                                  </p:childTnLst>
                                </p:cTn>
                              </p:par>
                              <p:par>
                                <p:cTn id="46" presetID="22" presetClass="entr" presetSubtype="8"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childTnLst>
                          </p:cTn>
                        </p:par>
                        <p:par>
                          <p:cTn id="49" fill="hold">
                            <p:stCondLst>
                              <p:cond delay="2500"/>
                            </p:stCondLst>
                            <p:childTnLst>
                              <p:par>
                                <p:cTn id="50" presetID="10" presetClass="entr" presetSubtype="0" fill="hold" nodeType="after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fade">
                                      <p:cBhvr>
                                        <p:cTn id="52" dur="500"/>
                                        <p:tgtEl>
                                          <p:spTgt spid="53"/>
                                        </p:tgtEl>
                                      </p:cBhvr>
                                    </p:animEffect>
                                  </p:childTnLst>
                                </p:cTn>
                              </p:par>
                              <p:par>
                                <p:cTn id="53" presetID="10" presetClass="entr" presetSubtype="0"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par>
                                <p:cTn id="56" presetID="10" presetClass="entr" presetSubtype="0" fill="hold"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cTn>
                              </p:par>
                              <p:par>
                                <p:cTn id="59" presetID="10" presetClass="entr" presetSubtype="0" fill="hold"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40"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24170" y="-6892"/>
            <a:ext cx="12216172" cy="6725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矩形 40"/>
          <p:cNvSpPr/>
          <p:nvPr/>
        </p:nvSpPr>
        <p:spPr>
          <a:xfrm>
            <a:off x="23815" y="-1588"/>
            <a:ext cx="12184063" cy="5299076"/>
          </a:xfrm>
          <a:prstGeom prst="rect">
            <a:avLst/>
          </a:prstGeom>
          <a:solidFill>
            <a:schemeClr val="tx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2" name="矩形 7"/>
          <p:cNvSpPr/>
          <p:nvPr/>
        </p:nvSpPr>
        <p:spPr>
          <a:xfrm>
            <a:off x="2" y="4521200"/>
            <a:ext cx="12193588" cy="2368550"/>
          </a:xfrm>
          <a:custGeom>
            <a:avLst/>
            <a:gdLst>
              <a:gd name="connsiteX0" fmla="*/ 0 w 12192000"/>
              <a:gd name="connsiteY0" fmla="*/ 0 h 2419350"/>
              <a:gd name="connsiteX1" fmla="*/ 12192000 w 12192000"/>
              <a:gd name="connsiteY1" fmla="*/ 0 h 2419350"/>
              <a:gd name="connsiteX2" fmla="*/ 12192000 w 12192000"/>
              <a:gd name="connsiteY2" fmla="*/ 2419350 h 2419350"/>
              <a:gd name="connsiteX3" fmla="*/ 0 w 12192000"/>
              <a:gd name="connsiteY3" fmla="*/ 2419350 h 2419350"/>
              <a:gd name="connsiteX4" fmla="*/ 0 w 12192000"/>
              <a:gd name="connsiteY4" fmla="*/ 0 h 2419350"/>
              <a:gd name="connsiteX0" fmla="*/ 1905000 w 12192000"/>
              <a:gd name="connsiteY0" fmla="*/ 19050 h 2419350"/>
              <a:gd name="connsiteX1" fmla="*/ 12192000 w 12192000"/>
              <a:gd name="connsiteY1" fmla="*/ 0 h 2419350"/>
              <a:gd name="connsiteX2" fmla="*/ 12192000 w 12192000"/>
              <a:gd name="connsiteY2" fmla="*/ 2419350 h 2419350"/>
              <a:gd name="connsiteX3" fmla="*/ 0 w 12192000"/>
              <a:gd name="connsiteY3" fmla="*/ 2419350 h 2419350"/>
              <a:gd name="connsiteX4" fmla="*/ 1905000 w 12192000"/>
              <a:gd name="connsiteY4" fmla="*/ 19050 h 2419350"/>
              <a:gd name="connsiteX0" fmla="*/ 25400 w 12192000"/>
              <a:gd name="connsiteY0" fmla="*/ 80010 h 2419350"/>
              <a:gd name="connsiteX1" fmla="*/ 12192000 w 12192000"/>
              <a:gd name="connsiteY1" fmla="*/ 0 h 2419350"/>
              <a:gd name="connsiteX2" fmla="*/ 12192000 w 12192000"/>
              <a:gd name="connsiteY2" fmla="*/ 2419350 h 2419350"/>
              <a:gd name="connsiteX3" fmla="*/ 0 w 12192000"/>
              <a:gd name="connsiteY3" fmla="*/ 2419350 h 2419350"/>
              <a:gd name="connsiteX4" fmla="*/ 25400 w 12192000"/>
              <a:gd name="connsiteY4" fmla="*/ 80010 h 2419350"/>
              <a:gd name="connsiteX0" fmla="*/ 5080 w 12192000"/>
              <a:gd name="connsiteY0" fmla="*/ 80010 h 2419350"/>
              <a:gd name="connsiteX1" fmla="*/ 12192000 w 12192000"/>
              <a:gd name="connsiteY1" fmla="*/ 0 h 2419350"/>
              <a:gd name="connsiteX2" fmla="*/ 12192000 w 12192000"/>
              <a:gd name="connsiteY2" fmla="*/ 2419350 h 2419350"/>
              <a:gd name="connsiteX3" fmla="*/ 0 w 12192000"/>
              <a:gd name="connsiteY3" fmla="*/ 2419350 h 2419350"/>
              <a:gd name="connsiteX4" fmla="*/ 5080 w 12192000"/>
              <a:gd name="connsiteY4" fmla="*/ 80010 h 2419350"/>
              <a:gd name="connsiteX0" fmla="*/ 5080 w 12192000"/>
              <a:gd name="connsiteY0" fmla="*/ 8890 h 2348230"/>
              <a:gd name="connsiteX1" fmla="*/ 12181840 w 12192000"/>
              <a:gd name="connsiteY1" fmla="*/ 0 h 2348230"/>
              <a:gd name="connsiteX2" fmla="*/ 12192000 w 12192000"/>
              <a:gd name="connsiteY2" fmla="*/ 2348230 h 2348230"/>
              <a:gd name="connsiteX3" fmla="*/ 0 w 12192000"/>
              <a:gd name="connsiteY3" fmla="*/ 2348230 h 2348230"/>
              <a:gd name="connsiteX4" fmla="*/ 5080 w 12192000"/>
              <a:gd name="connsiteY4" fmla="*/ 8890 h 2348230"/>
              <a:gd name="connsiteX0" fmla="*/ 5080 w 12192977"/>
              <a:gd name="connsiteY0" fmla="*/ 29210 h 2368550"/>
              <a:gd name="connsiteX1" fmla="*/ 12192000 w 12192977"/>
              <a:gd name="connsiteY1" fmla="*/ 0 h 2368550"/>
              <a:gd name="connsiteX2" fmla="*/ 12192000 w 12192977"/>
              <a:gd name="connsiteY2" fmla="*/ 2368550 h 2368550"/>
              <a:gd name="connsiteX3" fmla="*/ 0 w 12192977"/>
              <a:gd name="connsiteY3" fmla="*/ 2368550 h 2368550"/>
              <a:gd name="connsiteX4" fmla="*/ 5080 w 12192977"/>
              <a:gd name="connsiteY4" fmla="*/ 29210 h 2368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977" h="2368550">
                <a:moveTo>
                  <a:pt x="5080" y="29210"/>
                </a:moveTo>
                <a:lnTo>
                  <a:pt x="12192000" y="0"/>
                </a:lnTo>
                <a:cubicBezTo>
                  <a:pt x="12195387" y="782743"/>
                  <a:pt x="12188613" y="1585807"/>
                  <a:pt x="12192000" y="2368550"/>
                </a:cubicBezTo>
                <a:lnTo>
                  <a:pt x="0" y="2368550"/>
                </a:lnTo>
                <a:cubicBezTo>
                  <a:pt x="1693" y="1588770"/>
                  <a:pt x="3387" y="808990"/>
                  <a:pt x="5080" y="29210"/>
                </a:cubicBezTo>
                <a:close/>
              </a:path>
            </a:pathLst>
          </a:custGeom>
          <a:solidFill>
            <a:srgbClr val="6CAE43">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prstClr val="white"/>
              </a:solidFill>
              <a:ea typeface="微软雅黑" panose="020B0503020204020204" pitchFamily="34" charset="-122"/>
            </a:endParaRPr>
          </a:p>
        </p:txBody>
      </p:sp>
      <p:sp>
        <p:nvSpPr>
          <p:cNvPr id="43" name="文本框 27"/>
          <p:cNvSpPr txBox="1">
            <a:spLocks noChangeArrowheads="1"/>
          </p:cNvSpPr>
          <p:nvPr/>
        </p:nvSpPr>
        <p:spPr bwMode="auto">
          <a:xfrm>
            <a:off x="4827591" y="4643441"/>
            <a:ext cx="6491287"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6600" b="1">
                <a:solidFill>
                  <a:srgbClr val="FFFFFF"/>
                </a:solidFill>
                <a:latin typeface="微软雅黑" panose="020B0503020204020204" pitchFamily="34" charset="-122"/>
                <a:ea typeface="微软雅黑" panose="020B0503020204020204" pitchFamily="34" charset="-122"/>
              </a:rPr>
              <a:t>感谢老师</a:t>
            </a:r>
            <a:endParaRPr lang="en-US" altLang="zh-CN" sz="6600" b="1">
              <a:solidFill>
                <a:srgbClr val="FFFFFF"/>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6600" b="1">
                <a:solidFill>
                  <a:srgbClr val="FFFFFF"/>
                </a:solidFill>
                <a:latin typeface="微软雅黑" panose="020B0503020204020204" pitchFamily="34" charset="-122"/>
                <a:ea typeface="微软雅黑" panose="020B0503020204020204" pitchFamily="34" charset="-122"/>
              </a:rPr>
              <a:t>请老师多多指正</a:t>
            </a:r>
          </a:p>
        </p:txBody>
      </p:sp>
      <p:pic>
        <p:nvPicPr>
          <p:cNvPr id="44" name="图片 4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169401" y="3365504"/>
            <a:ext cx="2014539"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73670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464646"/>
        </a:solidFill>
        <a:effectLst/>
      </p:bgPr>
    </p:bg>
    <p:spTree>
      <p:nvGrpSpPr>
        <p:cNvPr id="1" name=""/>
        <p:cNvGrpSpPr/>
        <p:nvPr/>
      </p:nvGrpSpPr>
      <p:grpSpPr>
        <a:xfrm>
          <a:off x="0" y="0"/>
          <a:ext cx="0" cy="0"/>
          <a:chOff x="0" y="0"/>
          <a:chExt cx="0" cy="0"/>
        </a:xfrm>
      </p:grpSpPr>
      <p:grpSp>
        <p:nvGrpSpPr>
          <p:cNvPr id="28674" name="组合 272"/>
          <p:cNvGrpSpPr>
            <a:grpSpLocks/>
          </p:cNvGrpSpPr>
          <p:nvPr/>
        </p:nvGrpSpPr>
        <p:grpSpPr bwMode="auto">
          <a:xfrm>
            <a:off x="9050341" y="4168775"/>
            <a:ext cx="573087" cy="560388"/>
            <a:chOff x="9050208" y="3514412"/>
            <a:chExt cx="572641" cy="559996"/>
          </a:xfrm>
        </p:grpSpPr>
        <p:sp>
          <p:nvSpPr>
            <p:cNvPr id="28933" name="Freeform 5"/>
            <p:cNvSpPr>
              <a:spLocks/>
            </p:cNvSpPr>
            <p:nvPr/>
          </p:nvSpPr>
          <p:spPr bwMode="auto">
            <a:xfrm>
              <a:off x="9476527" y="3521638"/>
              <a:ext cx="137289" cy="137289"/>
            </a:xfrm>
            <a:custGeom>
              <a:avLst/>
              <a:gdLst>
                <a:gd name="T0" fmla="*/ 248003546 w 76"/>
                <a:gd name="T1" fmla="*/ 22842361 h 76"/>
                <a:gd name="T2" fmla="*/ 225161186 w 76"/>
                <a:gd name="T3" fmla="*/ 0 h 76"/>
                <a:gd name="T4" fmla="*/ 124002676 w 76"/>
                <a:gd name="T5" fmla="*/ 101158509 h 76"/>
                <a:gd name="T6" fmla="*/ 22842361 w 76"/>
                <a:gd name="T7" fmla="*/ 0 h 76"/>
                <a:gd name="T8" fmla="*/ 0 w 76"/>
                <a:gd name="T9" fmla="*/ 22842361 h 76"/>
                <a:gd name="T10" fmla="*/ 101158509 w 76"/>
                <a:gd name="T11" fmla="*/ 124002676 h 76"/>
                <a:gd name="T12" fmla="*/ 0 w 76"/>
                <a:gd name="T13" fmla="*/ 225161186 h 76"/>
                <a:gd name="T14" fmla="*/ 22842361 w 76"/>
                <a:gd name="T15" fmla="*/ 248003546 h 76"/>
                <a:gd name="T16" fmla="*/ 124002676 w 76"/>
                <a:gd name="T17" fmla="*/ 146845037 h 76"/>
                <a:gd name="T18" fmla="*/ 225161186 w 76"/>
                <a:gd name="T19" fmla="*/ 248003546 h 76"/>
                <a:gd name="T20" fmla="*/ 248003546 w 76"/>
                <a:gd name="T21" fmla="*/ 225161186 h 76"/>
                <a:gd name="T22" fmla="*/ 146845037 w 76"/>
                <a:gd name="T23" fmla="*/ 124002676 h 76"/>
                <a:gd name="T24" fmla="*/ 248003546 w 76"/>
                <a:gd name="T25" fmla="*/ 22842361 h 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6" h="76">
                  <a:moveTo>
                    <a:pt x="76" y="7"/>
                  </a:moveTo>
                  <a:lnTo>
                    <a:pt x="69" y="0"/>
                  </a:lnTo>
                  <a:lnTo>
                    <a:pt x="38" y="31"/>
                  </a:lnTo>
                  <a:lnTo>
                    <a:pt x="7" y="0"/>
                  </a:lnTo>
                  <a:lnTo>
                    <a:pt x="0" y="7"/>
                  </a:lnTo>
                  <a:lnTo>
                    <a:pt x="31" y="38"/>
                  </a:lnTo>
                  <a:lnTo>
                    <a:pt x="0" y="69"/>
                  </a:lnTo>
                  <a:lnTo>
                    <a:pt x="7" y="76"/>
                  </a:lnTo>
                  <a:lnTo>
                    <a:pt x="38" y="45"/>
                  </a:lnTo>
                  <a:lnTo>
                    <a:pt x="69" y="76"/>
                  </a:lnTo>
                  <a:lnTo>
                    <a:pt x="76" y="69"/>
                  </a:lnTo>
                  <a:lnTo>
                    <a:pt x="45" y="38"/>
                  </a:lnTo>
                  <a:lnTo>
                    <a:pt x="76"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34" name="Freeform 6"/>
            <p:cNvSpPr>
              <a:spLocks/>
            </p:cNvSpPr>
            <p:nvPr/>
          </p:nvSpPr>
          <p:spPr bwMode="auto">
            <a:xfrm>
              <a:off x="9050208" y="3514412"/>
              <a:ext cx="169805" cy="153548"/>
            </a:xfrm>
            <a:custGeom>
              <a:avLst/>
              <a:gdLst>
                <a:gd name="T0" fmla="*/ 169687582 w 94"/>
                <a:gd name="T1" fmla="*/ 0 h 85"/>
                <a:gd name="T2" fmla="*/ 146845196 w 94"/>
                <a:gd name="T3" fmla="*/ 22842523 h 85"/>
                <a:gd name="T4" fmla="*/ 244741392 w 94"/>
                <a:gd name="T5" fmla="*/ 120741115 h 85"/>
                <a:gd name="T6" fmla="*/ 0 w 94"/>
                <a:gd name="T7" fmla="*/ 120741115 h 85"/>
                <a:gd name="T8" fmla="*/ 0 w 94"/>
                <a:gd name="T9" fmla="*/ 153372775 h 85"/>
                <a:gd name="T10" fmla="*/ 244741392 w 94"/>
                <a:gd name="T11" fmla="*/ 153372775 h 85"/>
                <a:gd name="T12" fmla="*/ 146845196 w 94"/>
                <a:gd name="T13" fmla="*/ 254533810 h 85"/>
                <a:gd name="T14" fmla="*/ 169687582 w 94"/>
                <a:gd name="T15" fmla="*/ 277376333 h 85"/>
                <a:gd name="T16" fmla="*/ 306741894 w 94"/>
                <a:gd name="T17" fmla="*/ 137056945 h 85"/>
                <a:gd name="T18" fmla="*/ 169687582 w 94"/>
                <a:gd name="T19" fmla="*/ 0 h 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4" h="85">
                  <a:moveTo>
                    <a:pt x="52" y="0"/>
                  </a:moveTo>
                  <a:lnTo>
                    <a:pt x="45" y="7"/>
                  </a:lnTo>
                  <a:lnTo>
                    <a:pt x="75" y="37"/>
                  </a:lnTo>
                  <a:lnTo>
                    <a:pt x="0" y="37"/>
                  </a:lnTo>
                  <a:lnTo>
                    <a:pt x="0" y="47"/>
                  </a:lnTo>
                  <a:lnTo>
                    <a:pt x="75" y="47"/>
                  </a:lnTo>
                  <a:lnTo>
                    <a:pt x="45" y="78"/>
                  </a:lnTo>
                  <a:lnTo>
                    <a:pt x="52" y="85"/>
                  </a:lnTo>
                  <a:lnTo>
                    <a:pt x="94" y="42"/>
                  </a:lnTo>
                  <a:lnTo>
                    <a:pt x="5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35" name="Freeform 8"/>
            <p:cNvSpPr>
              <a:spLocks/>
            </p:cNvSpPr>
            <p:nvPr/>
          </p:nvSpPr>
          <p:spPr bwMode="auto">
            <a:xfrm>
              <a:off x="9050208" y="3949764"/>
              <a:ext cx="169805" cy="102967"/>
            </a:xfrm>
            <a:custGeom>
              <a:avLst/>
              <a:gdLst>
                <a:gd name="T0" fmla="*/ 215372352 w 94"/>
                <a:gd name="T1" fmla="*/ 0 h 57"/>
                <a:gd name="T2" fmla="*/ 192529967 w 94"/>
                <a:gd name="T3" fmla="*/ 22842416 h 57"/>
                <a:gd name="T4" fmla="*/ 244741392 w 94"/>
                <a:gd name="T5" fmla="*/ 78318145 h 57"/>
                <a:gd name="T6" fmla="*/ 62000502 w 94"/>
                <a:gd name="T7" fmla="*/ 78318145 h 57"/>
                <a:gd name="T8" fmla="*/ 114211927 w 94"/>
                <a:gd name="T9" fmla="*/ 22842416 h 57"/>
                <a:gd name="T10" fmla="*/ 91369541 w 94"/>
                <a:gd name="T11" fmla="*/ 0 h 57"/>
                <a:gd name="T12" fmla="*/ 0 w 94"/>
                <a:gd name="T13" fmla="*/ 91369664 h 57"/>
                <a:gd name="T14" fmla="*/ 91369541 w 94"/>
                <a:gd name="T15" fmla="*/ 186003563 h 57"/>
                <a:gd name="T16" fmla="*/ 114211927 w 94"/>
                <a:gd name="T17" fmla="*/ 163161147 h 57"/>
                <a:gd name="T18" fmla="*/ 62000502 w 94"/>
                <a:gd name="T19" fmla="*/ 107685418 h 57"/>
                <a:gd name="T20" fmla="*/ 244741392 w 94"/>
                <a:gd name="T21" fmla="*/ 107685418 h 57"/>
                <a:gd name="T22" fmla="*/ 192529967 w 94"/>
                <a:gd name="T23" fmla="*/ 163161147 h 57"/>
                <a:gd name="T24" fmla="*/ 215372352 w 94"/>
                <a:gd name="T25" fmla="*/ 186003563 h 57"/>
                <a:gd name="T26" fmla="*/ 306741894 w 94"/>
                <a:gd name="T27" fmla="*/ 91369664 h 57"/>
                <a:gd name="T28" fmla="*/ 215372352 w 94"/>
                <a:gd name="T29" fmla="*/ 0 h 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4" h="57">
                  <a:moveTo>
                    <a:pt x="66" y="0"/>
                  </a:moveTo>
                  <a:lnTo>
                    <a:pt x="59" y="7"/>
                  </a:lnTo>
                  <a:lnTo>
                    <a:pt x="75" y="24"/>
                  </a:lnTo>
                  <a:lnTo>
                    <a:pt x="19" y="24"/>
                  </a:lnTo>
                  <a:lnTo>
                    <a:pt x="35" y="7"/>
                  </a:lnTo>
                  <a:lnTo>
                    <a:pt x="28" y="0"/>
                  </a:lnTo>
                  <a:lnTo>
                    <a:pt x="0" y="28"/>
                  </a:lnTo>
                  <a:lnTo>
                    <a:pt x="28" y="57"/>
                  </a:lnTo>
                  <a:lnTo>
                    <a:pt x="35" y="50"/>
                  </a:lnTo>
                  <a:lnTo>
                    <a:pt x="19" y="33"/>
                  </a:lnTo>
                  <a:lnTo>
                    <a:pt x="75" y="33"/>
                  </a:lnTo>
                  <a:lnTo>
                    <a:pt x="59" y="50"/>
                  </a:lnTo>
                  <a:lnTo>
                    <a:pt x="66" y="57"/>
                  </a:lnTo>
                  <a:lnTo>
                    <a:pt x="94" y="28"/>
                  </a:lnTo>
                  <a:lnTo>
                    <a:pt x="6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36" name="Freeform 9"/>
            <p:cNvSpPr>
              <a:spLocks/>
            </p:cNvSpPr>
            <p:nvPr/>
          </p:nvSpPr>
          <p:spPr bwMode="auto">
            <a:xfrm>
              <a:off x="9472914" y="3928086"/>
              <a:ext cx="149935" cy="146322"/>
            </a:xfrm>
            <a:custGeom>
              <a:avLst/>
              <a:gdLst>
                <a:gd name="T0" fmla="*/ 642300121 w 35"/>
                <a:gd name="T1" fmla="*/ 0 h 34"/>
                <a:gd name="T2" fmla="*/ 385380072 w 35"/>
                <a:gd name="T3" fmla="*/ 0 h 34"/>
                <a:gd name="T4" fmla="*/ 385380072 w 35"/>
                <a:gd name="T5" fmla="*/ 259291191 h 34"/>
                <a:gd name="T6" fmla="*/ 458783965 w 35"/>
                <a:gd name="T7" fmla="*/ 259291191 h 34"/>
                <a:gd name="T8" fmla="*/ 458783965 w 35"/>
                <a:gd name="T9" fmla="*/ 129645596 h 34"/>
                <a:gd name="T10" fmla="*/ 550544185 w 35"/>
                <a:gd name="T11" fmla="*/ 314854819 h 34"/>
                <a:gd name="T12" fmla="*/ 311976180 w 35"/>
                <a:gd name="T13" fmla="*/ 555627670 h 34"/>
                <a:gd name="T14" fmla="*/ 73403892 w 35"/>
                <a:gd name="T15" fmla="*/ 314854819 h 34"/>
                <a:gd name="T16" fmla="*/ 220215960 w 35"/>
                <a:gd name="T17" fmla="*/ 92604612 h 34"/>
                <a:gd name="T18" fmla="*/ 183516156 w 35"/>
                <a:gd name="T19" fmla="*/ 37040984 h 34"/>
                <a:gd name="T20" fmla="*/ 0 w 35"/>
                <a:gd name="T21" fmla="*/ 314854819 h 34"/>
                <a:gd name="T22" fmla="*/ 311976180 w 35"/>
                <a:gd name="T23" fmla="*/ 629709638 h 34"/>
                <a:gd name="T24" fmla="*/ 623948077 w 35"/>
                <a:gd name="T25" fmla="*/ 314854819 h 34"/>
                <a:gd name="T26" fmla="*/ 495488053 w 35"/>
                <a:gd name="T27" fmla="*/ 74081968 h 34"/>
                <a:gd name="T28" fmla="*/ 642300121 w 35"/>
                <a:gd name="T29" fmla="*/ 74081968 h 34"/>
                <a:gd name="T30" fmla="*/ 642300121 w 35"/>
                <a:gd name="T31" fmla="*/ 0 h 3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5" h="34">
                  <a:moveTo>
                    <a:pt x="35" y="0"/>
                  </a:moveTo>
                  <a:cubicBezTo>
                    <a:pt x="21" y="0"/>
                    <a:pt x="21" y="0"/>
                    <a:pt x="21" y="0"/>
                  </a:cubicBezTo>
                  <a:cubicBezTo>
                    <a:pt x="21" y="14"/>
                    <a:pt x="21" y="14"/>
                    <a:pt x="21" y="14"/>
                  </a:cubicBezTo>
                  <a:cubicBezTo>
                    <a:pt x="25" y="14"/>
                    <a:pt x="25" y="14"/>
                    <a:pt x="25" y="14"/>
                  </a:cubicBezTo>
                  <a:cubicBezTo>
                    <a:pt x="25" y="7"/>
                    <a:pt x="25" y="7"/>
                    <a:pt x="25" y="7"/>
                  </a:cubicBezTo>
                  <a:cubicBezTo>
                    <a:pt x="28" y="9"/>
                    <a:pt x="30" y="13"/>
                    <a:pt x="30" y="17"/>
                  </a:cubicBezTo>
                  <a:cubicBezTo>
                    <a:pt x="30" y="24"/>
                    <a:pt x="24" y="30"/>
                    <a:pt x="17" y="30"/>
                  </a:cubicBezTo>
                  <a:cubicBezTo>
                    <a:pt x="10" y="30"/>
                    <a:pt x="4" y="24"/>
                    <a:pt x="4" y="17"/>
                  </a:cubicBezTo>
                  <a:cubicBezTo>
                    <a:pt x="4" y="12"/>
                    <a:pt x="7" y="7"/>
                    <a:pt x="12" y="5"/>
                  </a:cubicBezTo>
                  <a:cubicBezTo>
                    <a:pt x="10" y="2"/>
                    <a:pt x="10" y="2"/>
                    <a:pt x="10" y="2"/>
                  </a:cubicBezTo>
                  <a:cubicBezTo>
                    <a:pt x="4" y="5"/>
                    <a:pt x="0" y="10"/>
                    <a:pt x="0" y="17"/>
                  </a:cubicBezTo>
                  <a:cubicBezTo>
                    <a:pt x="0" y="26"/>
                    <a:pt x="8" y="34"/>
                    <a:pt x="17" y="34"/>
                  </a:cubicBezTo>
                  <a:cubicBezTo>
                    <a:pt x="26" y="34"/>
                    <a:pt x="34" y="26"/>
                    <a:pt x="34" y="17"/>
                  </a:cubicBezTo>
                  <a:cubicBezTo>
                    <a:pt x="34" y="12"/>
                    <a:pt x="31" y="7"/>
                    <a:pt x="27" y="4"/>
                  </a:cubicBezTo>
                  <a:cubicBezTo>
                    <a:pt x="35" y="4"/>
                    <a:pt x="35" y="4"/>
                    <a:pt x="35" y="4"/>
                  </a:cubicBezTo>
                  <a:lnTo>
                    <a:pt x="3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675" name="组合 277"/>
          <p:cNvGrpSpPr>
            <a:grpSpLocks/>
          </p:cNvGrpSpPr>
          <p:nvPr/>
        </p:nvGrpSpPr>
        <p:grpSpPr bwMode="auto">
          <a:xfrm>
            <a:off x="930278" y="1760538"/>
            <a:ext cx="409575" cy="406400"/>
            <a:chOff x="930275" y="1106434"/>
            <a:chExt cx="410062" cy="406449"/>
          </a:xfrm>
        </p:grpSpPr>
        <p:sp>
          <p:nvSpPr>
            <p:cNvPr id="28931" name="Freeform 33"/>
            <p:cNvSpPr>
              <a:spLocks/>
            </p:cNvSpPr>
            <p:nvPr/>
          </p:nvSpPr>
          <p:spPr bwMode="auto">
            <a:xfrm>
              <a:off x="1221112" y="1144368"/>
              <a:ext cx="34323" cy="56000"/>
            </a:xfrm>
            <a:custGeom>
              <a:avLst/>
              <a:gdLst>
                <a:gd name="T0" fmla="*/ 62003596 w 19"/>
                <a:gd name="T1" fmla="*/ 0 h 31"/>
                <a:gd name="T2" fmla="*/ 0 w 19"/>
                <a:gd name="T3" fmla="*/ 0 h 31"/>
                <a:gd name="T4" fmla="*/ 0 w 19"/>
                <a:gd name="T5" fmla="*/ 39158452 h 31"/>
                <a:gd name="T6" fmla="*/ 62003596 w 19"/>
                <a:gd name="T7" fmla="*/ 101161290 h 31"/>
                <a:gd name="T8" fmla="*/ 62003596 w 19"/>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31">
                  <a:moveTo>
                    <a:pt x="19" y="0"/>
                  </a:moveTo>
                  <a:lnTo>
                    <a:pt x="0" y="0"/>
                  </a:lnTo>
                  <a:lnTo>
                    <a:pt x="0" y="12"/>
                  </a:lnTo>
                  <a:lnTo>
                    <a:pt x="19" y="31"/>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32" name="Freeform 34"/>
            <p:cNvSpPr>
              <a:spLocks noEditPoints="1"/>
            </p:cNvSpPr>
            <p:nvPr/>
          </p:nvSpPr>
          <p:spPr bwMode="auto">
            <a:xfrm>
              <a:off x="930275" y="1106434"/>
              <a:ext cx="410062" cy="406449"/>
            </a:xfrm>
            <a:custGeom>
              <a:avLst/>
              <a:gdLst>
                <a:gd name="T0" fmla="*/ 372007524 w 227"/>
                <a:gd name="T1" fmla="*/ 0 h 225"/>
                <a:gd name="T2" fmla="*/ 0 w 227"/>
                <a:gd name="T3" fmla="*/ 372007415 h 225"/>
                <a:gd name="T4" fmla="*/ 78318229 w 227"/>
                <a:gd name="T5" fmla="*/ 434009855 h 225"/>
                <a:gd name="T6" fmla="*/ 78318229 w 227"/>
                <a:gd name="T7" fmla="*/ 734225732 h 225"/>
                <a:gd name="T8" fmla="*/ 293691101 w 227"/>
                <a:gd name="T9" fmla="*/ 734225732 h 225"/>
                <a:gd name="T10" fmla="*/ 293691101 w 227"/>
                <a:gd name="T11" fmla="*/ 548222024 h 225"/>
                <a:gd name="T12" fmla="*/ 447061515 w 227"/>
                <a:gd name="T13" fmla="*/ 548222024 h 225"/>
                <a:gd name="T14" fmla="*/ 447061515 w 227"/>
                <a:gd name="T15" fmla="*/ 734225732 h 225"/>
                <a:gd name="T16" fmla="*/ 665698625 w 227"/>
                <a:gd name="T17" fmla="*/ 734225732 h 225"/>
                <a:gd name="T18" fmla="*/ 665698625 w 227"/>
                <a:gd name="T19" fmla="*/ 440534716 h 225"/>
                <a:gd name="T20" fmla="*/ 740752616 w 227"/>
                <a:gd name="T21" fmla="*/ 372007415 h 225"/>
                <a:gd name="T22" fmla="*/ 372007524 w 227"/>
                <a:gd name="T23" fmla="*/ 0 h 225"/>
                <a:gd name="T24" fmla="*/ 633065277 w 227"/>
                <a:gd name="T25" fmla="*/ 424218950 h 225"/>
                <a:gd name="T26" fmla="*/ 633065277 w 227"/>
                <a:gd name="T27" fmla="*/ 701594199 h 225"/>
                <a:gd name="T28" fmla="*/ 479694863 w 227"/>
                <a:gd name="T29" fmla="*/ 701594199 h 225"/>
                <a:gd name="T30" fmla="*/ 479694863 w 227"/>
                <a:gd name="T31" fmla="*/ 518852923 h 225"/>
                <a:gd name="T32" fmla="*/ 261057753 w 227"/>
                <a:gd name="T33" fmla="*/ 518852923 h 225"/>
                <a:gd name="T34" fmla="*/ 261057753 w 227"/>
                <a:gd name="T35" fmla="*/ 701594199 h 225"/>
                <a:gd name="T36" fmla="*/ 107687339 w 227"/>
                <a:gd name="T37" fmla="*/ 701594199 h 225"/>
                <a:gd name="T38" fmla="*/ 107687339 w 227"/>
                <a:gd name="T39" fmla="*/ 424218950 h 225"/>
                <a:gd name="T40" fmla="*/ 45684881 w 227"/>
                <a:gd name="T41" fmla="*/ 372007415 h 225"/>
                <a:gd name="T42" fmla="*/ 372007524 w 227"/>
                <a:gd name="T43" fmla="*/ 39158200 h 225"/>
                <a:gd name="T44" fmla="*/ 695067735 w 227"/>
                <a:gd name="T45" fmla="*/ 372007415 h 225"/>
                <a:gd name="T46" fmla="*/ 633065277 w 227"/>
                <a:gd name="T47" fmla="*/ 424218950 h 2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27" h="225">
                  <a:moveTo>
                    <a:pt x="114" y="0"/>
                  </a:moveTo>
                  <a:lnTo>
                    <a:pt x="0" y="114"/>
                  </a:lnTo>
                  <a:lnTo>
                    <a:pt x="24" y="133"/>
                  </a:lnTo>
                  <a:lnTo>
                    <a:pt x="24" y="225"/>
                  </a:lnTo>
                  <a:lnTo>
                    <a:pt x="90" y="225"/>
                  </a:lnTo>
                  <a:lnTo>
                    <a:pt x="90" y="168"/>
                  </a:lnTo>
                  <a:lnTo>
                    <a:pt x="137" y="168"/>
                  </a:lnTo>
                  <a:lnTo>
                    <a:pt x="137" y="225"/>
                  </a:lnTo>
                  <a:lnTo>
                    <a:pt x="204" y="225"/>
                  </a:lnTo>
                  <a:lnTo>
                    <a:pt x="204" y="135"/>
                  </a:lnTo>
                  <a:lnTo>
                    <a:pt x="227" y="114"/>
                  </a:lnTo>
                  <a:lnTo>
                    <a:pt x="114" y="0"/>
                  </a:lnTo>
                  <a:close/>
                  <a:moveTo>
                    <a:pt x="194" y="130"/>
                  </a:moveTo>
                  <a:lnTo>
                    <a:pt x="194" y="215"/>
                  </a:lnTo>
                  <a:lnTo>
                    <a:pt x="147" y="215"/>
                  </a:lnTo>
                  <a:lnTo>
                    <a:pt x="147" y="159"/>
                  </a:lnTo>
                  <a:lnTo>
                    <a:pt x="80" y="159"/>
                  </a:lnTo>
                  <a:lnTo>
                    <a:pt x="80" y="215"/>
                  </a:lnTo>
                  <a:lnTo>
                    <a:pt x="33" y="215"/>
                  </a:lnTo>
                  <a:lnTo>
                    <a:pt x="33" y="130"/>
                  </a:lnTo>
                  <a:lnTo>
                    <a:pt x="14" y="114"/>
                  </a:lnTo>
                  <a:lnTo>
                    <a:pt x="114" y="12"/>
                  </a:lnTo>
                  <a:lnTo>
                    <a:pt x="213" y="114"/>
                  </a:lnTo>
                  <a:lnTo>
                    <a:pt x="194"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676" name="组合 280"/>
          <p:cNvGrpSpPr>
            <a:grpSpLocks/>
          </p:cNvGrpSpPr>
          <p:nvPr/>
        </p:nvGrpSpPr>
        <p:grpSpPr bwMode="auto">
          <a:xfrm>
            <a:off x="1803402" y="1747838"/>
            <a:ext cx="306388" cy="409575"/>
            <a:chOff x="1802784" y="1093788"/>
            <a:chExt cx="307094" cy="410062"/>
          </a:xfrm>
        </p:grpSpPr>
        <p:sp>
          <p:nvSpPr>
            <p:cNvPr id="28929" name="Freeform 35"/>
            <p:cNvSpPr>
              <a:spLocks noEditPoints="1"/>
            </p:cNvSpPr>
            <p:nvPr/>
          </p:nvSpPr>
          <p:spPr bwMode="auto">
            <a:xfrm>
              <a:off x="1802784" y="1093788"/>
              <a:ext cx="307094" cy="410062"/>
            </a:xfrm>
            <a:custGeom>
              <a:avLst/>
              <a:gdLst>
                <a:gd name="T0" fmla="*/ 1127896549 w 72"/>
                <a:gd name="T1" fmla="*/ 583855673 h 96"/>
                <a:gd name="T2" fmla="*/ 1127896549 w 72"/>
                <a:gd name="T3" fmla="*/ 328421219 h 96"/>
                <a:gd name="T4" fmla="*/ 1036937013 w 72"/>
                <a:gd name="T5" fmla="*/ 91225981 h 96"/>
                <a:gd name="T6" fmla="*/ 800444776 w 72"/>
                <a:gd name="T7" fmla="*/ 0 h 96"/>
                <a:gd name="T8" fmla="*/ 509370847 w 72"/>
                <a:gd name="T9" fmla="*/ 0 h 96"/>
                <a:gd name="T10" fmla="*/ 272878610 w 72"/>
                <a:gd name="T11" fmla="*/ 91225981 h 96"/>
                <a:gd name="T12" fmla="*/ 181919073 w 72"/>
                <a:gd name="T13" fmla="*/ 328421219 h 96"/>
                <a:gd name="T14" fmla="*/ 181919073 w 72"/>
                <a:gd name="T15" fmla="*/ 583855673 h 96"/>
                <a:gd name="T16" fmla="*/ 0 w 72"/>
                <a:gd name="T17" fmla="*/ 583855673 h 96"/>
                <a:gd name="T18" fmla="*/ 0 w 72"/>
                <a:gd name="T19" fmla="*/ 1459641318 h 96"/>
                <a:gd name="T20" fmla="*/ 90959537 w 72"/>
                <a:gd name="T21" fmla="*/ 1660345309 h 96"/>
                <a:gd name="T22" fmla="*/ 291069664 w 72"/>
                <a:gd name="T23" fmla="*/ 1751571290 h 96"/>
                <a:gd name="T24" fmla="*/ 1018745958 w 72"/>
                <a:gd name="T25" fmla="*/ 1751571290 h 96"/>
                <a:gd name="T26" fmla="*/ 1218856086 w 72"/>
                <a:gd name="T27" fmla="*/ 1660345309 h 96"/>
                <a:gd name="T28" fmla="*/ 1309815623 w 72"/>
                <a:gd name="T29" fmla="*/ 1441397830 h 96"/>
                <a:gd name="T30" fmla="*/ 1309815623 w 72"/>
                <a:gd name="T31" fmla="*/ 583855673 h 96"/>
                <a:gd name="T32" fmla="*/ 1127896549 w 72"/>
                <a:gd name="T33" fmla="*/ 583855673 h 96"/>
                <a:gd name="T34" fmla="*/ 254687556 w 72"/>
                <a:gd name="T35" fmla="*/ 328421219 h 96"/>
                <a:gd name="T36" fmla="*/ 327456038 w 72"/>
                <a:gd name="T37" fmla="*/ 145964986 h 96"/>
                <a:gd name="T38" fmla="*/ 509370847 w 72"/>
                <a:gd name="T39" fmla="*/ 72982493 h 96"/>
                <a:gd name="T40" fmla="*/ 800444776 w 72"/>
                <a:gd name="T41" fmla="*/ 72982493 h 96"/>
                <a:gd name="T42" fmla="*/ 982363850 w 72"/>
                <a:gd name="T43" fmla="*/ 145964986 h 96"/>
                <a:gd name="T44" fmla="*/ 1055128067 w 72"/>
                <a:gd name="T45" fmla="*/ 328421219 h 96"/>
                <a:gd name="T46" fmla="*/ 1055128067 w 72"/>
                <a:gd name="T47" fmla="*/ 583855673 h 96"/>
                <a:gd name="T48" fmla="*/ 254687556 w 72"/>
                <a:gd name="T49" fmla="*/ 583855673 h 96"/>
                <a:gd name="T50" fmla="*/ 254687556 w 72"/>
                <a:gd name="T51" fmla="*/ 328421219 h 96"/>
                <a:gd name="T52" fmla="*/ 1237047140 w 72"/>
                <a:gd name="T53" fmla="*/ 1441397830 h 96"/>
                <a:gd name="T54" fmla="*/ 1164278658 w 72"/>
                <a:gd name="T55" fmla="*/ 1605606304 h 96"/>
                <a:gd name="T56" fmla="*/ 1018745958 w 72"/>
                <a:gd name="T57" fmla="*/ 1678588797 h 96"/>
                <a:gd name="T58" fmla="*/ 291069664 w 72"/>
                <a:gd name="T59" fmla="*/ 1678588797 h 96"/>
                <a:gd name="T60" fmla="*/ 145536965 w 72"/>
                <a:gd name="T61" fmla="*/ 1605606304 h 96"/>
                <a:gd name="T62" fmla="*/ 72768482 w 72"/>
                <a:gd name="T63" fmla="*/ 1459641318 h 96"/>
                <a:gd name="T64" fmla="*/ 72768482 w 72"/>
                <a:gd name="T65" fmla="*/ 656838166 h 96"/>
                <a:gd name="T66" fmla="*/ 181919073 w 72"/>
                <a:gd name="T67" fmla="*/ 656838166 h 96"/>
                <a:gd name="T68" fmla="*/ 254687556 w 72"/>
                <a:gd name="T69" fmla="*/ 656838166 h 96"/>
                <a:gd name="T70" fmla="*/ 1055128067 w 72"/>
                <a:gd name="T71" fmla="*/ 656838166 h 96"/>
                <a:gd name="T72" fmla="*/ 1127896549 w 72"/>
                <a:gd name="T73" fmla="*/ 656838166 h 96"/>
                <a:gd name="T74" fmla="*/ 1237047140 w 72"/>
                <a:gd name="T75" fmla="*/ 656838166 h 96"/>
                <a:gd name="T76" fmla="*/ 1237047140 w 72"/>
                <a:gd name="T77" fmla="*/ 1441397830 h 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72" h="96">
                  <a:moveTo>
                    <a:pt x="62" y="32"/>
                  </a:moveTo>
                  <a:cubicBezTo>
                    <a:pt x="62" y="18"/>
                    <a:pt x="62" y="18"/>
                    <a:pt x="62" y="18"/>
                  </a:cubicBezTo>
                  <a:cubicBezTo>
                    <a:pt x="62" y="13"/>
                    <a:pt x="60" y="9"/>
                    <a:pt x="57" y="5"/>
                  </a:cubicBezTo>
                  <a:cubicBezTo>
                    <a:pt x="53" y="2"/>
                    <a:pt x="49" y="0"/>
                    <a:pt x="44" y="0"/>
                  </a:cubicBezTo>
                  <a:cubicBezTo>
                    <a:pt x="28" y="0"/>
                    <a:pt x="28" y="0"/>
                    <a:pt x="28" y="0"/>
                  </a:cubicBezTo>
                  <a:cubicBezTo>
                    <a:pt x="23" y="0"/>
                    <a:pt x="19" y="2"/>
                    <a:pt x="15" y="5"/>
                  </a:cubicBezTo>
                  <a:cubicBezTo>
                    <a:pt x="12" y="9"/>
                    <a:pt x="10" y="13"/>
                    <a:pt x="10" y="18"/>
                  </a:cubicBezTo>
                  <a:cubicBezTo>
                    <a:pt x="10" y="32"/>
                    <a:pt x="10" y="32"/>
                    <a:pt x="10" y="32"/>
                  </a:cubicBezTo>
                  <a:cubicBezTo>
                    <a:pt x="0" y="32"/>
                    <a:pt x="0" y="32"/>
                    <a:pt x="0" y="32"/>
                  </a:cubicBezTo>
                  <a:cubicBezTo>
                    <a:pt x="0" y="80"/>
                    <a:pt x="0" y="80"/>
                    <a:pt x="0" y="80"/>
                  </a:cubicBezTo>
                  <a:cubicBezTo>
                    <a:pt x="0" y="84"/>
                    <a:pt x="2" y="88"/>
                    <a:pt x="5" y="91"/>
                  </a:cubicBezTo>
                  <a:cubicBezTo>
                    <a:pt x="8" y="94"/>
                    <a:pt x="12" y="96"/>
                    <a:pt x="16" y="96"/>
                  </a:cubicBezTo>
                  <a:cubicBezTo>
                    <a:pt x="56" y="96"/>
                    <a:pt x="56" y="96"/>
                    <a:pt x="56" y="96"/>
                  </a:cubicBezTo>
                  <a:cubicBezTo>
                    <a:pt x="60" y="96"/>
                    <a:pt x="64" y="94"/>
                    <a:pt x="67" y="91"/>
                  </a:cubicBezTo>
                  <a:cubicBezTo>
                    <a:pt x="70" y="88"/>
                    <a:pt x="72" y="84"/>
                    <a:pt x="72" y="79"/>
                  </a:cubicBezTo>
                  <a:cubicBezTo>
                    <a:pt x="72" y="32"/>
                    <a:pt x="72" y="32"/>
                    <a:pt x="72" y="32"/>
                  </a:cubicBezTo>
                  <a:lnTo>
                    <a:pt x="62" y="32"/>
                  </a:lnTo>
                  <a:close/>
                  <a:moveTo>
                    <a:pt x="14" y="18"/>
                  </a:moveTo>
                  <a:cubicBezTo>
                    <a:pt x="14" y="14"/>
                    <a:pt x="15" y="11"/>
                    <a:pt x="18" y="8"/>
                  </a:cubicBezTo>
                  <a:cubicBezTo>
                    <a:pt x="21" y="6"/>
                    <a:pt x="24" y="4"/>
                    <a:pt x="28" y="4"/>
                  </a:cubicBezTo>
                  <a:cubicBezTo>
                    <a:pt x="44" y="4"/>
                    <a:pt x="44" y="4"/>
                    <a:pt x="44" y="4"/>
                  </a:cubicBezTo>
                  <a:cubicBezTo>
                    <a:pt x="48" y="4"/>
                    <a:pt x="51" y="6"/>
                    <a:pt x="54" y="8"/>
                  </a:cubicBezTo>
                  <a:cubicBezTo>
                    <a:pt x="57" y="11"/>
                    <a:pt x="58" y="14"/>
                    <a:pt x="58" y="18"/>
                  </a:cubicBezTo>
                  <a:cubicBezTo>
                    <a:pt x="58" y="32"/>
                    <a:pt x="58" y="32"/>
                    <a:pt x="58" y="32"/>
                  </a:cubicBezTo>
                  <a:cubicBezTo>
                    <a:pt x="14" y="32"/>
                    <a:pt x="14" y="32"/>
                    <a:pt x="14" y="32"/>
                  </a:cubicBezTo>
                  <a:lnTo>
                    <a:pt x="14" y="18"/>
                  </a:lnTo>
                  <a:close/>
                  <a:moveTo>
                    <a:pt x="68" y="79"/>
                  </a:moveTo>
                  <a:cubicBezTo>
                    <a:pt x="68" y="83"/>
                    <a:pt x="67" y="86"/>
                    <a:pt x="64" y="88"/>
                  </a:cubicBezTo>
                  <a:cubicBezTo>
                    <a:pt x="62" y="91"/>
                    <a:pt x="59" y="92"/>
                    <a:pt x="56" y="92"/>
                  </a:cubicBezTo>
                  <a:cubicBezTo>
                    <a:pt x="16" y="92"/>
                    <a:pt x="16" y="92"/>
                    <a:pt x="16" y="92"/>
                  </a:cubicBezTo>
                  <a:cubicBezTo>
                    <a:pt x="13" y="92"/>
                    <a:pt x="10" y="91"/>
                    <a:pt x="8" y="88"/>
                  </a:cubicBezTo>
                  <a:cubicBezTo>
                    <a:pt x="5" y="86"/>
                    <a:pt x="4" y="83"/>
                    <a:pt x="4" y="80"/>
                  </a:cubicBezTo>
                  <a:cubicBezTo>
                    <a:pt x="4" y="36"/>
                    <a:pt x="4" y="36"/>
                    <a:pt x="4" y="36"/>
                  </a:cubicBezTo>
                  <a:cubicBezTo>
                    <a:pt x="10" y="36"/>
                    <a:pt x="10" y="36"/>
                    <a:pt x="10" y="36"/>
                  </a:cubicBezTo>
                  <a:cubicBezTo>
                    <a:pt x="14" y="36"/>
                    <a:pt x="14" y="36"/>
                    <a:pt x="14" y="36"/>
                  </a:cubicBezTo>
                  <a:cubicBezTo>
                    <a:pt x="58" y="36"/>
                    <a:pt x="58" y="36"/>
                    <a:pt x="58" y="36"/>
                  </a:cubicBezTo>
                  <a:cubicBezTo>
                    <a:pt x="62" y="36"/>
                    <a:pt x="62" y="36"/>
                    <a:pt x="62" y="36"/>
                  </a:cubicBezTo>
                  <a:cubicBezTo>
                    <a:pt x="68" y="36"/>
                    <a:pt x="68" y="36"/>
                    <a:pt x="68" y="36"/>
                  </a:cubicBezTo>
                  <a:lnTo>
                    <a:pt x="68"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30" name="Freeform 36"/>
            <p:cNvSpPr>
              <a:spLocks/>
            </p:cNvSpPr>
            <p:nvPr/>
          </p:nvSpPr>
          <p:spPr bwMode="auto">
            <a:xfrm>
              <a:off x="1922009" y="1306948"/>
              <a:ext cx="68645" cy="128258"/>
            </a:xfrm>
            <a:custGeom>
              <a:avLst/>
              <a:gdLst>
                <a:gd name="T0" fmla="*/ 147256396 w 16"/>
                <a:gd name="T1" fmla="*/ 0 h 30"/>
                <a:gd name="T2" fmla="*/ 0 w 16"/>
                <a:gd name="T3" fmla="*/ 146222671 h 30"/>
                <a:gd name="T4" fmla="*/ 110441224 w 16"/>
                <a:gd name="T5" fmla="*/ 292445341 h 30"/>
                <a:gd name="T6" fmla="*/ 110441224 w 16"/>
                <a:gd name="T7" fmla="*/ 548337152 h 30"/>
                <a:gd name="T8" fmla="*/ 184067277 w 16"/>
                <a:gd name="T9" fmla="*/ 548337152 h 30"/>
                <a:gd name="T10" fmla="*/ 184067277 w 16"/>
                <a:gd name="T11" fmla="*/ 292445341 h 30"/>
                <a:gd name="T12" fmla="*/ 294508502 w 16"/>
                <a:gd name="T13" fmla="*/ 146222671 h 30"/>
                <a:gd name="T14" fmla="*/ 147256396 w 16"/>
                <a:gd name="T15" fmla="*/ 0 h 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30">
                  <a:moveTo>
                    <a:pt x="8" y="0"/>
                  </a:moveTo>
                  <a:cubicBezTo>
                    <a:pt x="4" y="0"/>
                    <a:pt x="0" y="4"/>
                    <a:pt x="0" y="8"/>
                  </a:cubicBezTo>
                  <a:cubicBezTo>
                    <a:pt x="0" y="12"/>
                    <a:pt x="3" y="15"/>
                    <a:pt x="6" y="16"/>
                  </a:cubicBezTo>
                  <a:cubicBezTo>
                    <a:pt x="6" y="30"/>
                    <a:pt x="6" y="30"/>
                    <a:pt x="6" y="30"/>
                  </a:cubicBezTo>
                  <a:cubicBezTo>
                    <a:pt x="10" y="30"/>
                    <a:pt x="10" y="30"/>
                    <a:pt x="10" y="30"/>
                  </a:cubicBezTo>
                  <a:cubicBezTo>
                    <a:pt x="10" y="16"/>
                    <a:pt x="10" y="16"/>
                    <a:pt x="10" y="16"/>
                  </a:cubicBezTo>
                  <a:cubicBezTo>
                    <a:pt x="13" y="15"/>
                    <a:pt x="16" y="12"/>
                    <a:pt x="16" y="8"/>
                  </a:cubicBezTo>
                  <a:cubicBezTo>
                    <a:pt x="16" y="4"/>
                    <a:pt x="12"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677" name="组合 283"/>
          <p:cNvGrpSpPr>
            <a:grpSpLocks/>
          </p:cNvGrpSpPr>
          <p:nvPr/>
        </p:nvGrpSpPr>
        <p:grpSpPr bwMode="auto">
          <a:xfrm>
            <a:off x="2622552" y="1747838"/>
            <a:ext cx="309563" cy="409575"/>
            <a:chOff x="2622907" y="1093788"/>
            <a:chExt cx="308901" cy="410062"/>
          </a:xfrm>
        </p:grpSpPr>
        <p:sp>
          <p:nvSpPr>
            <p:cNvPr id="28927" name="Freeform 37"/>
            <p:cNvSpPr>
              <a:spLocks noEditPoints="1"/>
            </p:cNvSpPr>
            <p:nvPr/>
          </p:nvSpPr>
          <p:spPr bwMode="auto">
            <a:xfrm>
              <a:off x="2622907" y="1093788"/>
              <a:ext cx="308901" cy="410062"/>
            </a:xfrm>
            <a:custGeom>
              <a:avLst/>
              <a:gdLst>
                <a:gd name="T0" fmla="*/ 257692079 w 72"/>
                <a:gd name="T1" fmla="*/ 583855673 h 96"/>
                <a:gd name="T2" fmla="*/ 257692079 w 72"/>
                <a:gd name="T3" fmla="*/ 328421219 h 96"/>
                <a:gd name="T4" fmla="*/ 331317774 w 72"/>
                <a:gd name="T5" fmla="*/ 145964986 h 96"/>
                <a:gd name="T6" fmla="*/ 515384157 w 72"/>
                <a:gd name="T7" fmla="*/ 72982493 h 96"/>
                <a:gd name="T8" fmla="*/ 809891229 w 72"/>
                <a:gd name="T9" fmla="*/ 72982493 h 96"/>
                <a:gd name="T10" fmla="*/ 993957612 w 72"/>
                <a:gd name="T11" fmla="*/ 145964986 h 96"/>
                <a:gd name="T12" fmla="*/ 1067583307 w 72"/>
                <a:gd name="T13" fmla="*/ 328421219 h 96"/>
                <a:gd name="T14" fmla="*/ 1067583307 w 72"/>
                <a:gd name="T15" fmla="*/ 364912465 h 96"/>
                <a:gd name="T16" fmla="*/ 1141209003 w 72"/>
                <a:gd name="T17" fmla="*/ 364912465 h 96"/>
                <a:gd name="T18" fmla="*/ 1141209003 w 72"/>
                <a:gd name="T19" fmla="*/ 328421219 h 96"/>
                <a:gd name="T20" fmla="*/ 1049177956 w 72"/>
                <a:gd name="T21" fmla="*/ 91225981 h 96"/>
                <a:gd name="T22" fmla="*/ 809891229 w 72"/>
                <a:gd name="T23" fmla="*/ 0 h 96"/>
                <a:gd name="T24" fmla="*/ 515384157 w 72"/>
                <a:gd name="T25" fmla="*/ 0 h 96"/>
                <a:gd name="T26" fmla="*/ 276097430 w 72"/>
                <a:gd name="T27" fmla="*/ 91225981 h 96"/>
                <a:gd name="T28" fmla="*/ 184066383 w 72"/>
                <a:gd name="T29" fmla="*/ 328421219 h 96"/>
                <a:gd name="T30" fmla="*/ 184066383 w 72"/>
                <a:gd name="T31" fmla="*/ 583855673 h 96"/>
                <a:gd name="T32" fmla="*/ 0 w 72"/>
                <a:gd name="T33" fmla="*/ 583855673 h 96"/>
                <a:gd name="T34" fmla="*/ 0 w 72"/>
                <a:gd name="T35" fmla="*/ 1459641318 h 96"/>
                <a:gd name="T36" fmla="*/ 92031047 w 72"/>
                <a:gd name="T37" fmla="*/ 1660345309 h 96"/>
                <a:gd name="T38" fmla="*/ 294507071 w 72"/>
                <a:gd name="T39" fmla="*/ 1751571290 h 96"/>
                <a:gd name="T40" fmla="*/ 1030768315 w 72"/>
                <a:gd name="T41" fmla="*/ 1751571290 h 96"/>
                <a:gd name="T42" fmla="*/ 1233244340 w 72"/>
                <a:gd name="T43" fmla="*/ 1660345309 h 96"/>
                <a:gd name="T44" fmla="*/ 1325275386 w 72"/>
                <a:gd name="T45" fmla="*/ 1441397830 h 96"/>
                <a:gd name="T46" fmla="*/ 1325275386 w 72"/>
                <a:gd name="T47" fmla="*/ 583855673 h 96"/>
                <a:gd name="T48" fmla="*/ 257692079 w 72"/>
                <a:gd name="T49" fmla="*/ 583855673 h 96"/>
                <a:gd name="T50" fmla="*/ 1251649691 w 72"/>
                <a:gd name="T51" fmla="*/ 1441397830 h 96"/>
                <a:gd name="T52" fmla="*/ 1178023996 w 72"/>
                <a:gd name="T53" fmla="*/ 1605606304 h 96"/>
                <a:gd name="T54" fmla="*/ 1030768315 w 72"/>
                <a:gd name="T55" fmla="*/ 1678588797 h 96"/>
                <a:gd name="T56" fmla="*/ 294507071 w 72"/>
                <a:gd name="T57" fmla="*/ 1678588797 h 96"/>
                <a:gd name="T58" fmla="*/ 147251391 w 72"/>
                <a:gd name="T59" fmla="*/ 1605606304 h 96"/>
                <a:gd name="T60" fmla="*/ 73625695 w 72"/>
                <a:gd name="T61" fmla="*/ 1459641318 h 96"/>
                <a:gd name="T62" fmla="*/ 73625695 w 72"/>
                <a:gd name="T63" fmla="*/ 656838166 h 96"/>
                <a:gd name="T64" fmla="*/ 1251649691 w 72"/>
                <a:gd name="T65" fmla="*/ 656838166 h 96"/>
                <a:gd name="T66" fmla="*/ 1251649691 w 72"/>
                <a:gd name="T67" fmla="*/ 1441397830 h 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2" h="96">
                  <a:moveTo>
                    <a:pt x="14" y="32"/>
                  </a:moveTo>
                  <a:cubicBezTo>
                    <a:pt x="14" y="18"/>
                    <a:pt x="14" y="18"/>
                    <a:pt x="14" y="18"/>
                  </a:cubicBezTo>
                  <a:cubicBezTo>
                    <a:pt x="14" y="14"/>
                    <a:pt x="15" y="11"/>
                    <a:pt x="18" y="8"/>
                  </a:cubicBezTo>
                  <a:cubicBezTo>
                    <a:pt x="21" y="6"/>
                    <a:pt x="24" y="4"/>
                    <a:pt x="28" y="4"/>
                  </a:cubicBezTo>
                  <a:cubicBezTo>
                    <a:pt x="44" y="4"/>
                    <a:pt x="44" y="4"/>
                    <a:pt x="44" y="4"/>
                  </a:cubicBezTo>
                  <a:cubicBezTo>
                    <a:pt x="48" y="4"/>
                    <a:pt x="51" y="6"/>
                    <a:pt x="54" y="8"/>
                  </a:cubicBezTo>
                  <a:cubicBezTo>
                    <a:pt x="57" y="11"/>
                    <a:pt x="58" y="14"/>
                    <a:pt x="58" y="18"/>
                  </a:cubicBezTo>
                  <a:cubicBezTo>
                    <a:pt x="58" y="20"/>
                    <a:pt x="58" y="20"/>
                    <a:pt x="58" y="20"/>
                  </a:cubicBezTo>
                  <a:cubicBezTo>
                    <a:pt x="62" y="20"/>
                    <a:pt x="62" y="20"/>
                    <a:pt x="62" y="20"/>
                  </a:cubicBezTo>
                  <a:cubicBezTo>
                    <a:pt x="62" y="18"/>
                    <a:pt x="62" y="18"/>
                    <a:pt x="62" y="18"/>
                  </a:cubicBezTo>
                  <a:cubicBezTo>
                    <a:pt x="62" y="13"/>
                    <a:pt x="60" y="9"/>
                    <a:pt x="57" y="5"/>
                  </a:cubicBezTo>
                  <a:cubicBezTo>
                    <a:pt x="53" y="2"/>
                    <a:pt x="49" y="0"/>
                    <a:pt x="44" y="0"/>
                  </a:cubicBezTo>
                  <a:cubicBezTo>
                    <a:pt x="28" y="0"/>
                    <a:pt x="28" y="0"/>
                    <a:pt x="28" y="0"/>
                  </a:cubicBezTo>
                  <a:cubicBezTo>
                    <a:pt x="23" y="0"/>
                    <a:pt x="19" y="2"/>
                    <a:pt x="15" y="5"/>
                  </a:cubicBezTo>
                  <a:cubicBezTo>
                    <a:pt x="12" y="9"/>
                    <a:pt x="10" y="13"/>
                    <a:pt x="10" y="18"/>
                  </a:cubicBezTo>
                  <a:cubicBezTo>
                    <a:pt x="10" y="32"/>
                    <a:pt x="10" y="32"/>
                    <a:pt x="10" y="32"/>
                  </a:cubicBezTo>
                  <a:cubicBezTo>
                    <a:pt x="0" y="32"/>
                    <a:pt x="0" y="32"/>
                    <a:pt x="0" y="32"/>
                  </a:cubicBezTo>
                  <a:cubicBezTo>
                    <a:pt x="0" y="80"/>
                    <a:pt x="0" y="80"/>
                    <a:pt x="0" y="80"/>
                  </a:cubicBezTo>
                  <a:cubicBezTo>
                    <a:pt x="0" y="84"/>
                    <a:pt x="2" y="88"/>
                    <a:pt x="5" y="91"/>
                  </a:cubicBezTo>
                  <a:cubicBezTo>
                    <a:pt x="8" y="94"/>
                    <a:pt x="12" y="96"/>
                    <a:pt x="16" y="96"/>
                  </a:cubicBezTo>
                  <a:cubicBezTo>
                    <a:pt x="56" y="96"/>
                    <a:pt x="56" y="96"/>
                    <a:pt x="56" y="96"/>
                  </a:cubicBezTo>
                  <a:cubicBezTo>
                    <a:pt x="60" y="96"/>
                    <a:pt x="64" y="94"/>
                    <a:pt x="67" y="91"/>
                  </a:cubicBezTo>
                  <a:cubicBezTo>
                    <a:pt x="70" y="88"/>
                    <a:pt x="72" y="84"/>
                    <a:pt x="72" y="79"/>
                  </a:cubicBezTo>
                  <a:cubicBezTo>
                    <a:pt x="72" y="32"/>
                    <a:pt x="72" y="32"/>
                    <a:pt x="72" y="32"/>
                  </a:cubicBezTo>
                  <a:lnTo>
                    <a:pt x="14" y="32"/>
                  </a:lnTo>
                  <a:close/>
                  <a:moveTo>
                    <a:pt x="68" y="79"/>
                  </a:moveTo>
                  <a:cubicBezTo>
                    <a:pt x="68" y="83"/>
                    <a:pt x="67" y="86"/>
                    <a:pt x="64" y="88"/>
                  </a:cubicBezTo>
                  <a:cubicBezTo>
                    <a:pt x="62" y="91"/>
                    <a:pt x="59" y="92"/>
                    <a:pt x="56" y="92"/>
                  </a:cubicBezTo>
                  <a:cubicBezTo>
                    <a:pt x="16" y="92"/>
                    <a:pt x="16" y="92"/>
                    <a:pt x="16" y="92"/>
                  </a:cubicBezTo>
                  <a:cubicBezTo>
                    <a:pt x="13" y="92"/>
                    <a:pt x="10" y="91"/>
                    <a:pt x="8" y="88"/>
                  </a:cubicBezTo>
                  <a:cubicBezTo>
                    <a:pt x="5" y="86"/>
                    <a:pt x="4" y="83"/>
                    <a:pt x="4" y="80"/>
                  </a:cubicBezTo>
                  <a:cubicBezTo>
                    <a:pt x="4" y="36"/>
                    <a:pt x="4" y="36"/>
                    <a:pt x="4" y="36"/>
                  </a:cubicBezTo>
                  <a:cubicBezTo>
                    <a:pt x="68" y="36"/>
                    <a:pt x="68" y="36"/>
                    <a:pt x="68" y="36"/>
                  </a:cubicBezTo>
                  <a:lnTo>
                    <a:pt x="68"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28" name="Freeform 38"/>
            <p:cNvSpPr>
              <a:spLocks/>
            </p:cNvSpPr>
            <p:nvPr/>
          </p:nvSpPr>
          <p:spPr bwMode="auto">
            <a:xfrm>
              <a:off x="2743937" y="1306948"/>
              <a:ext cx="68645" cy="128258"/>
            </a:xfrm>
            <a:custGeom>
              <a:avLst/>
              <a:gdLst>
                <a:gd name="T0" fmla="*/ 110441224 w 16"/>
                <a:gd name="T1" fmla="*/ 292445341 h 30"/>
                <a:gd name="T2" fmla="*/ 110441224 w 16"/>
                <a:gd name="T3" fmla="*/ 548337152 h 30"/>
                <a:gd name="T4" fmla="*/ 184067277 w 16"/>
                <a:gd name="T5" fmla="*/ 548337152 h 30"/>
                <a:gd name="T6" fmla="*/ 184067277 w 16"/>
                <a:gd name="T7" fmla="*/ 292445341 h 30"/>
                <a:gd name="T8" fmla="*/ 294508502 w 16"/>
                <a:gd name="T9" fmla="*/ 146222671 h 30"/>
                <a:gd name="T10" fmla="*/ 147256396 w 16"/>
                <a:gd name="T11" fmla="*/ 0 h 30"/>
                <a:gd name="T12" fmla="*/ 0 w 16"/>
                <a:gd name="T13" fmla="*/ 146222671 h 30"/>
                <a:gd name="T14" fmla="*/ 110441224 w 16"/>
                <a:gd name="T15" fmla="*/ 292445341 h 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30">
                  <a:moveTo>
                    <a:pt x="6" y="16"/>
                  </a:moveTo>
                  <a:cubicBezTo>
                    <a:pt x="6" y="30"/>
                    <a:pt x="6" y="30"/>
                    <a:pt x="6" y="30"/>
                  </a:cubicBezTo>
                  <a:cubicBezTo>
                    <a:pt x="10" y="30"/>
                    <a:pt x="10" y="30"/>
                    <a:pt x="10" y="30"/>
                  </a:cubicBezTo>
                  <a:cubicBezTo>
                    <a:pt x="10" y="16"/>
                    <a:pt x="10" y="16"/>
                    <a:pt x="10" y="16"/>
                  </a:cubicBezTo>
                  <a:cubicBezTo>
                    <a:pt x="13" y="15"/>
                    <a:pt x="16" y="12"/>
                    <a:pt x="16" y="8"/>
                  </a:cubicBezTo>
                  <a:cubicBezTo>
                    <a:pt x="16" y="4"/>
                    <a:pt x="12" y="0"/>
                    <a:pt x="8" y="0"/>
                  </a:cubicBezTo>
                  <a:cubicBezTo>
                    <a:pt x="4" y="0"/>
                    <a:pt x="0" y="4"/>
                    <a:pt x="0" y="8"/>
                  </a:cubicBezTo>
                  <a:cubicBezTo>
                    <a:pt x="0" y="12"/>
                    <a:pt x="3" y="15"/>
                    <a:pt x="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sp>
        <p:nvSpPr>
          <p:cNvPr id="28678" name="Freeform 39"/>
          <p:cNvSpPr>
            <a:spLocks noEditPoints="1"/>
          </p:cNvSpPr>
          <p:nvPr/>
        </p:nvSpPr>
        <p:spPr bwMode="auto">
          <a:xfrm>
            <a:off x="3392489" y="1760538"/>
            <a:ext cx="411163" cy="384175"/>
          </a:xfrm>
          <a:custGeom>
            <a:avLst/>
            <a:gdLst>
              <a:gd name="T0" fmla="*/ 1359755563 w 96"/>
              <a:gd name="T1" fmla="*/ 182491662 h 90"/>
              <a:gd name="T2" fmla="*/ 1286251790 w 96"/>
              <a:gd name="T3" fmla="*/ 383235906 h 90"/>
              <a:gd name="T4" fmla="*/ 1451628856 w 96"/>
              <a:gd name="T5" fmla="*/ 638729355 h 90"/>
              <a:gd name="T6" fmla="*/ 1506754544 w 96"/>
              <a:gd name="T7" fmla="*/ 693474293 h 90"/>
              <a:gd name="T8" fmla="*/ 1690505412 w 96"/>
              <a:gd name="T9" fmla="*/ 821221017 h 90"/>
              <a:gd name="T10" fmla="*/ 1506754544 w 96"/>
              <a:gd name="T11" fmla="*/ 948967742 h 90"/>
              <a:gd name="T12" fmla="*/ 1451628856 w 96"/>
              <a:gd name="T13" fmla="*/ 1003712679 h 90"/>
              <a:gd name="T14" fmla="*/ 1286251790 w 96"/>
              <a:gd name="T15" fmla="*/ 1259206129 h 90"/>
              <a:gd name="T16" fmla="*/ 1359755563 w 96"/>
              <a:gd name="T17" fmla="*/ 1459950372 h 90"/>
              <a:gd name="T18" fmla="*/ 1084127121 w 96"/>
              <a:gd name="T19" fmla="*/ 1423449479 h 90"/>
              <a:gd name="T20" fmla="*/ 1010627630 w 96"/>
              <a:gd name="T21" fmla="*/ 1386952854 h 90"/>
              <a:gd name="T22" fmla="*/ 753377272 w 96"/>
              <a:gd name="T23" fmla="*/ 1386952854 h 90"/>
              <a:gd name="T24" fmla="*/ 679877782 w 96"/>
              <a:gd name="T25" fmla="*/ 1423449479 h 90"/>
              <a:gd name="T26" fmla="*/ 404249339 w 96"/>
              <a:gd name="T27" fmla="*/ 1459950372 h 90"/>
              <a:gd name="T28" fmla="*/ 477753112 w 96"/>
              <a:gd name="T29" fmla="*/ 1259206129 h 90"/>
              <a:gd name="T30" fmla="*/ 312376047 w 96"/>
              <a:gd name="T31" fmla="*/ 1003712679 h 90"/>
              <a:gd name="T32" fmla="*/ 257250358 w 96"/>
              <a:gd name="T33" fmla="*/ 948967742 h 90"/>
              <a:gd name="T34" fmla="*/ 73499490 w 96"/>
              <a:gd name="T35" fmla="*/ 821221017 h 90"/>
              <a:gd name="T36" fmla="*/ 257250358 w 96"/>
              <a:gd name="T37" fmla="*/ 693474293 h 90"/>
              <a:gd name="T38" fmla="*/ 312376047 w 96"/>
              <a:gd name="T39" fmla="*/ 638729355 h 90"/>
              <a:gd name="T40" fmla="*/ 477753112 w 96"/>
              <a:gd name="T41" fmla="*/ 383235906 h 90"/>
              <a:gd name="T42" fmla="*/ 404249339 w 96"/>
              <a:gd name="T43" fmla="*/ 182491662 h 90"/>
              <a:gd name="T44" fmla="*/ 679877782 w 96"/>
              <a:gd name="T45" fmla="*/ 218992556 h 90"/>
              <a:gd name="T46" fmla="*/ 753377272 w 96"/>
              <a:gd name="T47" fmla="*/ 255489181 h 90"/>
              <a:gd name="T48" fmla="*/ 1010627630 w 96"/>
              <a:gd name="T49" fmla="*/ 255489181 h 90"/>
              <a:gd name="T50" fmla="*/ 1084127121 w 96"/>
              <a:gd name="T51" fmla="*/ 218992556 h 90"/>
              <a:gd name="T52" fmla="*/ 882002451 w 96"/>
              <a:gd name="T53" fmla="*/ 1259206129 h 90"/>
              <a:gd name="T54" fmla="*/ 882002451 w 96"/>
              <a:gd name="T55" fmla="*/ 383235906 h 90"/>
              <a:gd name="T56" fmla="*/ 882002451 w 96"/>
              <a:gd name="T57" fmla="*/ 1259206129 h 90"/>
              <a:gd name="T58" fmla="*/ 1029001432 w 96"/>
              <a:gd name="T59" fmla="*/ 182491662 h 90"/>
              <a:gd name="T60" fmla="*/ 735003470 w 96"/>
              <a:gd name="T61" fmla="*/ 182491662 h 90"/>
              <a:gd name="T62" fmla="*/ 312376047 w 96"/>
              <a:gd name="T63" fmla="*/ 164243350 h 90"/>
              <a:gd name="T64" fmla="*/ 257250358 w 96"/>
              <a:gd name="T65" fmla="*/ 620476774 h 90"/>
              <a:gd name="T66" fmla="*/ 0 w 96"/>
              <a:gd name="T67" fmla="*/ 821221017 h 90"/>
              <a:gd name="T68" fmla="*/ 257250358 w 96"/>
              <a:gd name="T69" fmla="*/ 1021965261 h 90"/>
              <a:gd name="T70" fmla="*/ 312376047 w 96"/>
              <a:gd name="T71" fmla="*/ 1496446997 h 90"/>
              <a:gd name="T72" fmla="*/ 735003470 w 96"/>
              <a:gd name="T73" fmla="*/ 1459950372 h 90"/>
              <a:gd name="T74" fmla="*/ 1029001432 w 96"/>
              <a:gd name="T75" fmla="*/ 1459950372 h 90"/>
              <a:gd name="T76" fmla="*/ 1451628856 w 96"/>
              <a:gd name="T77" fmla="*/ 1496446997 h 90"/>
              <a:gd name="T78" fmla="*/ 1506754544 w 96"/>
              <a:gd name="T79" fmla="*/ 1021965261 h 90"/>
              <a:gd name="T80" fmla="*/ 1764004902 w 96"/>
              <a:gd name="T81" fmla="*/ 821221017 h 90"/>
              <a:gd name="T82" fmla="*/ 1506754544 w 96"/>
              <a:gd name="T83" fmla="*/ 620476774 h 90"/>
              <a:gd name="T84" fmla="*/ 1451628856 w 96"/>
              <a:gd name="T85" fmla="*/ 145995037 h 90"/>
              <a:gd name="T86" fmla="*/ 882002451 w 96"/>
              <a:gd name="T87" fmla="*/ 1186208610 h 90"/>
              <a:gd name="T88" fmla="*/ 882002451 w 96"/>
              <a:gd name="T89" fmla="*/ 456233424 h 90"/>
              <a:gd name="T90" fmla="*/ 882002451 w 96"/>
              <a:gd name="T91" fmla="*/ 1186208610 h 9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96" h="90">
                <a:moveTo>
                  <a:pt x="65" y="5"/>
                </a:moveTo>
                <a:cubicBezTo>
                  <a:pt x="69" y="6"/>
                  <a:pt x="72" y="8"/>
                  <a:pt x="74" y="10"/>
                </a:cubicBezTo>
                <a:cubicBezTo>
                  <a:pt x="71" y="19"/>
                  <a:pt x="71" y="19"/>
                  <a:pt x="71" y="19"/>
                </a:cubicBezTo>
                <a:cubicBezTo>
                  <a:pt x="70" y="21"/>
                  <a:pt x="70" y="21"/>
                  <a:pt x="70" y="21"/>
                </a:cubicBezTo>
                <a:cubicBezTo>
                  <a:pt x="72" y="23"/>
                  <a:pt x="72" y="23"/>
                  <a:pt x="72" y="23"/>
                </a:cubicBezTo>
                <a:cubicBezTo>
                  <a:pt x="75" y="27"/>
                  <a:pt x="77" y="31"/>
                  <a:pt x="79" y="35"/>
                </a:cubicBezTo>
                <a:cubicBezTo>
                  <a:pt x="79" y="38"/>
                  <a:pt x="79" y="38"/>
                  <a:pt x="79" y="38"/>
                </a:cubicBezTo>
                <a:cubicBezTo>
                  <a:pt x="82" y="38"/>
                  <a:pt x="82" y="38"/>
                  <a:pt x="82" y="38"/>
                </a:cubicBezTo>
                <a:cubicBezTo>
                  <a:pt x="92" y="40"/>
                  <a:pt x="92" y="40"/>
                  <a:pt x="92" y="40"/>
                </a:cubicBezTo>
                <a:cubicBezTo>
                  <a:pt x="92" y="42"/>
                  <a:pt x="92" y="43"/>
                  <a:pt x="92" y="45"/>
                </a:cubicBezTo>
                <a:cubicBezTo>
                  <a:pt x="92" y="47"/>
                  <a:pt x="92" y="48"/>
                  <a:pt x="92" y="50"/>
                </a:cubicBezTo>
                <a:cubicBezTo>
                  <a:pt x="82" y="52"/>
                  <a:pt x="82" y="52"/>
                  <a:pt x="82" y="52"/>
                </a:cubicBezTo>
                <a:cubicBezTo>
                  <a:pt x="79" y="52"/>
                  <a:pt x="79" y="52"/>
                  <a:pt x="79" y="52"/>
                </a:cubicBezTo>
                <a:cubicBezTo>
                  <a:pt x="79" y="55"/>
                  <a:pt x="79" y="55"/>
                  <a:pt x="79" y="55"/>
                </a:cubicBezTo>
                <a:cubicBezTo>
                  <a:pt x="77" y="59"/>
                  <a:pt x="75" y="63"/>
                  <a:pt x="72" y="67"/>
                </a:cubicBezTo>
                <a:cubicBezTo>
                  <a:pt x="70" y="69"/>
                  <a:pt x="70" y="69"/>
                  <a:pt x="70" y="69"/>
                </a:cubicBezTo>
                <a:cubicBezTo>
                  <a:pt x="71" y="71"/>
                  <a:pt x="71" y="71"/>
                  <a:pt x="71" y="71"/>
                </a:cubicBezTo>
                <a:cubicBezTo>
                  <a:pt x="74" y="80"/>
                  <a:pt x="74" y="80"/>
                  <a:pt x="74" y="80"/>
                </a:cubicBezTo>
                <a:cubicBezTo>
                  <a:pt x="72" y="82"/>
                  <a:pt x="69" y="84"/>
                  <a:pt x="65" y="85"/>
                </a:cubicBezTo>
                <a:cubicBezTo>
                  <a:pt x="59" y="78"/>
                  <a:pt x="59" y="78"/>
                  <a:pt x="59" y="78"/>
                </a:cubicBezTo>
                <a:cubicBezTo>
                  <a:pt x="57" y="76"/>
                  <a:pt x="57" y="76"/>
                  <a:pt x="57" y="76"/>
                </a:cubicBezTo>
                <a:cubicBezTo>
                  <a:pt x="55" y="76"/>
                  <a:pt x="55" y="76"/>
                  <a:pt x="55" y="76"/>
                </a:cubicBezTo>
                <a:cubicBezTo>
                  <a:pt x="53" y="77"/>
                  <a:pt x="50" y="77"/>
                  <a:pt x="48" y="77"/>
                </a:cubicBezTo>
                <a:cubicBezTo>
                  <a:pt x="46" y="77"/>
                  <a:pt x="43" y="77"/>
                  <a:pt x="41" y="76"/>
                </a:cubicBezTo>
                <a:cubicBezTo>
                  <a:pt x="39" y="76"/>
                  <a:pt x="39" y="76"/>
                  <a:pt x="39" y="76"/>
                </a:cubicBezTo>
                <a:cubicBezTo>
                  <a:pt x="37" y="78"/>
                  <a:pt x="37" y="78"/>
                  <a:pt x="37" y="78"/>
                </a:cubicBezTo>
                <a:cubicBezTo>
                  <a:pt x="31" y="85"/>
                  <a:pt x="31" y="85"/>
                  <a:pt x="31" y="85"/>
                </a:cubicBezTo>
                <a:cubicBezTo>
                  <a:pt x="27" y="84"/>
                  <a:pt x="25" y="82"/>
                  <a:pt x="22" y="80"/>
                </a:cubicBezTo>
                <a:cubicBezTo>
                  <a:pt x="25" y="71"/>
                  <a:pt x="25" y="71"/>
                  <a:pt x="25" y="71"/>
                </a:cubicBezTo>
                <a:cubicBezTo>
                  <a:pt x="26" y="69"/>
                  <a:pt x="26" y="69"/>
                  <a:pt x="26" y="69"/>
                </a:cubicBezTo>
                <a:cubicBezTo>
                  <a:pt x="24" y="67"/>
                  <a:pt x="24" y="67"/>
                  <a:pt x="24" y="67"/>
                </a:cubicBezTo>
                <a:cubicBezTo>
                  <a:pt x="21" y="63"/>
                  <a:pt x="19" y="59"/>
                  <a:pt x="17" y="55"/>
                </a:cubicBezTo>
                <a:cubicBezTo>
                  <a:pt x="17" y="52"/>
                  <a:pt x="17" y="52"/>
                  <a:pt x="17" y="52"/>
                </a:cubicBezTo>
                <a:cubicBezTo>
                  <a:pt x="14" y="52"/>
                  <a:pt x="14" y="52"/>
                  <a:pt x="14" y="52"/>
                </a:cubicBezTo>
                <a:cubicBezTo>
                  <a:pt x="4" y="50"/>
                  <a:pt x="4" y="50"/>
                  <a:pt x="4" y="50"/>
                </a:cubicBezTo>
                <a:cubicBezTo>
                  <a:pt x="4" y="48"/>
                  <a:pt x="4" y="47"/>
                  <a:pt x="4" y="45"/>
                </a:cubicBezTo>
                <a:cubicBezTo>
                  <a:pt x="4" y="43"/>
                  <a:pt x="4" y="42"/>
                  <a:pt x="4" y="40"/>
                </a:cubicBezTo>
                <a:cubicBezTo>
                  <a:pt x="14" y="38"/>
                  <a:pt x="14" y="38"/>
                  <a:pt x="14" y="38"/>
                </a:cubicBezTo>
                <a:cubicBezTo>
                  <a:pt x="17" y="38"/>
                  <a:pt x="17" y="38"/>
                  <a:pt x="17" y="38"/>
                </a:cubicBezTo>
                <a:cubicBezTo>
                  <a:pt x="17" y="35"/>
                  <a:pt x="17" y="35"/>
                  <a:pt x="17" y="35"/>
                </a:cubicBezTo>
                <a:cubicBezTo>
                  <a:pt x="19" y="31"/>
                  <a:pt x="21" y="27"/>
                  <a:pt x="24" y="23"/>
                </a:cubicBezTo>
                <a:cubicBezTo>
                  <a:pt x="26" y="21"/>
                  <a:pt x="26" y="21"/>
                  <a:pt x="26" y="21"/>
                </a:cubicBezTo>
                <a:cubicBezTo>
                  <a:pt x="25" y="19"/>
                  <a:pt x="25" y="19"/>
                  <a:pt x="25" y="19"/>
                </a:cubicBezTo>
                <a:cubicBezTo>
                  <a:pt x="22" y="10"/>
                  <a:pt x="22" y="10"/>
                  <a:pt x="22" y="10"/>
                </a:cubicBezTo>
                <a:cubicBezTo>
                  <a:pt x="24" y="8"/>
                  <a:pt x="27" y="6"/>
                  <a:pt x="31" y="5"/>
                </a:cubicBezTo>
                <a:cubicBezTo>
                  <a:pt x="37" y="12"/>
                  <a:pt x="37" y="12"/>
                  <a:pt x="37" y="12"/>
                </a:cubicBezTo>
                <a:cubicBezTo>
                  <a:pt x="39" y="14"/>
                  <a:pt x="39" y="14"/>
                  <a:pt x="39" y="14"/>
                </a:cubicBezTo>
                <a:cubicBezTo>
                  <a:pt x="41" y="14"/>
                  <a:pt x="41" y="14"/>
                  <a:pt x="41" y="14"/>
                </a:cubicBezTo>
                <a:cubicBezTo>
                  <a:pt x="43" y="13"/>
                  <a:pt x="46" y="13"/>
                  <a:pt x="48" y="13"/>
                </a:cubicBezTo>
                <a:cubicBezTo>
                  <a:pt x="50" y="13"/>
                  <a:pt x="53" y="13"/>
                  <a:pt x="55" y="14"/>
                </a:cubicBezTo>
                <a:cubicBezTo>
                  <a:pt x="57" y="14"/>
                  <a:pt x="57" y="14"/>
                  <a:pt x="57" y="14"/>
                </a:cubicBezTo>
                <a:cubicBezTo>
                  <a:pt x="59" y="12"/>
                  <a:pt x="59" y="12"/>
                  <a:pt x="59" y="12"/>
                </a:cubicBezTo>
                <a:cubicBezTo>
                  <a:pt x="65" y="5"/>
                  <a:pt x="65" y="5"/>
                  <a:pt x="65" y="5"/>
                </a:cubicBezTo>
                <a:moveTo>
                  <a:pt x="48" y="69"/>
                </a:moveTo>
                <a:cubicBezTo>
                  <a:pt x="61" y="69"/>
                  <a:pt x="72" y="58"/>
                  <a:pt x="72" y="45"/>
                </a:cubicBezTo>
                <a:cubicBezTo>
                  <a:pt x="72" y="32"/>
                  <a:pt x="61" y="21"/>
                  <a:pt x="48" y="21"/>
                </a:cubicBezTo>
                <a:cubicBezTo>
                  <a:pt x="35" y="21"/>
                  <a:pt x="24" y="32"/>
                  <a:pt x="24" y="45"/>
                </a:cubicBezTo>
                <a:cubicBezTo>
                  <a:pt x="24" y="58"/>
                  <a:pt x="35" y="69"/>
                  <a:pt x="48" y="69"/>
                </a:cubicBezTo>
                <a:moveTo>
                  <a:pt x="64" y="0"/>
                </a:moveTo>
                <a:cubicBezTo>
                  <a:pt x="56" y="10"/>
                  <a:pt x="56" y="10"/>
                  <a:pt x="56" y="10"/>
                </a:cubicBezTo>
                <a:cubicBezTo>
                  <a:pt x="53" y="9"/>
                  <a:pt x="51" y="9"/>
                  <a:pt x="48" y="9"/>
                </a:cubicBezTo>
                <a:cubicBezTo>
                  <a:pt x="45" y="9"/>
                  <a:pt x="43" y="9"/>
                  <a:pt x="40" y="10"/>
                </a:cubicBezTo>
                <a:cubicBezTo>
                  <a:pt x="32" y="0"/>
                  <a:pt x="32" y="0"/>
                  <a:pt x="32" y="0"/>
                </a:cubicBezTo>
                <a:cubicBezTo>
                  <a:pt x="26" y="2"/>
                  <a:pt x="21" y="5"/>
                  <a:pt x="17" y="9"/>
                </a:cubicBezTo>
                <a:cubicBezTo>
                  <a:pt x="21" y="21"/>
                  <a:pt x="21" y="21"/>
                  <a:pt x="21" y="21"/>
                </a:cubicBezTo>
                <a:cubicBezTo>
                  <a:pt x="18" y="24"/>
                  <a:pt x="15" y="29"/>
                  <a:pt x="14" y="34"/>
                </a:cubicBezTo>
                <a:cubicBezTo>
                  <a:pt x="1" y="36"/>
                  <a:pt x="1" y="36"/>
                  <a:pt x="1" y="36"/>
                </a:cubicBezTo>
                <a:cubicBezTo>
                  <a:pt x="0" y="39"/>
                  <a:pt x="0" y="42"/>
                  <a:pt x="0" y="45"/>
                </a:cubicBezTo>
                <a:cubicBezTo>
                  <a:pt x="0" y="48"/>
                  <a:pt x="0" y="51"/>
                  <a:pt x="1" y="54"/>
                </a:cubicBezTo>
                <a:cubicBezTo>
                  <a:pt x="14" y="56"/>
                  <a:pt x="14" y="56"/>
                  <a:pt x="14" y="56"/>
                </a:cubicBezTo>
                <a:cubicBezTo>
                  <a:pt x="15" y="61"/>
                  <a:pt x="18" y="66"/>
                  <a:pt x="21" y="69"/>
                </a:cubicBezTo>
                <a:cubicBezTo>
                  <a:pt x="17" y="82"/>
                  <a:pt x="17" y="82"/>
                  <a:pt x="17" y="82"/>
                </a:cubicBezTo>
                <a:cubicBezTo>
                  <a:pt x="21" y="85"/>
                  <a:pt x="26" y="88"/>
                  <a:pt x="32" y="90"/>
                </a:cubicBezTo>
                <a:cubicBezTo>
                  <a:pt x="40" y="80"/>
                  <a:pt x="40" y="80"/>
                  <a:pt x="40" y="80"/>
                </a:cubicBezTo>
                <a:cubicBezTo>
                  <a:pt x="43" y="81"/>
                  <a:pt x="45" y="81"/>
                  <a:pt x="48" y="81"/>
                </a:cubicBezTo>
                <a:cubicBezTo>
                  <a:pt x="51" y="81"/>
                  <a:pt x="53" y="81"/>
                  <a:pt x="56" y="80"/>
                </a:cubicBezTo>
                <a:cubicBezTo>
                  <a:pt x="64" y="90"/>
                  <a:pt x="64" y="90"/>
                  <a:pt x="64" y="90"/>
                </a:cubicBezTo>
                <a:cubicBezTo>
                  <a:pt x="70" y="88"/>
                  <a:pt x="75" y="85"/>
                  <a:pt x="79" y="82"/>
                </a:cubicBezTo>
                <a:cubicBezTo>
                  <a:pt x="75" y="69"/>
                  <a:pt x="75" y="69"/>
                  <a:pt x="75" y="69"/>
                </a:cubicBezTo>
                <a:cubicBezTo>
                  <a:pt x="78" y="66"/>
                  <a:pt x="81" y="61"/>
                  <a:pt x="82" y="56"/>
                </a:cubicBezTo>
                <a:cubicBezTo>
                  <a:pt x="95" y="54"/>
                  <a:pt x="95" y="54"/>
                  <a:pt x="95" y="54"/>
                </a:cubicBezTo>
                <a:cubicBezTo>
                  <a:pt x="96" y="51"/>
                  <a:pt x="96" y="48"/>
                  <a:pt x="96" y="45"/>
                </a:cubicBezTo>
                <a:cubicBezTo>
                  <a:pt x="96" y="42"/>
                  <a:pt x="96" y="39"/>
                  <a:pt x="95" y="36"/>
                </a:cubicBezTo>
                <a:cubicBezTo>
                  <a:pt x="82" y="34"/>
                  <a:pt x="82" y="34"/>
                  <a:pt x="82" y="34"/>
                </a:cubicBezTo>
                <a:cubicBezTo>
                  <a:pt x="81" y="29"/>
                  <a:pt x="78" y="24"/>
                  <a:pt x="75" y="21"/>
                </a:cubicBezTo>
                <a:cubicBezTo>
                  <a:pt x="79" y="8"/>
                  <a:pt x="79" y="8"/>
                  <a:pt x="79" y="8"/>
                </a:cubicBezTo>
                <a:cubicBezTo>
                  <a:pt x="75" y="5"/>
                  <a:pt x="70" y="2"/>
                  <a:pt x="64" y="0"/>
                </a:cubicBezTo>
                <a:close/>
                <a:moveTo>
                  <a:pt x="48" y="65"/>
                </a:moveTo>
                <a:cubicBezTo>
                  <a:pt x="37" y="65"/>
                  <a:pt x="28" y="56"/>
                  <a:pt x="28" y="45"/>
                </a:cubicBezTo>
                <a:cubicBezTo>
                  <a:pt x="28" y="34"/>
                  <a:pt x="37" y="25"/>
                  <a:pt x="48" y="25"/>
                </a:cubicBezTo>
                <a:cubicBezTo>
                  <a:pt x="59" y="25"/>
                  <a:pt x="68" y="34"/>
                  <a:pt x="68" y="45"/>
                </a:cubicBezTo>
                <a:cubicBezTo>
                  <a:pt x="68" y="56"/>
                  <a:pt x="59" y="65"/>
                  <a:pt x="4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679" name="组合 287"/>
          <p:cNvGrpSpPr>
            <a:grpSpLocks/>
          </p:cNvGrpSpPr>
          <p:nvPr/>
        </p:nvGrpSpPr>
        <p:grpSpPr bwMode="auto">
          <a:xfrm>
            <a:off x="4214815" y="1798639"/>
            <a:ext cx="409575" cy="325437"/>
            <a:chOff x="4214377" y="1144368"/>
            <a:chExt cx="410062" cy="325159"/>
          </a:xfrm>
        </p:grpSpPr>
        <p:sp>
          <p:nvSpPr>
            <p:cNvPr id="28924" name="Freeform 40"/>
            <p:cNvSpPr>
              <a:spLocks noEditPoints="1"/>
            </p:cNvSpPr>
            <p:nvPr/>
          </p:nvSpPr>
          <p:spPr bwMode="auto">
            <a:xfrm>
              <a:off x="4214377" y="1144368"/>
              <a:ext cx="410062" cy="325159"/>
            </a:xfrm>
            <a:custGeom>
              <a:avLst/>
              <a:gdLst>
                <a:gd name="T0" fmla="*/ 587380396 w 227"/>
                <a:gd name="T1" fmla="*/ 94633914 h 180"/>
                <a:gd name="T2" fmla="*/ 525379744 w 227"/>
                <a:gd name="T3" fmla="*/ 0 h 180"/>
                <a:gd name="T4" fmla="*/ 339375982 w 227"/>
                <a:gd name="T5" fmla="*/ 0 h 180"/>
                <a:gd name="T6" fmla="*/ 277373524 w 227"/>
                <a:gd name="T7" fmla="*/ 94633914 h 180"/>
                <a:gd name="T8" fmla="*/ 0 w 227"/>
                <a:gd name="T9" fmla="*/ 94633914 h 180"/>
                <a:gd name="T10" fmla="*/ 0 w 227"/>
                <a:gd name="T11" fmla="*/ 587379863 h 180"/>
                <a:gd name="T12" fmla="*/ 740752616 w 227"/>
                <a:gd name="T13" fmla="*/ 587379863 h 180"/>
                <a:gd name="T14" fmla="*/ 740752616 w 227"/>
                <a:gd name="T15" fmla="*/ 94633914 h 180"/>
                <a:gd name="T16" fmla="*/ 587380396 w 227"/>
                <a:gd name="T17" fmla="*/ 94633914 h 180"/>
                <a:gd name="T18" fmla="*/ 711383506 w 227"/>
                <a:gd name="T19" fmla="*/ 558010779 h 180"/>
                <a:gd name="T20" fmla="*/ 29369110 w 227"/>
                <a:gd name="T21" fmla="*/ 558010779 h 180"/>
                <a:gd name="T22" fmla="*/ 29369110 w 227"/>
                <a:gd name="T23" fmla="*/ 124002998 h 180"/>
                <a:gd name="T24" fmla="*/ 277373524 w 227"/>
                <a:gd name="T25" fmla="*/ 124002998 h 180"/>
                <a:gd name="T26" fmla="*/ 293691101 w 227"/>
                <a:gd name="T27" fmla="*/ 124002998 h 180"/>
                <a:gd name="T28" fmla="*/ 300217771 w 227"/>
                <a:gd name="T29" fmla="*/ 110949670 h 180"/>
                <a:gd name="T30" fmla="*/ 355691753 w 227"/>
                <a:gd name="T31" fmla="*/ 32631512 h 180"/>
                <a:gd name="T32" fmla="*/ 509063973 w 227"/>
                <a:gd name="T33" fmla="*/ 32631512 h 180"/>
                <a:gd name="T34" fmla="*/ 564537955 w 227"/>
                <a:gd name="T35" fmla="*/ 110949670 h 180"/>
                <a:gd name="T36" fmla="*/ 571064625 w 227"/>
                <a:gd name="T37" fmla="*/ 124002998 h 180"/>
                <a:gd name="T38" fmla="*/ 587380396 w 227"/>
                <a:gd name="T39" fmla="*/ 124002998 h 180"/>
                <a:gd name="T40" fmla="*/ 711383506 w 227"/>
                <a:gd name="T41" fmla="*/ 124002998 h 180"/>
                <a:gd name="T42" fmla="*/ 711383506 w 227"/>
                <a:gd name="T43" fmla="*/ 558010779 h 1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27" h="180">
                  <a:moveTo>
                    <a:pt x="180" y="29"/>
                  </a:moveTo>
                  <a:lnTo>
                    <a:pt x="161" y="0"/>
                  </a:lnTo>
                  <a:lnTo>
                    <a:pt x="104" y="0"/>
                  </a:lnTo>
                  <a:lnTo>
                    <a:pt x="85" y="29"/>
                  </a:lnTo>
                  <a:lnTo>
                    <a:pt x="0" y="29"/>
                  </a:lnTo>
                  <a:lnTo>
                    <a:pt x="0" y="180"/>
                  </a:lnTo>
                  <a:lnTo>
                    <a:pt x="227" y="180"/>
                  </a:lnTo>
                  <a:lnTo>
                    <a:pt x="227" y="29"/>
                  </a:lnTo>
                  <a:lnTo>
                    <a:pt x="180" y="29"/>
                  </a:lnTo>
                  <a:close/>
                  <a:moveTo>
                    <a:pt x="218" y="171"/>
                  </a:moveTo>
                  <a:lnTo>
                    <a:pt x="9" y="171"/>
                  </a:lnTo>
                  <a:lnTo>
                    <a:pt x="9" y="38"/>
                  </a:lnTo>
                  <a:lnTo>
                    <a:pt x="85" y="38"/>
                  </a:lnTo>
                  <a:lnTo>
                    <a:pt x="90" y="38"/>
                  </a:lnTo>
                  <a:lnTo>
                    <a:pt x="92" y="34"/>
                  </a:lnTo>
                  <a:lnTo>
                    <a:pt x="109" y="10"/>
                  </a:lnTo>
                  <a:lnTo>
                    <a:pt x="156" y="10"/>
                  </a:lnTo>
                  <a:lnTo>
                    <a:pt x="173" y="34"/>
                  </a:lnTo>
                  <a:lnTo>
                    <a:pt x="175" y="38"/>
                  </a:lnTo>
                  <a:lnTo>
                    <a:pt x="180" y="38"/>
                  </a:lnTo>
                  <a:lnTo>
                    <a:pt x="218" y="38"/>
                  </a:lnTo>
                  <a:lnTo>
                    <a:pt x="218" y="1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25" name="Freeform 41"/>
            <p:cNvSpPr>
              <a:spLocks noEditPoints="1"/>
            </p:cNvSpPr>
            <p:nvPr/>
          </p:nvSpPr>
          <p:spPr bwMode="auto">
            <a:xfrm>
              <a:off x="4351666" y="1231077"/>
              <a:ext cx="204128" cy="204128"/>
            </a:xfrm>
            <a:custGeom>
              <a:avLst/>
              <a:gdLst>
                <a:gd name="T0" fmla="*/ 434044171 w 48"/>
                <a:gd name="T1" fmla="*/ 0 h 48"/>
                <a:gd name="T2" fmla="*/ 0 w 48"/>
                <a:gd name="T3" fmla="*/ 434044171 h 48"/>
                <a:gd name="T4" fmla="*/ 434044171 w 48"/>
                <a:gd name="T5" fmla="*/ 868088341 h 48"/>
                <a:gd name="T6" fmla="*/ 868088341 w 48"/>
                <a:gd name="T7" fmla="*/ 434044171 h 48"/>
                <a:gd name="T8" fmla="*/ 434044171 w 48"/>
                <a:gd name="T9" fmla="*/ 0 h 48"/>
                <a:gd name="T10" fmla="*/ 434044171 w 48"/>
                <a:gd name="T11" fmla="*/ 795746229 h 48"/>
                <a:gd name="T12" fmla="*/ 72342113 w 48"/>
                <a:gd name="T13" fmla="*/ 434044171 h 48"/>
                <a:gd name="T14" fmla="*/ 434044171 w 48"/>
                <a:gd name="T15" fmla="*/ 72342113 h 48"/>
                <a:gd name="T16" fmla="*/ 795746229 w 48"/>
                <a:gd name="T17" fmla="*/ 434044171 h 48"/>
                <a:gd name="T18" fmla="*/ 434044171 w 48"/>
                <a:gd name="T19" fmla="*/ 795746229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4"/>
                  </a:moveTo>
                  <a:cubicBezTo>
                    <a:pt x="13" y="44"/>
                    <a:pt x="4" y="35"/>
                    <a:pt x="4" y="24"/>
                  </a:cubicBezTo>
                  <a:cubicBezTo>
                    <a:pt x="4" y="13"/>
                    <a:pt x="13" y="4"/>
                    <a:pt x="24" y="4"/>
                  </a:cubicBezTo>
                  <a:cubicBezTo>
                    <a:pt x="35" y="4"/>
                    <a:pt x="44" y="13"/>
                    <a:pt x="44" y="24"/>
                  </a:cubicBezTo>
                  <a:cubicBezTo>
                    <a:pt x="44" y="35"/>
                    <a:pt x="35" y="44"/>
                    <a:pt x="2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26" name="Rectangle 42"/>
            <p:cNvSpPr>
              <a:spLocks noChangeArrowheads="1"/>
            </p:cNvSpPr>
            <p:nvPr/>
          </p:nvSpPr>
          <p:spPr bwMode="auto">
            <a:xfrm>
              <a:off x="4264957" y="1162433"/>
              <a:ext cx="52387" cy="1625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sp>
        <p:nvSpPr>
          <p:cNvPr id="28680" name="Freeform 43"/>
          <p:cNvSpPr>
            <a:spLocks noEditPoints="1"/>
          </p:cNvSpPr>
          <p:nvPr/>
        </p:nvSpPr>
        <p:spPr bwMode="auto">
          <a:xfrm>
            <a:off x="5068888" y="1747838"/>
            <a:ext cx="290512" cy="409575"/>
          </a:xfrm>
          <a:custGeom>
            <a:avLst/>
            <a:gdLst>
              <a:gd name="T0" fmla="*/ 365447007 w 68"/>
              <a:gd name="T1" fmla="*/ 218687452 h 96"/>
              <a:gd name="T2" fmla="*/ 365447007 w 68"/>
              <a:gd name="T3" fmla="*/ 528492541 h 96"/>
              <a:gd name="T4" fmla="*/ 365447007 w 68"/>
              <a:gd name="T5" fmla="*/ 728953905 h 96"/>
              <a:gd name="T6" fmla="*/ 365447007 w 68"/>
              <a:gd name="T7" fmla="*/ 1312120443 h 96"/>
              <a:gd name="T8" fmla="*/ 219268204 w 68"/>
              <a:gd name="T9" fmla="*/ 1385011994 h 96"/>
              <a:gd name="T10" fmla="*/ 200995854 w 68"/>
              <a:gd name="T11" fmla="*/ 1385011994 h 96"/>
              <a:gd name="T12" fmla="*/ 0 w 68"/>
              <a:gd name="T13" fmla="*/ 1567251537 h 96"/>
              <a:gd name="T14" fmla="*/ 219268204 w 68"/>
              <a:gd name="T15" fmla="*/ 1749491080 h 96"/>
              <a:gd name="T16" fmla="*/ 438536408 w 68"/>
              <a:gd name="T17" fmla="*/ 1567251537 h 96"/>
              <a:gd name="T18" fmla="*/ 438536408 w 68"/>
              <a:gd name="T19" fmla="*/ 1567251537 h 96"/>
              <a:gd name="T20" fmla="*/ 438536408 w 68"/>
              <a:gd name="T21" fmla="*/ 1567251537 h 96"/>
              <a:gd name="T22" fmla="*/ 438536408 w 68"/>
              <a:gd name="T23" fmla="*/ 710732084 h 96"/>
              <a:gd name="T24" fmla="*/ 1169434695 w 68"/>
              <a:gd name="T25" fmla="*/ 528492541 h 96"/>
              <a:gd name="T26" fmla="*/ 1169434695 w 68"/>
              <a:gd name="T27" fmla="*/ 1129880900 h 96"/>
              <a:gd name="T28" fmla="*/ 1023255892 w 68"/>
              <a:gd name="T29" fmla="*/ 1202776717 h 96"/>
              <a:gd name="T30" fmla="*/ 803987688 w 68"/>
              <a:gd name="T31" fmla="*/ 1385011994 h 96"/>
              <a:gd name="T32" fmla="*/ 1023255892 w 68"/>
              <a:gd name="T33" fmla="*/ 1567251537 h 96"/>
              <a:gd name="T34" fmla="*/ 1242524096 w 68"/>
              <a:gd name="T35" fmla="*/ 1385011994 h 96"/>
              <a:gd name="T36" fmla="*/ 1242524096 w 68"/>
              <a:gd name="T37" fmla="*/ 1385011994 h 96"/>
              <a:gd name="T38" fmla="*/ 1242524096 w 68"/>
              <a:gd name="T39" fmla="*/ 1385011994 h 96"/>
              <a:gd name="T40" fmla="*/ 1242524096 w 68"/>
              <a:gd name="T41" fmla="*/ 510266454 h 96"/>
              <a:gd name="T42" fmla="*/ 1242524096 w 68"/>
              <a:gd name="T43" fmla="*/ 346252998 h 96"/>
              <a:gd name="T44" fmla="*/ 1242524096 w 68"/>
              <a:gd name="T45" fmla="*/ 0 h 96"/>
              <a:gd name="T46" fmla="*/ 365447007 w 68"/>
              <a:gd name="T47" fmla="*/ 218687452 h 96"/>
              <a:gd name="T48" fmla="*/ 219268204 w 68"/>
              <a:gd name="T49" fmla="*/ 1676595263 h 96"/>
              <a:gd name="T50" fmla="*/ 73089401 w 68"/>
              <a:gd name="T51" fmla="*/ 1567251537 h 96"/>
              <a:gd name="T52" fmla="*/ 219268204 w 68"/>
              <a:gd name="T53" fmla="*/ 1457907811 h 96"/>
              <a:gd name="T54" fmla="*/ 365447007 w 68"/>
              <a:gd name="T55" fmla="*/ 1567251537 h 96"/>
              <a:gd name="T56" fmla="*/ 219268204 w 68"/>
              <a:gd name="T57" fmla="*/ 1676595263 h 96"/>
              <a:gd name="T58" fmla="*/ 1023255892 w 68"/>
              <a:gd name="T59" fmla="*/ 1494355720 h 96"/>
              <a:gd name="T60" fmla="*/ 877077089 w 68"/>
              <a:gd name="T61" fmla="*/ 1385011994 h 96"/>
              <a:gd name="T62" fmla="*/ 1023255892 w 68"/>
              <a:gd name="T63" fmla="*/ 1275672534 h 96"/>
              <a:gd name="T64" fmla="*/ 1169434695 w 68"/>
              <a:gd name="T65" fmla="*/ 1385011994 h 96"/>
              <a:gd name="T66" fmla="*/ 1023255892 w 68"/>
              <a:gd name="T67" fmla="*/ 1494355720 h 96"/>
              <a:gd name="T68" fmla="*/ 1169434695 w 68"/>
              <a:gd name="T69" fmla="*/ 455596724 h 96"/>
              <a:gd name="T70" fmla="*/ 438536408 w 68"/>
              <a:gd name="T71" fmla="*/ 637836267 h 96"/>
              <a:gd name="T72" fmla="*/ 438536408 w 68"/>
              <a:gd name="T73" fmla="*/ 528492541 h 96"/>
              <a:gd name="T74" fmla="*/ 438536408 w 68"/>
              <a:gd name="T75" fmla="*/ 273357181 h 96"/>
              <a:gd name="T76" fmla="*/ 1169434695 w 68"/>
              <a:gd name="T77" fmla="*/ 91117638 h 96"/>
              <a:gd name="T78" fmla="*/ 1169434695 w 68"/>
              <a:gd name="T79" fmla="*/ 346252998 h 96"/>
              <a:gd name="T80" fmla="*/ 1169434695 w 68"/>
              <a:gd name="T81" fmla="*/ 455596724 h 9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8" h="96">
                <a:moveTo>
                  <a:pt x="20" y="12"/>
                </a:moveTo>
                <a:cubicBezTo>
                  <a:pt x="20" y="29"/>
                  <a:pt x="20" y="29"/>
                  <a:pt x="20" y="29"/>
                </a:cubicBezTo>
                <a:cubicBezTo>
                  <a:pt x="20" y="29"/>
                  <a:pt x="20" y="34"/>
                  <a:pt x="20" y="40"/>
                </a:cubicBezTo>
                <a:cubicBezTo>
                  <a:pt x="20" y="52"/>
                  <a:pt x="20" y="71"/>
                  <a:pt x="20" y="72"/>
                </a:cubicBezTo>
                <a:cubicBezTo>
                  <a:pt x="20" y="73"/>
                  <a:pt x="19" y="76"/>
                  <a:pt x="12" y="76"/>
                </a:cubicBezTo>
                <a:cubicBezTo>
                  <a:pt x="11" y="76"/>
                  <a:pt x="11" y="76"/>
                  <a:pt x="11" y="76"/>
                </a:cubicBezTo>
                <a:cubicBezTo>
                  <a:pt x="5" y="77"/>
                  <a:pt x="0" y="81"/>
                  <a:pt x="0" y="86"/>
                </a:cubicBezTo>
                <a:cubicBezTo>
                  <a:pt x="0" y="92"/>
                  <a:pt x="5" y="96"/>
                  <a:pt x="12" y="96"/>
                </a:cubicBezTo>
                <a:cubicBezTo>
                  <a:pt x="19" y="96"/>
                  <a:pt x="24" y="92"/>
                  <a:pt x="24" y="86"/>
                </a:cubicBezTo>
                <a:cubicBezTo>
                  <a:pt x="24" y="86"/>
                  <a:pt x="24" y="86"/>
                  <a:pt x="24" y="86"/>
                </a:cubicBezTo>
                <a:cubicBezTo>
                  <a:pt x="24" y="86"/>
                  <a:pt x="24" y="86"/>
                  <a:pt x="24" y="86"/>
                </a:cubicBezTo>
                <a:cubicBezTo>
                  <a:pt x="24" y="39"/>
                  <a:pt x="24" y="39"/>
                  <a:pt x="24" y="39"/>
                </a:cubicBezTo>
                <a:cubicBezTo>
                  <a:pt x="64" y="29"/>
                  <a:pt x="64" y="29"/>
                  <a:pt x="64" y="29"/>
                </a:cubicBezTo>
                <a:cubicBezTo>
                  <a:pt x="64" y="41"/>
                  <a:pt x="64" y="61"/>
                  <a:pt x="64" y="62"/>
                </a:cubicBezTo>
                <a:cubicBezTo>
                  <a:pt x="64" y="63"/>
                  <a:pt x="63" y="66"/>
                  <a:pt x="56" y="66"/>
                </a:cubicBezTo>
                <a:cubicBezTo>
                  <a:pt x="49" y="66"/>
                  <a:pt x="44" y="70"/>
                  <a:pt x="44" y="76"/>
                </a:cubicBezTo>
                <a:cubicBezTo>
                  <a:pt x="44" y="82"/>
                  <a:pt x="49" y="86"/>
                  <a:pt x="56" y="86"/>
                </a:cubicBezTo>
                <a:cubicBezTo>
                  <a:pt x="63" y="86"/>
                  <a:pt x="68" y="82"/>
                  <a:pt x="68" y="76"/>
                </a:cubicBezTo>
                <a:cubicBezTo>
                  <a:pt x="68" y="76"/>
                  <a:pt x="68" y="76"/>
                  <a:pt x="68" y="76"/>
                </a:cubicBezTo>
                <a:cubicBezTo>
                  <a:pt x="68" y="76"/>
                  <a:pt x="68" y="76"/>
                  <a:pt x="68" y="76"/>
                </a:cubicBezTo>
                <a:cubicBezTo>
                  <a:pt x="68" y="28"/>
                  <a:pt x="68" y="28"/>
                  <a:pt x="68" y="28"/>
                </a:cubicBezTo>
                <a:cubicBezTo>
                  <a:pt x="68" y="19"/>
                  <a:pt x="68" y="19"/>
                  <a:pt x="68" y="19"/>
                </a:cubicBezTo>
                <a:cubicBezTo>
                  <a:pt x="68" y="0"/>
                  <a:pt x="68" y="0"/>
                  <a:pt x="68" y="0"/>
                </a:cubicBezTo>
                <a:lnTo>
                  <a:pt x="20" y="12"/>
                </a:lnTo>
                <a:close/>
                <a:moveTo>
                  <a:pt x="12" y="92"/>
                </a:moveTo>
                <a:cubicBezTo>
                  <a:pt x="8" y="92"/>
                  <a:pt x="4" y="89"/>
                  <a:pt x="4" y="86"/>
                </a:cubicBezTo>
                <a:cubicBezTo>
                  <a:pt x="4" y="83"/>
                  <a:pt x="8" y="80"/>
                  <a:pt x="12" y="80"/>
                </a:cubicBezTo>
                <a:cubicBezTo>
                  <a:pt x="16" y="80"/>
                  <a:pt x="20" y="83"/>
                  <a:pt x="20" y="86"/>
                </a:cubicBezTo>
                <a:cubicBezTo>
                  <a:pt x="20" y="89"/>
                  <a:pt x="16" y="92"/>
                  <a:pt x="12" y="92"/>
                </a:cubicBezTo>
                <a:close/>
                <a:moveTo>
                  <a:pt x="56" y="82"/>
                </a:moveTo>
                <a:cubicBezTo>
                  <a:pt x="52" y="82"/>
                  <a:pt x="48" y="79"/>
                  <a:pt x="48" y="76"/>
                </a:cubicBezTo>
                <a:cubicBezTo>
                  <a:pt x="48" y="73"/>
                  <a:pt x="52" y="70"/>
                  <a:pt x="56" y="70"/>
                </a:cubicBezTo>
                <a:cubicBezTo>
                  <a:pt x="60" y="70"/>
                  <a:pt x="64" y="73"/>
                  <a:pt x="64" y="76"/>
                </a:cubicBezTo>
                <a:cubicBezTo>
                  <a:pt x="64" y="79"/>
                  <a:pt x="60" y="82"/>
                  <a:pt x="56" y="82"/>
                </a:cubicBezTo>
                <a:close/>
                <a:moveTo>
                  <a:pt x="64" y="25"/>
                </a:moveTo>
                <a:cubicBezTo>
                  <a:pt x="24" y="35"/>
                  <a:pt x="24" y="35"/>
                  <a:pt x="24" y="35"/>
                </a:cubicBezTo>
                <a:cubicBezTo>
                  <a:pt x="24" y="29"/>
                  <a:pt x="24" y="29"/>
                  <a:pt x="24" y="29"/>
                </a:cubicBezTo>
                <a:cubicBezTo>
                  <a:pt x="24" y="15"/>
                  <a:pt x="24" y="15"/>
                  <a:pt x="24" y="15"/>
                </a:cubicBezTo>
                <a:cubicBezTo>
                  <a:pt x="64" y="5"/>
                  <a:pt x="64" y="5"/>
                  <a:pt x="64" y="5"/>
                </a:cubicBezTo>
                <a:cubicBezTo>
                  <a:pt x="64" y="19"/>
                  <a:pt x="64" y="19"/>
                  <a:pt x="64" y="19"/>
                </a:cubicBezTo>
                <a:cubicBezTo>
                  <a:pt x="64" y="19"/>
                  <a:pt x="64" y="22"/>
                  <a:pt x="6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681" name="组合 292"/>
          <p:cNvGrpSpPr>
            <a:grpSpLocks/>
          </p:cNvGrpSpPr>
          <p:nvPr/>
        </p:nvGrpSpPr>
        <p:grpSpPr bwMode="auto">
          <a:xfrm>
            <a:off x="5856291" y="1816100"/>
            <a:ext cx="409575" cy="273050"/>
            <a:chOff x="5856428" y="1162433"/>
            <a:chExt cx="410061" cy="272772"/>
          </a:xfrm>
        </p:grpSpPr>
        <p:sp>
          <p:nvSpPr>
            <p:cNvPr id="28921" name="Freeform 44"/>
            <p:cNvSpPr>
              <a:spLocks noEditPoints="1"/>
            </p:cNvSpPr>
            <p:nvPr/>
          </p:nvSpPr>
          <p:spPr bwMode="auto">
            <a:xfrm>
              <a:off x="5856428" y="1162433"/>
              <a:ext cx="307094" cy="272772"/>
            </a:xfrm>
            <a:custGeom>
              <a:avLst/>
              <a:gdLst>
                <a:gd name="T0" fmla="*/ 0 w 170"/>
                <a:gd name="T1" fmla="*/ 492745457 h 151"/>
                <a:gd name="T2" fmla="*/ 554745440 w 170"/>
                <a:gd name="T3" fmla="*/ 492745457 h 151"/>
                <a:gd name="T4" fmla="*/ 554745440 w 170"/>
                <a:gd name="T5" fmla="*/ 0 h 151"/>
                <a:gd name="T6" fmla="*/ 0 w 170"/>
                <a:gd name="T7" fmla="*/ 0 h 151"/>
                <a:gd name="T8" fmla="*/ 0 w 170"/>
                <a:gd name="T9" fmla="*/ 492745457 h 151"/>
                <a:gd name="T10" fmla="*/ 29369025 w 170"/>
                <a:gd name="T11" fmla="*/ 29369054 h 151"/>
                <a:gd name="T12" fmla="*/ 525376415 w 170"/>
                <a:gd name="T13" fmla="*/ 29369054 h 151"/>
                <a:gd name="T14" fmla="*/ 525376415 w 170"/>
                <a:gd name="T15" fmla="*/ 463376403 h 151"/>
                <a:gd name="T16" fmla="*/ 29369025 w 170"/>
                <a:gd name="T17" fmla="*/ 463376403 h 151"/>
                <a:gd name="T18" fmla="*/ 29369025 w 170"/>
                <a:gd name="T19" fmla="*/ 29369054 h 1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0" h="151">
                  <a:moveTo>
                    <a:pt x="0" y="151"/>
                  </a:moveTo>
                  <a:lnTo>
                    <a:pt x="170" y="151"/>
                  </a:lnTo>
                  <a:lnTo>
                    <a:pt x="170" y="0"/>
                  </a:lnTo>
                  <a:lnTo>
                    <a:pt x="0" y="0"/>
                  </a:lnTo>
                  <a:lnTo>
                    <a:pt x="0" y="151"/>
                  </a:lnTo>
                  <a:close/>
                  <a:moveTo>
                    <a:pt x="9" y="9"/>
                  </a:moveTo>
                  <a:lnTo>
                    <a:pt x="161" y="9"/>
                  </a:lnTo>
                  <a:lnTo>
                    <a:pt x="161" y="142"/>
                  </a:lnTo>
                  <a:lnTo>
                    <a:pt x="9" y="142"/>
                  </a:lnTo>
                  <a:lnTo>
                    <a:pt x="9"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22" name="Freeform 45"/>
            <p:cNvSpPr>
              <a:spLocks noEditPoints="1"/>
            </p:cNvSpPr>
            <p:nvPr/>
          </p:nvSpPr>
          <p:spPr bwMode="auto">
            <a:xfrm>
              <a:off x="6197844" y="1196755"/>
              <a:ext cx="68645" cy="204128"/>
            </a:xfrm>
            <a:custGeom>
              <a:avLst/>
              <a:gdLst>
                <a:gd name="T0" fmla="*/ 0 w 38"/>
                <a:gd name="T1" fmla="*/ 124003244 h 113"/>
                <a:gd name="T2" fmla="*/ 0 w 38"/>
                <a:gd name="T3" fmla="*/ 244742246 h 113"/>
                <a:gd name="T4" fmla="*/ 124003580 w 38"/>
                <a:gd name="T5" fmla="*/ 368745490 h 113"/>
                <a:gd name="T6" fmla="*/ 124003580 w 38"/>
                <a:gd name="T7" fmla="*/ 0 h 113"/>
                <a:gd name="T8" fmla="*/ 0 w 38"/>
                <a:gd name="T9" fmla="*/ 124003244 h 113"/>
                <a:gd name="T10" fmla="*/ 94634358 w 38"/>
                <a:gd name="T11" fmla="*/ 293691418 h 113"/>
                <a:gd name="T12" fmla="*/ 32631665 w 38"/>
                <a:gd name="T13" fmla="*/ 231688893 h 113"/>
                <a:gd name="T14" fmla="*/ 32631665 w 38"/>
                <a:gd name="T15" fmla="*/ 137056597 h 113"/>
                <a:gd name="T16" fmla="*/ 94634358 w 38"/>
                <a:gd name="T17" fmla="*/ 75054072 h 113"/>
                <a:gd name="T18" fmla="*/ 94634358 w 38"/>
                <a:gd name="T19" fmla="*/ 293691418 h 1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8" h="113">
                  <a:moveTo>
                    <a:pt x="0" y="38"/>
                  </a:moveTo>
                  <a:lnTo>
                    <a:pt x="0" y="75"/>
                  </a:lnTo>
                  <a:lnTo>
                    <a:pt x="38" y="113"/>
                  </a:lnTo>
                  <a:lnTo>
                    <a:pt x="38" y="0"/>
                  </a:lnTo>
                  <a:lnTo>
                    <a:pt x="0" y="38"/>
                  </a:lnTo>
                  <a:close/>
                  <a:moveTo>
                    <a:pt x="29" y="90"/>
                  </a:moveTo>
                  <a:lnTo>
                    <a:pt x="10" y="71"/>
                  </a:lnTo>
                  <a:lnTo>
                    <a:pt x="10" y="42"/>
                  </a:lnTo>
                  <a:lnTo>
                    <a:pt x="29" y="23"/>
                  </a:lnTo>
                  <a:lnTo>
                    <a:pt x="29" y="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23" name="Rectangle 46"/>
            <p:cNvSpPr>
              <a:spLocks noChangeArrowheads="1"/>
            </p:cNvSpPr>
            <p:nvPr/>
          </p:nvSpPr>
          <p:spPr bwMode="auto">
            <a:xfrm>
              <a:off x="5890750" y="1196755"/>
              <a:ext cx="34323" cy="686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sp>
        <p:nvSpPr>
          <p:cNvPr id="28682" name="Freeform 47"/>
          <p:cNvSpPr>
            <a:spLocks noEditPoints="1"/>
          </p:cNvSpPr>
          <p:nvPr/>
        </p:nvSpPr>
        <p:spPr bwMode="auto">
          <a:xfrm>
            <a:off x="6677025" y="1816100"/>
            <a:ext cx="411163" cy="273050"/>
          </a:xfrm>
          <a:custGeom>
            <a:avLst/>
            <a:gdLst>
              <a:gd name="T0" fmla="*/ 0 w 228"/>
              <a:gd name="T1" fmla="*/ 0 h 151"/>
              <a:gd name="T2" fmla="*/ 0 w 228"/>
              <a:gd name="T3" fmla="*/ 493247646 h 151"/>
              <a:gd name="T4" fmla="*/ 742740713 w 228"/>
              <a:gd name="T5" fmla="*/ 493247646 h 151"/>
              <a:gd name="T6" fmla="*/ 742740713 w 228"/>
              <a:gd name="T7" fmla="*/ 0 h 151"/>
              <a:gd name="T8" fmla="*/ 0 w 228"/>
              <a:gd name="T9" fmla="*/ 0 h 151"/>
              <a:gd name="T10" fmla="*/ 687361745 w 228"/>
              <a:gd name="T11" fmla="*/ 29398986 h 151"/>
              <a:gd name="T12" fmla="*/ 371370356 w 228"/>
              <a:gd name="T13" fmla="*/ 261323316 h 151"/>
              <a:gd name="T14" fmla="*/ 55378967 w 228"/>
              <a:gd name="T15" fmla="*/ 29398986 h 151"/>
              <a:gd name="T16" fmla="*/ 687361745 w 228"/>
              <a:gd name="T17" fmla="*/ 29398986 h 151"/>
              <a:gd name="T18" fmla="*/ 32575651 w 228"/>
              <a:gd name="T19" fmla="*/ 463848660 h 151"/>
              <a:gd name="T20" fmla="*/ 32575651 w 228"/>
              <a:gd name="T21" fmla="*/ 45731354 h 151"/>
              <a:gd name="T22" fmla="*/ 371370356 w 228"/>
              <a:gd name="T23" fmla="*/ 293988053 h 151"/>
              <a:gd name="T24" fmla="*/ 710165062 w 228"/>
              <a:gd name="T25" fmla="*/ 45731354 h 151"/>
              <a:gd name="T26" fmla="*/ 710165062 w 228"/>
              <a:gd name="T27" fmla="*/ 463848660 h 151"/>
              <a:gd name="T28" fmla="*/ 32575651 w 228"/>
              <a:gd name="T29" fmla="*/ 463848660 h 1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28" h="151">
                <a:moveTo>
                  <a:pt x="0" y="0"/>
                </a:moveTo>
                <a:lnTo>
                  <a:pt x="0" y="151"/>
                </a:lnTo>
                <a:lnTo>
                  <a:pt x="228" y="151"/>
                </a:lnTo>
                <a:lnTo>
                  <a:pt x="228" y="0"/>
                </a:lnTo>
                <a:lnTo>
                  <a:pt x="0" y="0"/>
                </a:lnTo>
                <a:close/>
                <a:moveTo>
                  <a:pt x="211" y="9"/>
                </a:moveTo>
                <a:lnTo>
                  <a:pt x="114" y="80"/>
                </a:lnTo>
                <a:lnTo>
                  <a:pt x="17" y="9"/>
                </a:lnTo>
                <a:lnTo>
                  <a:pt x="211" y="9"/>
                </a:lnTo>
                <a:close/>
                <a:moveTo>
                  <a:pt x="10" y="142"/>
                </a:moveTo>
                <a:lnTo>
                  <a:pt x="10" y="14"/>
                </a:lnTo>
                <a:lnTo>
                  <a:pt x="114" y="90"/>
                </a:lnTo>
                <a:lnTo>
                  <a:pt x="218" y="14"/>
                </a:lnTo>
                <a:lnTo>
                  <a:pt x="218" y="142"/>
                </a:lnTo>
                <a:lnTo>
                  <a:pt x="10" y="1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683" name="Freeform 48"/>
          <p:cNvSpPr>
            <a:spLocks noEditPoints="1"/>
          </p:cNvSpPr>
          <p:nvPr/>
        </p:nvSpPr>
        <p:spPr bwMode="auto">
          <a:xfrm>
            <a:off x="4230690" y="2601917"/>
            <a:ext cx="377825" cy="307975"/>
          </a:xfrm>
          <a:custGeom>
            <a:avLst/>
            <a:gdLst>
              <a:gd name="T0" fmla="*/ 682518265 w 209"/>
              <a:gd name="T1" fmla="*/ 186536834 h 170"/>
              <a:gd name="T2" fmla="*/ 682518265 w 209"/>
              <a:gd name="T3" fmla="*/ 62178341 h 170"/>
              <a:gd name="T4" fmla="*/ 342891554 w 209"/>
              <a:gd name="T5" fmla="*/ 62178341 h 170"/>
              <a:gd name="T6" fmla="*/ 280845096 w 209"/>
              <a:gd name="T7" fmla="*/ 0 h 170"/>
              <a:gd name="T8" fmla="*/ 0 w 209"/>
              <a:gd name="T9" fmla="*/ 0 h 170"/>
              <a:gd name="T10" fmla="*/ 0 w 209"/>
              <a:gd name="T11" fmla="*/ 94905214 h 170"/>
              <a:gd name="T12" fmla="*/ 0 w 209"/>
              <a:gd name="T13" fmla="*/ 94905214 h 170"/>
              <a:gd name="T14" fmla="*/ 0 w 209"/>
              <a:gd name="T15" fmla="*/ 186536834 h 170"/>
              <a:gd name="T16" fmla="*/ 0 w 209"/>
              <a:gd name="T17" fmla="*/ 186536834 h 170"/>
              <a:gd name="T18" fmla="*/ 0 w 209"/>
              <a:gd name="T19" fmla="*/ 556336910 h 170"/>
              <a:gd name="T20" fmla="*/ 682518265 w 209"/>
              <a:gd name="T21" fmla="*/ 556336910 h 170"/>
              <a:gd name="T22" fmla="*/ 682518265 w 209"/>
              <a:gd name="T23" fmla="*/ 186536834 h 170"/>
              <a:gd name="T24" fmla="*/ 682518265 w 209"/>
              <a:gd name="T25" fmla="*/ 186536834 h 170"/>
              <a:gd name="T26" fmla="*/ 32655650 w 209"/>
              <a:gd name="T27" fmla="*/ 62178341 h 170"/>
              <a:gd name="T28" fmla="*/ 32655650 w 209"/>
              <a:gd name="T29" fmla="*/ 32725061 h 170"/>
              <a:gd name="T30" fmla="*/ 264517271 w 209"/>
              <a:gd name="T31" fmla="*/ 32725061 h 170"/>
              <a:gd name="T32" fmla="*/ 316767395 w 209"/>
              <a:gd name="T33" fmla="*/ 85086246 h 170"/>
              <a:gd name="T34" fmla="*/ 326563729 w 209"/>
              <a:gd name="T35" fmla="*/ 94905214 h 170"/>
              <a:gd name="T36" fmla="*/ 342891554 w 209"/>
              <a:gd name="T37" fmla="*/ 94905214 h 170"/>
              <a:gd name="T38" fmla="*/ 649862616 w 209"/>
              <a:gd name="T39" fmla="*/ 94905214 h 170"/>
              <a:gd name="T40" fmla="*/ 649862616 w 209"/>
              <a:gd name="T41" fmla="*/ 186536834 h 170"/>
              <a:gd name="T42" fmla="*/ 32655650 w 209"/>
              <a:gd name="T43" fmla="*/ 186536834 h 170"/>
              <a:gd name="T44" fmla="*/ 32655650 w 209"/>
              <a:gd name="T45" fmla="*/ 94905214 h 170"/>
              <a:gd name="T46" fmla="*/ 32655650 w 209"/>
              <a:gd name="T47" fmla="*/ 62178341 h 170"/>
              <a:gd name="T48" fmla="*/ 649862616 w 209"/>
              <a:gd name="T49" fmla="*/ 526883630 h 170"/>
              <a:gd name="T50" fmla="*/ 32655650 w 209"/>
              <a:gd name="T51" fmla="*/ 526883630 h 170"/>
              <a:gd name="T52" fmla="*/ 32655650 w 209"/>
              <a:gd name="T53" fmla="*/ 215990114 h 170"/>
              <a:gd name="T54" fmla="*/ 649862616 w 209"/>
              <a:gd name="T55" fmla="*/ 215990114 h 170"/>
              <a:gd name="T56" fmla="*/ 649862616 w 209"/>
              <a:gd name="T57" fmla="*/ 526883630 h 17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09" h="170">
                <a:moveTo>
                  <a:pt x="209" y="57"/>
                </a:moveTo>
                <a:lnTo>
                  <a:pt x="209" y="19"/>
                </a:lnTo>
                <a:lnTo>
                  <a:pt x="105" y="19"/>
                </a:lnTo>
                <a:lnTo>
                  <a:pt x="86" y="0"/>
                </a:lnTo>
                <a:lnTo>
                  <a:pt x="0" y="0"/>
                </a:lnTo>
                <a:lnTo>
                  <a:pt x="0" y="29"/>
                </a:lnTo>
                <a:lnTo>
                  <a:pt x="0" y="57"/>
                </a:lnTo>
                <a:lnTo>
                  <a:pt x="0" y="170"/>
                </a:lnTo>
                <a:lnTo>
                  <a:pt x="209" y="170"/>
                </a:lnTo>
                <a:lnTo>
                  <a:pt x="209" y="57"/>
                </a:lnTo>
                <a:close/>
                <a:moveTo>
                  <a:pt x="10" y="19"/>
                </a:moveTo>
                <a:lnTo>
                  <a:pt x="10" y="10"/>
                </a:lnTo>
                <a:lnTo>
                  <a:pt x="81" y="10"/>
                </a:lnTo>
                <a:lnTo>
                  <a:pt x="97" y="26"/>
                </a:lnTo>
                <a:lnTo>
                  <a:pt x="100" y="29"/>
                </a:lnTo>
                <a:lnTo>
                  <a:pt x="105" y="29"/>
                </a:lnTo>
                <a:lnTo>
                  <a:pt x="199" y="29"/>
                </a:lnTo>
                <a:lnTo>
                  <a:pt x="199" y="57"/>
                </a:lnTo>
                <a:lnTo>
                  <a:pt x="10" y="57"/>
                </a:lnTo>
                <a:lnTo>
                  <a:pt x="10" y="29"/>
                </a:lnTo>
                <a:lnTo>
                  <a:pt x="10" y="19"/>
                </a:lnTo>
                <a:close/>
                <a:moveTo>
                  <a:pt x="199" y="161"/>
                </a:moveTo>
                <a:lnTo>
                  <a:pt x="10" y="161"/>
                </a:lnTo>
                <a:lnTo>
                  <a:pt x="10" y="66"/>
                </a:lnTo>
                <a:lnTo>
                  <a:pt x="199" y="66"/>
                </a:lnTo>
                <a:lnTo>
                  <a:pt x="199" y="1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684" name="Freeform 49"/>
          <p:cNvSpPr>
            <a:spLocks noEditPoints="1"/>
          </p:cNvSpPr>
          <p:nvPr/>
        </p:nvSpPr>
        <p:spPr bwMode="auto">
          <a:xfrm>
            <a:off x="946153" y="2601913"/>
            <a:ext cx="377825" cy="341312"/>
          </a:xfrm>
          <a:custGeom>
            <a:avLst/>
            <a:gdLst>
              <a:gd name="T0" fmla="*/ 682518265 w 209"/>
              <a:gd name="T1" fmla="*/ 433874370 h 189"/>
              <a:gd name="T2" fmla="*/ 682518265 w 209"/>
              <a:gd name="T3" fmla="*/ 0 h 189"/>
              <a:gd name="T4" fmla="*/ 0 w 209"/>
              <a:gd name="T5" fmla="*/ 0 h 189"/>
              <a:gd name="T6" fmla="*/ 0 w 209"/>
              <a:gd name="T7" fmla="*/ 433874370 h 189"/>
              <a:gd name="T8" fmla="*/ 326563729 w 209"/>
              <a:gd name="T9" fmla="*/ 433874370 h 189"/>
              <a:gd name="T10" fmla="*/ 326563729 w 209"/>
              <a:gd name="T11" fmla="*/ 587199305 h 189"/>
              <a:gd name="T12" fmla="*/ 231859814 w 209"/>
              <a:gd name="T13" fmla="*/ 587199305 h 189"/>
              <a:gd name="T14" fmla="*/ 202469006 w 209"/>
              <a:gd name="T15" fmla="*/ 616559360 h 189"/>
              <a:gd name="T16" fmla="*/ 326563729 w 209"/>
              <a:gd name="T17" fmla="*/ 616559360 h 189"/>
              <a:gd name="T18" fmla="*/ 355954537 w 209"/>
              <a:gd name="T19" fmla="*/ 616559360 h 189"/>
              <a:gd name="T20" fmla="*/ 480049260 w 209"/>
              <a:gd name="T21" fmla="*/ 616559360 h 189"/>
              <a:gd name="T22" fmla="*/ 450658452 w 209"/>
              <a:gd name="T23" fmla="*/ 587199305 h 189"/>
              <a:gd name="T24" fmla="*/ 355954537 w 209"/>
              <a:gd name="T25" fmla="*/ 587199305 h 189"/>
              <a:gd name="T26" fmla="*/ 355954537 w 209"/>
              <a:gd name="T27" fmla="*/ 433874370 h 189"/>
              <a:gd name="T28" fmla="*/ 682518265 w 209"/>
              <a:gd name="T29" fmla="*/ 433874370 h 189"/>
              <a:gd name="T30" fmla="*/ 32655650 w 209"/>
              <a:gd name="T31" fmla="*/ 401252888 h 189"/>
              <a:gd name="T32" fmla="*/ 32655650 w 209"/>
              <a:gd name="T33" fmla="*/ 32621481 h 189"/>
              <a:gd name="T34" fmla="*/ 649862616 w 209"/>
              <a:gd name="T35" fmla="*/ 32621481 h 189"/>
              <a:gd name="T36" fmla="*/ 649862616 w 209"/>
              <a:gd name="T37" fmla="*/ 401252888 h 189"/>
              <a:gd name="T38" fmla="*/ 355954537 w 209"/>
              <a:gd name="T39" fmla="*/ 401252888 h 189"/>
              <a:gd name="T40" fmla="*/ 326563729 w 209"/>
              <a:gd name="T41" fmla="*/ 401252888 h 189"/>
              <a:gd name="T42" fmla="*/ 32655650 w 209"/>
              <a:gd name="T43" fmla="*/ 401252888 h 18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09" h="189">
                <a:moveTo>
                  <a:pt x="209" y="133"/>
                </a:moveTo>
                <a:lnTo>
                  <a:pt x="209" y="0"/>
                </a:lnTo>
                <a:lnTo>
                  <a:pt x="0" y="0"/>
                </a:lnTo>
                <a:lnTo>
                  <a:pt x="0" y="133"/>
                </a:lnTo>
                <a:lnTo>
                  <a:pt x="100" y="133"/>
                </a:lnTo>
                <a:lnTo>
                  <a:pt x="100" y="180"/>
                </a:lnTo>
                <a:lnTo>
                  <a:pt x="71" y="180"/>
                </a:lnTo>
                <a:lnTo>
                  <a:pt x="62" y="189"/>
                </a:lnTo>
                <a:lnTo>
                  <a:pt x="100" y="189"/>
                </a:lnTo>
                <a:lnTo>
                  <a:pt x="109" y="189"/>
                </a:lnTo>
                <a:lnTo>
                  <a:pt x="147" y="189"/>
                </a:lnTo>
                <a:lnTo>
                  <a:pt x="138" y="180"/>
                </a:lnTo>
                <a:lnTo>
                  <a:pt x="109" y="180"/>
                </a:lnTo>
                <a:lnTo>
                  <a:pt x="109" y="133"/>
                </a:lnTo>
                <a:lnTo>
                  <a:pt x="209" y="133"/>
                </a:lnTo>
                <a:close/>
                <a:moveTo>
                  <a:pt x="10" y="123"/>
                </a:moveTo>
                <a:lnTo>
                  <a:pt x="10" y="10"/>
                </a:lnTo>
                <a:lnTo>
                  <a:pt x="199" y="10"/>
                </a:lnTo>
                <a:lnTo>
                  <a:pt x="199" y="123"/>
                </a:lnTo>
                <a:lnTo>
                  <a:pt x="109" y="123"/>
                </a:lnTo>
                <a:lnTo>
                  <a:pt x="100" y="123"/>
                </a:lnTo>
                <a:lnTo>
                  <a:pt x="10" y="1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685" name="组合 299"/>
          <p:cNvGrpSpPr>
            <a:grpSpLocks/>
          </p:cNvGrpSpPr>
          <p:nvPr/>
        </p:nvGrpSpPr>
        <p:grpSpPr bwMode="auto">
          <a:xfrm>
            <a:off x="1768477" y="2601913"/>
            <a:ext cx="376239" cy="341312"/>
            <a:chOff x="1768462" y="1948233"/>
            <a:chExt cx="375739" cy="341417"/>
          </a:xfrm>
        </p:grpSpPr>
        <p:sp>
          <p:nvSpPr>
            <p:cNvPr id="28917" name="Freeform 50"/>
            <p:cNvSpPr>
              <a:spLocks noEditPoints="1"/>
            </p:cNvSpPr>
            <p:nvPr/>
          </p:nvSpPr>
          <p:spPr bwMode="auto">
            <a:xfrm>
              <a:off x="1768462" y="1948233"/>
              <a:ext cx="375739" cy="341417"/>
            </a:xfrm>
            <a:custGeom>
              <a:avLst/>
              <a:gdLst>
                <a:gd name="T0" fmla="*/ 678749020 w 208"/>
                <a:gd name="T1" fmla="*/ 434007845 h 189"/>
                <a:gd name="T2" fmla="*/ 678749020 w 208"/>
                <a:gd name="T3" fmla="*/ 0 h 189"/>
                <a:gd name="T4" fmla="*/ 0 w 208"/>
                <a:gd name="T5" fmla="*/ 0 h 189"/>
                <a:gd name="T6" fmla="*/ 0 w 208"/>
                <a:gd name="T7" fmla="*/ 434007845 h 189"/>
                <a:gd name="T8" fmla="*/ 323057863 w 208"/>
                <a:gd name="T9" fmla="*/ 434007845 h 189"/>
                <a:gd name="T10" fmla="*/ 323057863 w 208"/>
                <a:gd name="T11" fmla="*/ 587379949 h 189"/>
                <a:gd name="T12" fmla="*/ 231688254 w 208"/>
                <a:gd name="T13" fmla="*/ 587379949 h 189"/>
                <a:gd name="T14" fmla="*/ 199056767 w 208"/>
                <a:gd name="T15" fmla="*/ 616749036 h 189"/>
                <a:gd name="T16" fmla="*/ 323057863 w 208"/>
                <a:gd name="T17" fmla="*/ 616749036 h 189"/>
                <a:gd name="T18" fmla="*/ 355691157 w 208"/>
                <a:gd name="T19" fmla="*/ 616749036 h 189"/>
                <a:gd name="T20" fmla="*/ 479692252 w 208"/>
                <a:gd name="T21" fmla="*/ 616749036 h 189"/>
                <a:gd name="T22" fmla="*/ 447060765 w 208"/>
                <a:gd name="T23" fmla="*/ 587379949 h 189"/>
                <a:gd name="T24" fmla="*/ 355691157 w 208"/>
                <a:gd name="T25" fmla="*/ 587379949 h 189"/>
                <a:gd name="T26" fmla="*/ 355691157 w 208"/>
                <a:gd name="T27" fmla="*/ 434007845 h 189"/>
                <a:gd name="T28" fmla="*/ 678749020 w 208"/>
                <a:gd name="T29" fmla="*/ 434007845 h 189"/>
                <a:gd name="T30" fmla="*/ 29369061 w 208"/>
                <a:gd name="T31" fmla="*/ 401376328 h 189"/>
                <a:gd name="T32" fmla="*/ 29369061 w 208"/>
                <a:gd name="T33" fmla="*/ 32631517 h 189"/>
                <a:gd name="T34" fmla="*/ 649379959 w 208"/>
                <a:gd name="T35" fmla="*/ 32631517 h 189"/>
                <a:gd name="T36" fmla="*/ 649379959 w 208"/>
                <a:gd name="T37" fmla="*/ 401376328 h 189"/>
                <a:gd name="T38" fmla="*/ 355691157 w 208"/>
                <a:gd name="T39" fmla="*/ 401376328 h 189"/>
                <a:gd name="T40" fmla="*/ 323057863 w 208"/>
                <a:gd name="T41" fmla="*/ 401376328 h 189"/>
                <a:gd name="T42" fmla="*/ 29369061 w 208"/>
                <a:gd name="T43" fmla="*/ 401376328 h 18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08" h="189">
                  <a:moveTo>
                    <a:pt x="208" y="133"/>
                  </a:moveTo>
                  <a:lnTo>
                    <a:pt x="208" y="0"/>
                  </a:lnTo>
                  <a:lnTo>
                    <a:pt x="0" y="0"/>
                  </a:lnTo>
                  <a:lnTo>
                    <a:pt x="0" y="133"/>
                  </a:lnTo>
                  <a:lnTo>
                    <a:pt x="99" y="133"/>
                  </a:lnTo>
                  <a:lnTo>
                    <a:pt x="99" y="180"/>
                  </a:lnTo>
                  <a:lnTo>
                    <a:pt x="71" y="180"/>
                  </a:lnTo>
                  <a:lnTo>
                    <a:pt x="61" y="189"/>
                  </a:lnTo>
                  <a:lnTo>
                    <a:pt x="99" y="189"/>
                  </a:lnTo>
                  <a:lnTo>
                    <a:pt x="109" y="189"/>
                  </a:lnTo>
                  <a:lnTo>
                    <a:pt x="147" y="189"/>
                  </a:lnTo>
                  <a:lnTo>
                    <a:pt x="137" y="180"/>
                  </a:lnTo>
                  <a:lnTo>
                    <a:pt x="109" y="180"/>
                  </a:lnTo>
                  <a:lnTo>
                    <a:pt x="109" y="133"/>
                  </a:lnTo>
                  <a:lnTo>
                    <a:pt x="208" y="133"/>
                  </a:lnTo>
                  <a:close/>
                  <a:moveTo>
                    <a:pt x="9" y="123"/>
                  </a:moveTo>
                  <a:lnTo>
                    <a:pt x="9" y="10"/>
                  </a:lnTo>
                  <a:lnTo>
                    <a:pt x="199" y="10"/>
                  </a:lnTo>
                  <a:lnTo>
                    <a:pt x="199" y="123"/>
                  </a:lnTo>
                  <a:lnTo>
                    <a:pt x="109" y="123"/>
                  </a:lnTo>
                  <a:lnTo>
                    <a:pt x="99" y="123"/>
                  </a:lnTo>
                  <a:lnTo>
                    <a:pt x="9" y="1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18" name="Rectangle 51"/>
            <p:cNvSpPr>
              <a:spLocks noChangeArrowheads="1"/>
            </p:cNvSpPr>
            <p:nvPr/>
          </p:nvSpPr>
          <p:spPr bwMode="auto">
            <a:xfrm>
              <a:off x="1871429" y="2016878"/>
              <a:ext cx="34323" cy="1372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919" name="Rectangle 52"/>
            <p:cNvSpPr>
              <a:spLocks noChangeArrowheads="1"/>
            </p:cNvSpPr>
            <p:nvPr/>
          </p:nvSpPr>
          <p:spPr bwMode="auto">
            <a:xfrm>
              <a:off x="1940074" y="2085522"/>
              <a:ext cx="34323" cy="686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920" name="Rectangle 53"/>
            <p:cNvSpPr>
              <a:spLocks noChangeArrowheads="1"/>
            </p:cNvSpPr>
            <p:nvPr/>
          </p:nvSpPr>
          <p:spPr bwMode="auto">
            <a:xfrm>
              <a:off x="2008718" y="2051199"/>
              <a:ext cx="32516" cy="10296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686" name="组合 304"/>
          <p:cNvGrpSpPr>
            <a:grpSpLocks/>
          </p:cNvGrpSpPr>
          <p:nvPr/>
        </p:nvGrpSpPr>
        <p:grpSpPr bwMode="auto">
          <a:xfrm>
            <a:off x="2589215" y="2601913"/>
            <a:ext cx="384175" cy="341312"/>
            <a:chOff x="2588584" y="1948233"/>
            <a:chExt cx="384771" cy="341417"/>
          </a:xfrm>
        </p:grpSpPr>
        <p:sp>
          <p:nvSpPr>
            <p:cNvPr id="28914" name="Freeform 54"/>
            <p:cNvSpPr>
              <a:spLocks/>
            </p:cNvSpPr>
            <p:nvPr/>
          </p:nvSpPr>
          <p:spPr bwMode="auto">
            <a:xfrm>
              <a:off x="2879421" y="2042168"/>
              <a:ext cx="43354" cy="153548"/>
            </a:xfrm>
            <a:custGeom>
              <a:avLst/>
              <a:gdLst>
                <a:gd name="T0" fmla="*/ 37592253 w 10"/>
                <a:gd name="T1" fmla="*/ 0 h 36"/>
                <a:gd name="T2" fmla="*/ 0 w 10"/>
                <a:gd name="T3" fmla="*/ 36382346 h 36"/>
                <a:gd name="T4" fmla="*/ 112772425 w 10"/>
                <a:gd name="T5" fmla="*/ 327458171 h 36"/>
                <a:gd name="T6" fmla="*/ 0 w 10"/>
                <a:gd name="T7" fmla="*/ 618533996 h 36"/>
                <a:gd name="T8" fmla="*/ 37592253 w 10"/>
                <a:gd name="T9" fmla="*/ 654916342 h 36"/>
                <a:gd name="T10" fmla="*/ 187956932 w 10"/>
                <a:gd name="T11" fmla="*/ 327458171 h 36"/>
                <a:gd name="T12" fmla="*/ 37592253 w 10"/>
                <a:gd name="T13" fmla="*/ 0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 h="36">
                  <a:moveTo>
                    <a:pt x="2" y="0"/>
                  </a:moveTo>
                  <a:cubicBezTo>
                    <a:pt x="0" y="2"/>
                    <a:pt x="0" y="2"/>
                    <a:pt x="0" y="2"/>
                  </a:cubicBezTo>
                  <a:cubicBezTo>
                    <a:pt x="4" y="7"/>
                    <a:pt x="6" y="12"/>
                    <a:pt x="6" y="18"/>
                  </a:cubicBezTo>
                  <a:cubicBezTo>
                    <a:pt x="6" y="24"/>
                    <a:pt x="4" y="29"/>
                    <a:pt x="0" y="34"/>
                  </a:cubicBezTo>
                  <a:cubicBezTo>
                    <a:pt x="2" y="36"/>
                    <a:pt x="2" y="36"/>
                    <a:pt x="2" y="36"/>
                  </a:cubicBezTo>
                  <a:cubicBezTo>
                    <a:pt x="7" y="31"/>
                    <a:pt x="10" y="25"/>
                    <a:pt x="10" y="18"/>
                  </a:cubicBezTo>
                  <a:cubicBezTo>
                    <a:pt x="10" y="11"/>
                    <a:pt x="7" y="5"/>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15" name="Freeform 55"/>
            <p:cNvSpPr>
              <a:spLocks/>
            </p:cNvSpPr>
            <p:nvPr/>
          </p:nvSpPr>
          <p:spPr bwMode="auto">
            <a:xfrm>
              <a:off x="2913742" y="2004232"/>
              <a:ext cx="59613" cy="231224"/>
            </a:xfrm>
            <a:custGeom>
              <a:avLst/>
              <a:gdLst>
                <a:gd name="T0" fmla="*/ 54392604 w 14"/>
                <a:gd name="T1" fmla="*/ 0 h 54"/>
                <a:gd name="T2" fmla="*/ 0 w 14"/>
                <a:gd name="T3" fmla="*/ 55005620 h 54"/>
                <a:gd name="T4" fmla="*/ 181312940 w 14"/>
                <a:gd name="T5" fmla="*/ 495042020 h 54"/>
                <a:gd name="T6" fmla="*/ 0 w 14"/>
                <a:gd name="T7" fmla="*/ 935078420 h 54"/>
                <a:gd name="T8" fmla="*/ 54392604 w 14"/>
                <a:gd name="T9" fmla="*/ 990084040 h 54"/>
                <a:gd name="T10" fmla="*/ 253836412 w 14"/>
                <a:gd name="T11" fmla="*/ 495042020 h 54"/>
                <a:gd name="T12" fmla="*/ 54392604 w 14"/>
                <a:gd name="T13" fmla="*/ 0 h 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54">
                  <a:moveTo>
                    <a:pt x="3" y="0"/>
                  </a:moveTo>
                  <a:cubicBezTo>
                    <a:pt x="0" y="3"/>
                    <a:pt x="0" y="3"/>
                    <a:pt x="0" y="3"/>
                  </a:cubicBezTo>
                  <a:cubicBezTo>
                    <a:pt x="6" y="9"/>
                    <a:pt x="10" y="18"/>
                    <a:pt x="10" y="27"/>
                  </a:cubicBezTo>
                  <a:cubicBezTo>
                    <a:pt x="10" y="36"/>
                    <a:pt x="6" y="45"/>
                    <a:pt x="0" y="51"/>
                  </a:cubicBezTo>
                  <a:cubicBezTo>
                    <a:pt x="3" y="54"/>
                    <a:pt x="3" y="54"/>
                    <a:pt x="3" y="54"/>
                  </a:cubicBezTo>
                  <a:cubicBezTo>
                    <a:pt x="10" y="47"/>
                    <a:pt x="14" y="37"/>
                    <a:pt x="14" y="27"/>
                  </a:cubicBezTo>
                  <a:cubicBezTo>
                    <a:pt x="14" y="17"/>
                    <a:pt x="10" y="7"/>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16" name="Freeform 56"/>
            <p:cNvSpPr>
              <a:spLocks noEditPoints="1"/>
            </p:cNvSpPr>
            <p:nvPr/>
          </p:nvSpPr>
          <p:spPr bwMode="auto">
            <a:xfrm>
              <a:off x="2588584" y="1948233"/>
              <a:ext cx="256514" cy="341417"/>
            </a:xfrm>
            <a:custGeom>
              <a:avLst/>
              <a:gdLst>
                <a:gd name="T0" fmla="*/ 0 w 142"/>
                <a:gd name="T1" fmla="*/ 186003620 h 189"/>
                <a:gd name="T2" fmla="*/ 0 w 142"/>
                <a:gd name="T3" fmla="*/ 434007845 h 189"/>
                <a:gd name="T4" fmla="*/ 186003359 w 142"/>
                <a:gd name="T5" fmla="*/ 434007845 h 189"/>
                <a:gd name="T6" fmla="*/ 463376283 w 142"/>
                <a:gd name="T7" fmla="*/ 616749036 h 189"/>
                <a:gd name="T8" fmla="*/ 463376283 w 142"/>
                <a:gd name="T9" fmla="*/ 0 h 189"/>
                <a:gd name="T10" fmla="*/ 186003359 w 142"/>
                <a:gd name="T11" fmla="*/ 186003620 h 189"/>
                <a:gd name="T12" fmla="*/ 0 w 142"/>
                <a:gd name="T13" fmla="*/ 186003620 h 189"/>
                <a:gd name="T14" fmla="*/ 32631471 w 142"/>
                <a:gd name="T15" fmla="*/ 401376328 h 189"/>
                <a:gd name="T16" fmla="*/ 32631471 w 142"/>
                <a:gd name="T17" fmla="*/ 215372708 h 189"/>
                <a:gd name="T18" fmla="*/ 186003359 w 142"/>
                <a:gd name="T19" fmla="*/ 215372708 h 189"/>
                <a:gd name="T20" fmla="*/ 186003359 w 142"/>
                <a:gd name="T21" fmla="*/ 293690878 h 189"/>
                <a:gd name="T22" fmla="*/ 186003359 w 142"/>
                <a:gd name="T23" fmla="*/ 401376328 h 189"/>
                <a:gd name="T24" fmla="*/ 32631471 w 142"/>
                <a:gd name="T25" fmla="*/ 401376328 h 189"/>
                <a:gd name="T26" fmla="*/ 434007237 w 142"/>
                <a:gd name="T27" fmla="*/ 564537526 h 189"/>
                <a:gd name="T28" fmla="*/ 218634831 w 142"/>
                <a:gd name="T29" fmla="*/ 417692087 h 189"/>
                <a:gd name="T30" fmla="*/ 218634831 w 142"/>
                <a:gd name="T31" fmla="*/ 293690878 h 189"/>
                <a:gd name="T32" fmla="*/ 218634831 w 142"/>
                <a:gd name="T33" fmla="*/ 202319379 h 189"/>
                <a:gd name="T34" fmla="*/ 434007237 w 142"/>
                <a:gd name="T35" fmla="*/ 55473940 h 189"/>
                <a:gd name="T36" fmla="*/ 434007237 w 142"/>
                <a:gd name="T37" fmla="*/ 564537526 h 1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42" h="189">
                  <a:moveTo>
                    <a:pt x="0" y="57"/>
                  </a:moveTo>
                  <a:lnTo>
                    <a:pt x="0" y="133"/>
                  </a:lnTo>
                  <a:lnTo>
                    <a:pt x="57" y="133"/>
                  </a:lnTo>
                  <a:lnTo>
                    <a:pt x="142" y="189"/>
                  </a:lnTo>
                  <a:lnTo>
                    <a:pt x="142" y="0"/>
                  </a:lnTo>
                  <a:lnTo>
                    <a:pt x="57" y="57"/>
                  </a:lnTo>
                  <a:lnTo>
                    <a:pt x="0" y="57"/>
                  </a:lnTo>
                  <a:close/>
                  <a:moveTo>
                    <a:pt x="10" y="123"/>
                  </a:moveTo>
                  <a:lnTo>
                    <a:pt x="10" y="66"/>
                  </a:lnTo>
                  <a:lnTo>
                    <a:pt x="57" y="66"/>
                  </a:lnTo>
                  <a:lnTo>
                    <a:pt x="57" y="90"/>
                  </a:lnTo>
                  <a:lnTo>
                    <a:pt x="57" y="123"/>
                  </a:lnTo>
                  <a:lnTo>
                    <a:pt x="10" y="123"/>
                  </a:lnTo>
                  <a:close/>
                  <a:moveTo>
                    <a:pt x="133" y="173"/>
                  </a:moveTo>
                  <a:lnTo>
                    <a:pt x="67" y="128"/>
                  </a:lnTo>
                  <a:lnTo>
                    <a:pt x="67" y="90"/>
                  </a:lnTo>
                  <a:lnTo>
                    <a:pt x="67" y="62"/>
                  </a:lnTo>
                  <a:lnTo>
                    <a:pt x="133" y="17"/>
                  </a:lnTo>
                  <a:lnTo>
                    <a:pt x="133" y="1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687" name="组合 308"/>
          <p:cNvGrpSpPr>
            <a:grpSpLocks/>
          </p:cNvGrpSpPr>
          <p:nvPr/>
        </p:nvGrpSpPr>
        <p:grpSpPr bwMode="auto">
          <a:xfrm>
            <a:off x="3409951" y="2601913"/>
            <a:ext cx="393700" cy="341312"/>
            <a:chOff x="3410513" y="1948233"/>
            <a:chExt cx="393803" cy="341417"/>
          </a:xfrm>
        </p:grpSpPr>
        <p:sp>
          <p:nvSpPr>
            <p:cNvPr id="28912" name="Freeform 57"/>
            <p:cNvSpPr>
              <a:spLocks noEditPoints="1"/>
            </p:cNvSpPr>
            <p:nvPr/>
          </p:nvSpPr>
          <p:spPr bwMode="auto">
            <a:xfrm>
              <a:off x="3410513" y="1948233"/>
              <a:ext cx="256514" cy="341417"/>
            </a:xfrm>
            <a:custGeom>
              <a:avLst/>
              <a:gdLst>
                <a:gd name="T0" fmla="*/ 0 w 142"/>
                <a:gd name="T1" fmla="*/ 186003620 h 189"/>
                <a:gd name="T2" fmla="*/ 0 w 142"/>
                <a:gd name="T3" fmla="*/ 434007845 h 189"/>
                <a:gd name="T4" fmla="*/ 186003359 w 142"/>
                <a:gd name="T5" fmla="*/ 434007845 h 189"/>
                <a:gd name="T6" fmla="*/ 463376283 w 142"/>
                <a:gd name="T7" fmla="*/ 616749036 h 189"/>
                <a:gd name="T8" fmla="*/ 463376283 w 142"/>
                <a:gd name="T9" fmla="*/ 0 h 189"/>
                <a:gd name="T10" fmla="*/ 186003359 w 142"/>
                <a:gd name="T11" fmla="*/ 186003620 h 189"/>
                <a:gd name="T12" fmla="*/ 0 w 142"/>
                <a:gd name="T13" fmla="*/ 186003620 h 189"/>
                <a:gd name="T14" fmla="*/ 29369047 w 142"/>
                <a:gd name="T15" fmla="*/ 401376328 h 189"/>
                <a:gd name="T16" fmla="*/ 29369047 w 142"/>
                <a:gd name="T17" fmla="*/ 215372708 h 189"/>
                <a:gd name="T18" fmla="*/ 186003359 w 142"/>
                <a:gd name="T19" fmla="*/ 215372708 h 189"/>
                <a:gd name="T20" fmla="*/ 186003359 w 142"/>
                <a:gd name="T21" fmla="*/ 401376328 h 189"/>
                <a:gd name="T22" fmla="*/ 29369047 w 142"/>
                <a:gd name="T23" fmla="*/ 401376328 h 189"/>
                <a:gd name="T24" fmla="*/ 430744812 w 142"/>
                <a:gd name="T25" fmla="*/ 564537526 h 189"/>
                <a:gd name="T26" fmla="*/ 215372406 w 142"/>
                <a:gd name="T27" fmla="*/ 417692087 h 189"/>
                <a:gd name="T28" fmla="*/ 215372406 w 142"/>
                <a:gd name="T29" fmla="*/ 202319379 h 189"/>
                <a:gd name="T30" fmla="*/ 430744812 w 142"/>
                <a:gd name="T31" fmla="*/ 55473940 h 189"/>
                <a:gd name="T32" fmla="*/ 430744812 w 142"/>
                <a:gd name="T33" fmla="*/ 564537526 h 18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2" h="189">
                  <a:moveTo>
                    <a:pt x="0" y="57"/>
                  </a:moveTo>
                  <a:lnTo>
                    <a:pt x="0" y="133"/>
                  </a:lnTo>
                  <a:lnTo>
                    <a:pt x="57" y="133"/>
                  </a:lnTo>
                  <a:lnTo>
                    <a:pt x="142" y="189"/>
                  </a:lnTo>
                  <a:lnTo>
                    <a:pt x="142" y="0"/>
                  </a:lnTo>
                  <a:lnTo>
                    <a:pt x="57" y="57"/>
                  </a:lnTo>
                  <a:lnTo>
                    <a:pt x="0" y="57"/>
                  </a:lnTo>
                  <a:close/>
                  <a:moveTo>
                    <a:pt x="9" y="123"/>
                  </a:moveTo>
                  <a:lnTo>
                    <a:pt x="9" y="66"/>
                  </a:lnTo>
                  <a:lnTo>
                    <a:pt x="57" y="66"/>
                  </a:lnTo>
                  <a:lnTo>
                    <a:pt x="57" y="123"/>
                  </a:lnTo>
                  <a:lnTo>
                    <a:pt x="9" y="123"/>
                  </a:lnTo>
                  <a:close/>
                  <a:moveTo>
                    <a:pt x="132" y="173"/>
                  </a:moveTo>
                  <a:lnTo>
                    <a:pt x="66" y="128"/>
                  </a:lnTo>
                  <a:lnTo>
                    <a:pt x="66" y="62"/>
                  </a:lnTo>
                  <a:lnTo>
                    <a:pt x="132" y="17"/>
                  </a:lnTo>
                  <a:lnTo>
                    <a:pt x="132" y="1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13" name="Freeform 58"/>
            <p:cNvSpPr>
              <a:spLocks/>
            </p:cNvSpPr>
            <p:nvPr/>
          </p:nvSpPr>
          <p:spPr bwMode="auto">
            <a:xfrm>
              <a:off x="3701349" y="2067458"/>
              <a:ext cx="102967" cy="102967"/>
            </a:xfrm>
            <a:custGeom>
              <a:avLst/>
              <a:gdLst>
                <a:gd name="T0" fmla="*/ 186003563 w 57"/>
                <a:gd name="T1" fmla="*/ 22842416 h 57"/>
                <a:gd name="T2" fmla="*/ 163161147 w 57"/>
                <a:gd name="T3" fmla="*/ 0 h 57"/>
                <a:gd name="T4" fmla="*/ 91369664 w 57"/>
                <a:gd name="T5" fmla="*/ 71791483 h 57"/>
                <a:gd name="T6" fmla="*/ 22842416 w 57"/>
                <a:gd name="T7" fmla="*/ 0 h 57"/>
                <a:gd name="T8" fmla="*/ 0 w 57"/>
                <a:gd name="T9" fmla="*/ 22842416 h 57"/>
                <a:gd name="T10" fmla="*/ 68527248 w 57"/>
                <a:gd name="T11" fmla="*/ 94633899 h 57"/>
                <a:gd name="T12" fmla="*/ 0 w 57"/>
                <a:gd name="T13" fmla="*/ 163161147 h 57"/>
                <a:gd name="T14" fmla="*/ 22842416 w 57"/>
                <a:gd name="T15" fmla="*/ 186003563 h 57"/>
                <a:gd name="T16" fmla="*/ 91369664 w 57"/>
                <a:gd name="T17" fmla="*/ 117476315 h 57"/>
                <a:gd name="T18" fmla="*/ 163161147 w 57"/>
                <a:gd name="T19" fmla="*/ 186003563 h 57"/>
                <a:gd name="T20" fmla="*/ 186003563 w 57"/>
                <a:gd name="T21" fmla="*/ 163161147 h 57"/>
                <a:gd name="T22" fmla="*/ 114212080 w 57"/>
                <a:gd name="T23" fmla="*/ 94633899 h 57"/>
                <a:gd name="T24" fmla="*/ 186003563 w 57"/>
                <a:gd name="T25" fmla="*/ 22842416 h 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7" h="57">
                  <a:moveTo>
                    <a:pt x="57" y="7"/>
                  </a:moveTo>
                  <a:lnTo>
                    <a:pt x="50" y="0"/>
                  </a:lnTo>
                  <a:lnTo>
                    <a:pt x="28" y="22"/>
                  </a:lnTo>
                  <a:lnTo>
                    <a:pt x="7" y="0"/>
                  </a:lnTo>
                  <a:lnTo>
                    <a:pt x="0" y="7"/>
                  </a:lnTo>
                  <a:lnTo>
                    <a:pt x="21" y="29"/>
                  </a:lnTo>
                  <a:lnTo>
                    <a:pt x="0" y="50"/>
                  </a:lnTo>
                  <a:lnTo>
                    <a:pt x="7" y="57"/>
                  </a:lnTo>
                  <a:lnTo>
                    <a:pt x="28" y="36"/>
                  </a:lnTo>
                  <a:lnTo>
                    <a:pt x="50" y="57"/>
                  </a:lnTo>
                  <a:lnTo>
                    <a:pt x="57" y="50"/>
                  </a:lnTo>
                  <a:lnTo>
                    <a:pt x="35" y="29"/>
                  </a:lnTo>
                  <a:lnTo>
                    <a:pt x="57"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688" name="组合 311"/>
          <p:cNvGrpSpPr>
            <a:grpSpLocks/>
          </p:cNvGrpSpPr>
          <p:nvPr/>
        </p:nvGrpSpPr>
        <p:grpSpPr bwMode="auto">
          <a:xfrm>
            <a:off x="6745288" y="2568579"/>
            <a:ext cx="274637" cy="409575"/>
            <a:chOff x="6745195" y="1913910"/>
            <a:chExt cx="274578" cy="410062"/>
          </a:xfrm>
        </p:grpSpPr>
        <p:sp>
          <p:nvSpPr>
            <p:cNvPr id="28910" name="Freeform 59"/>
            <p:cNvSpPr>
              <a:spLocks noEditPoints="1"/>
            </p:cNvSpPr>
            <p:nvPr/>
          </p:nvSpPr>
          <p:spPr bwMode="auto">
            <a:xfrm>
              <a:off x="6745195" y="1913910"/>
              <a:ext cx="274578" cy="410062"/>
            </a:xfrm>
            <a:custGeom>
              <a:avLst/>
              <a:gdLst>
                <a:gd name="T0" fmla="*/ 1178016845 w 64"/>
                <a:gd name="T1" fmla="*/ 583855673 h 96"/>
                <a:gd name="T2" fmla="*/ 589008423 w 64"/>
                <a:gd name="T3" fmla="*/ 0 h 96"/>
                <a:gd name="T4" fmla="*/ 0 w 64"/>
                <a:gd name="T5" fmla="*/ 583855673 h 96"/>
                <a:gd name="T6" fmla="*/ 73625517 w 64"/>
                <a:gd name="T7" fmla="*/ 875785645 h 96"/>
                <a:gd name="T8" fmla="*/ 73625517 w 64"/>
                <a:gd name="T9" fmla="*/ 875785645 h 96"/>
                <a:gd name="T10" fmla="*/ 589008423 w 64"/>
                <a:gd name="T11" fmla="*/ 1751571290 h 96"/>
                <a:gd name="T12" fmla="*/ 1104391329 w 64"/>
                <a:gd name="T13" fmla="*/ 875785645 h 96"/>
                <a:gd name="T14" fmla="*/ 1104391329 w 64"/>
                <a:gd name="T15" fmla="*/ 875785645 h 96"/>
                <a:gd name="T16" fmla="*/ 1178016845 w 64"/>
                <a:gd name="T17" fmla="*/ 583855673 h 96"/>
                <a:gd name="T18" fmla="*/ 975545602 w 64"/>
                <a:gd name="T19" fmla="*/ 948768138 h 96"/>
                <a:gd name="T20" fmla="*/ 589008423 w 64"/>
                <a:gd name="T21" fmla="*/ 1605606304 h 96"/>
                <a:gd name="T22" fmla="*/ 202471243 w 64"/>
                <a:gd name="T23" fmla="*/ 948768138 h 96"/>
                <a:gd name="T24" fmla="*/ 202471243 w 64"/>
                <a:gd name="T25" fmla="*/ 948768138 h 96"/>
                <a:gd name="T26" fmla="*/ 147251033 w 64"/>
                <a:gd name="T27" fmla="*/ 839294399 h 96"/>
                <a:gd name="T28" fmla="*/ 73625517 w 64"/>
                <a:gd name="T29" fmla="*/ 583855673 h 96"/>
                <a:gd name="T30" fmla="*/ 589008423 w 64"/>
                <a:gd name="T31" fmla="*/ 72982493 h 96"/>
                <a:gd name="T32" fmla="*/ 1104391329 w 64"/>
                <a:gd name="T33" fmla="*/ 583855673 h 96"/>
                <a:gd name="T34" fmla="*/ 1030765812 w 64"/>
                <a:gd name="T35" fmla="*/ 839294399 h 96"/>
                <a:gd name="T36" fmla="*/ 975545602 w 64"/>
                <a:gd name="T37" fmla="*/ 948768138 h 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4" h="96">
                  <a:moveTo>
                    <a:pt x="64" y="32"/>
                  </a:moveTo>
                  <a:cubicBezTo>
                    <a:pt x="64" y="14"/>
                    <a:pt x="50" y="0"/>
                    <a:pt x="32" y="0"/>
                  </a:cubicBezTo>
                  <a:cubicBezTo>
                    <a:pt x="14" y="0"/>
                    <a:pt x="0" y="14"/>
                    <a:pt x="0" y="32"/>
                  </a:cubicBezTo>
                  <a:cubicBezTo>
                    <a:pt x="0" y="38"/>
                    <a:pt x="2" y="43"/>
                    <a:pt x="4" y="48"/>
                  </a:cubicBezTo>
                  <a:cubicBezTo>
                    <a:pt x="4" y="48"/>
                    <a:pt x="4" y="48"/>
                    <a:pt x="4" y="48"/>
                  </a:cubicBezTo>
                  <a:cubicBezTo>
                    <a:pt x="32" y="96"/>
                    <a:pt x="32" y="96"/>
                    <a:pt x="32" y="96"/>
                  </a:cubicBezTo>
                  <a:cubicBezTo>
                    <a:pt x="60" y="48"/>
                    <a:pt x="60" y="48"/>
                    <a:pt x="60" y="48"/>
                  </a:cubicBezTo>
                  <a:cubicBezTo>
                    <a:pt x="60" y="48"/>
                    <a:pt x="60" y="48"/>
                    <a:pt x="60" y="48"/>
                  </a:cubicBezTo>
                  <a:cubicBezTo>
                    <a:pt x="62" y="43"/>
                    <a:pt x="64" y="38"/>
                    <a:pt x="64" y="32"/>
                  </a:cubicBezTo>
                  <a:close/>
                  <a:moveTo>
                    <a:pt x="53" y="52"/>
                  </a:moveTo>
                  <a:cubicBezTo>
                    <a:pt x="32" y="88"/>
                    <a:pt x="32" y="88"/>
                    <a:pt x="32" y="88"/>
                  </a:cubicBezTo>
                  <a:cubicBezTo>
                    <a:pt x="11" y="52"/>
                    <a:pt x="11" y="52"/>
                    <a:pt x="11" y="52"/>
                  </a:cubicBezTo>
                  <a:cubicBezTo>
                    <a:pt x="11" y="52"/>
                    <a:pt x="11" y="52"/>
                    <a:pt x="11" y="52"/>
                  </a:cubicBezTo>
                  <a:cubicBezTo>
                    <a:pt x="8" y="46"/>
                    <a:pt x="8" y="46"/>
                    <a:pt x="8" y="46"/>
                  </a:cubicBezTo>
                  <a:cubicBezTo>
                    <a:pt x="5" y="42"/>
                    <a:pt x="4" y="37"/>
                    <a:pt x="4" y="32"/>
                  </a:cubicBezTo>
                  <a:cubicBezTo>
                    <a:pt x="4" y="17"/>
                    <a:pt x="17" y="4"/>
                    <a:pt x="32" y="4"/>
                  </a:cubicBezTo>
                  <a:cubicBezTo>
                    <a:pt x="47" y="4"/>
                    <a:pt x="60" y="17"/>
                    <a:pt x="60" y="32"/>
                  </a:cubicBezTo>
                  <a:cubicBezTo>
                    <a:pt x="60" y="37"/>
                    <a:pt x="59" y="42"/>
                    <a:pt x="56" y="46"/>
                  </a:cubicBezTo>
                  <a:cubicBezTo>
                    <a:pt x="53" y="52"/>
                    <a:pt x="53" y="52"/>
                    <a:pt x="53"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11" name="Freeform 60"/>
            <p:cNvSpPr>
              <a:spLocks noEditPoints="1"/>
            </p:cNvSpPr>
            <p:nvPr/>
          </p:nvSpPr>
          <p:spPr bwMode="auto">
            <a:xfrm>
              <a:off x="6797581" y="1957265"/>
              <a:ext cx="169805" cy="171612"/>
            </a:xfrm>
            <a:custGeom>
              <a:avLst/>
              <a:gdLst>
                <a:gd name="T0" fmla="*/ 360423848 w 40"/>
                <a:gd name="T1" fmla="*/ 0 h 40"/>
                <a:gd name="T2" fmla="*/ 0 w 40"/>
                <a:gd name="T3" fmla="*/ 368133482 h 40"/>
                <a:gd name="T4" fmla="*/ 360423848 w 40"/>
                <a:gd name="T5" fmla="*/ 736266964 h 40"/>
                <a:gd name="T6" fmla="*/ 720843451 w 40"/>
                <a:gd name="T7" fmla="*/ 368133482 h 40"/>
                <a:gd name="T8" fmla="*/ 360423848 w 40"/>
                <a:gd name="T9" fmla="*/ 0 h 40"/>
                <a:gd name="T10" fmla="*/ 360423848 w 40"/>
                <a:gd name="T11" fmla="*/ 662641125 h 40"/>
                <a:gd name="T12" fmla="*/ 72086468 w 40"/>
                <a:gd name="T13" fmla="*/ 368133482 h 40"/>
                <a:gd name="T14" fmla="*/ 360423848 w 40"/>
                <a:gd name="T15" fmla="*/ 73625838 h 40"/>
                <a:gd name="T16" fmla="*/ 648761228 w 40"/>
                <a:gd name="T17" fmla="*/ 368133482 h 40"/>
                <a:gd name="T18" fmla="*/ 360423848 w 40"/>
                <a:gd name="T19" fmla="*/ 662641125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 h="40">
                  <a:moveTo>
                    <a:pt x="20" y="0"/>
                  </a:moveTo>
                  <a:cubicBezTo>
                    <a:pt x="9" y="0"/>
                    <a:pt x="0" y="9"/>
                    <a:pt x="0" y="20"/>
                  </a:cubicBezTo>
                  <a:cubicBezTo>
                    <a:pt x="0" y="31"/>
                    <a:pt x="9" y="40"/>
                    <a:pt x="20" y="40"/>
                  </a:cubicBezTo>
                  <a:cubicBezTo>
                    <a:pt x="31" y="40"/>
                    <a:pt x="40" y="31"/>
                    <a:pt x="40" y="20"/>
                  </a:cubicBezTo>
                  <a:cubicBezTo>
                    <a:pt x="40" y="9"/>
                    <a:pt x="31" y="0"/>
                    <a:pt x="20" y="0"/>
                  </a:cubicBezTo>
                  <a:close/>
                  <a:moveTo>
                    <a:pt x="20" y="36"/>
                  </a:moveTo>
                  <a:cubicBezTo>
                    <a:pt x="11" y="36"/>
                    <a:pt x="4" y="29"/>
                    <a:pt x="4" y="20"/>
                  </a:cubicBezTo>
                  <a:cubicBezTo>
                    <a:pt x="4" y="11"/>
                    <a:pt x="11" y="4"/>
                    <a:pt x="20" y="4"/>
                  </a:cubicBezTo>
                  <a:cubicBezTo>
                    <a:pt x="29" y="4"/>
                    <a:pt x="36" y="11"/>
                    <a:pt x="36" y="20"/>
                  </a:cubicBezTo>
                  <a:cubicBezTo>
                    <a:pt x="36" y="29"/>
                    <a:pt x="29" y="36"/>
                    <a:pt x="20"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689" name="组合 314"/>
          <p:cNvGrpSpPr>
            <a:grpSpLocks/>
          </p:cNvGrpSpPr>
          <p:nvPr/>
        </p:nvGrpSpPr>
        <p:grpSpPr bwMode="auto">
          <a:xfrm>
            <a:off x="946153" y="3422651"/>
            <a:ext cx="377825" cy="377825"/>
            <a:chOff x="946533" y="2768355"/>
            <a:chExt cx="377546" cy="377546"/>
          </a:xfrm>
        </p:grpSpPr>
        <p:sp>
          <p:nvSpPr>
            <p:cNvPr id="28908" name="Freeform 61"/>
            <p:cNvSpPr>
              <a:spLocks noEditPoints="1"/>
            </p:cNvSpPr>
            <p:nvPr/>
          </p:nvSpPr>
          <p:spPr bwMode="auto">
            <a:xfrm>
              <a:off x="946533" y="2768355"/>
              <a:ext cx="171612" cy="377546"/>
            </a:xfrm>
            <a:custGeom>
              <a:avLst/>
              <a:gdLst>
                <a:gd name="T0" fmla="*/ 441759320 w 40"/>
                <a:gd name="T1" fmla="*/ 0 h 88"/>
                <a:gd name="T2" fmla="*/ 0 w 40"/>
                <a:gd name="T3" fmla="*/ 0 h 88"/>
                <a:gd name="T4" fmla="*/ 0 w 40"/>
                <a:gd name="T5" fmla="*/ 1325276556 h 88"/>
                <a:gd name="T6" fmla="*/ 441759320 w 40"/>
                <a:gd name="T7" fmla="*/ 1325276556 h 88"/>
                <a:gd name="T8" fmla="*/ 644235738 w 40"/>
                <a:gd name="T9" fmla="*/ 1417311974 h 88"/>
                <a:gd name="T10" fmla="*/ 736266964 w 40"/>
                <a:gd name="T11" fmla="*/ 1619783888 h 88"/>
                <a:gd name="T12" fmla="*/ 736266964 w 40"/>
                <a:gd name="T13" fmla="*/ 294507331 h 88"/>
                <a:gd name="T14" fmla="*/ 644235738 w 40"/>
                <a:gd name="T15" fmla="*/ 92031128 h 88"/>
                <a:gd name="T16" fmla="*/ 441759320 w 40"/>
                <a:gd name="T17" fmla="*/ 0 h 88"/>
                <a:gd name="T18" fmla="*/ 662641125 w 40"/>
                <a:gd name="T19" fmla="*/ 1325276556 h 88"/>
                <a:gd name="T20" fmla="*/ 441759320 w 40"/>
                <a:gd name="T21" fmla="*/ 1251650796 h 88"/>
                <a:gd name="T22" fmla="*/ 73625838 w 40"/>
                <a:gd name="T23" fmla="*/ 1251650796 h 88"/>
                <a:gd name="T24" fmla="*/ 73625838 w 40"/>
                <a:gd name="T25" fmla="*/ 73625760 h 88"/>
                <a:gd name="T26" fmla="*/ 441759320 w 40"/>
                <a:gd name="T27" fmla="*/ 73625760 h 88"/>
                <a:gd name="T28" fmla="*/ 589015287 w 40"/>
                <a:gd name="T29" fmla="*/ 147251521 h 88"/>
                <a:gd name="T30" fmla="*/ 662641125 w 40"/>
                <a:gd name="T31" fmla="*/ 294507331 h 88"/>
                <a:gd name="T32" fmla="*/ 662641125 w 40"/>
                <a:gd name="T33" fmla="*/ 1325276556 h 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0" h="88">
                  <a:moveTo>
                    <a:pt x="24" y="0"/>
                  </a:moveTo>
                  <a:cubicBezTo>
                    <a:pt x="0" y="0"/>
                    <a:pt x="0" y="0"/>
                    <a:pt x="0" y="0"/>
                  </a:cubicBezTo>
                  <a:cubicBezTo>
                    <a:pt x="0" y="72"/>
                    <a:pt x="0" y="72"/>
                    <a:pt x="0" y="72"/>
                  </a:cubicBezTo>
                  <a:cubicBezTo>
                    <a:pt x="24" y="72"/>
                    <a:pt x="24" y="72"/>
                    <a:pt x="24" y="72"/>
                  </a:cubicBezTo>
                  <a:cubicBezTo>
                    <a:pt x="28" y="72"/>
                    <a:pt x="32" y="74"/>
                    <a:pt x="35" y="77"/>
                  </a:cubicBezTo>
                  <a:cubicBezTo>
                    <a:pt x="38" y="80"/>
                    <a:pt x="40" y="84"/>
                    <a:pt x="40" y="88"/>
                  </a:cubicBezTo>
                  <a:cubicBezTo>
                    <a:pt x="40" y="16"/>
                    <a:pt x="40" y="16"/>
                    <a:pt x="40" y="16"/>
                  </a:cubicBezTo>
                  <a:cubicBezTo>
                    <a:pt x="40" y="12"/>
                    <a:pt x="38" y="8"/>
                    <a:pt x="35" y="5"/>
                  </a:cubicBezTo>
                  <a:cubicBezTo>
                    <a:pt x="32" y="2"/>
                    <a:pt x="28" y="0"/>
                    <a:pt x="24" y="0"/>
                  </a:cubicBezTo>
                  <a:close/>
                  <a:moveTo>
                    <a:pt x="36" y="72"/>
                  </a:moveTo>
                  <a:cubicBezTo>
                    <a:pt x="33" y="69"/>
                    <a:pt x="28" y="68"/>
                    <a:pt x="24" y="68"/>
                  </a:cubicBezTo>
                  <a:cubicBezTo>
                    <a:pt x="4" y="68"/>
                    <a:pt x="4" y="68"/>
                    <a:pt x="4" y="68"/>
                  </a:cubicBezTo>
                  <a:cubicBezTo>
                    <a:pt x="4" y="4"/>
                    <a:pt x="4" y="4"/>
                    <a:pt x="4" y="4"/>
                  </a:cubicBezTo>
                  <a:cubicBezTo>
                    <a:pt x="24" y="4"/>
                    <a:pt x="24" y="4"/>
                    <a:pt x="24" y="4"/>
                  </a:cubicBezTo>
                  <a:cubicBezTo>
                    <a:pt x="27" y="4"/>
                    <a:pt x="30" y="5"/>
                    <a:pt x="32" y="8"/>
                  </a:cubicBezTo>
                  <a:cubicBezTo>
                    <a:pt x="35" y="10"/>
                    <a:pt x="36" y="13"/>
                    <a:pt x="36" y="16"/>
                  </a:cubicBezTo>
                  <a:lnTo>
                    <a:pt x="3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09" name="Freeform 62"/>
            <p:cNvSpPr>
              <a:spLocks noEditPoints="1"/>
            </p:cNvSpPr>
            <p:nvPr/>
          </p:nvSpPr>
          <p:spPr bwMode="auto">
            <a:xfrm>
              <a:off x="1152467" y="2768355"/>
              <a:ext cx="171612" cy="377546"/>
            </a:xfrm>
            <a:custGeom>
              <a:avLst/>
              <a:gdLst>
                <a:gd name="T0" fmla="*/ 294507644 w 40"/>
                <a:gd name="T1" fmla="*/ 0 h 88"/>
                <a:gd name="T2" fmla="*/ 92035516 w 40"/>
                <a:gd name="T3" fmla="*/ 92031128 h 88"/>
                <a:gd name="T4" fmla="*/ 0 w 40"/>
                <a:gd name="T5" fmla="*/ 294507331 h 88"/>
                <a:gd name="T6" fmla="*/ 0 w 40"/>
                <a:gd name="T7" fmla="*/ 1619783888 h 88"/>
                <a:gd name="T8" fmla="*/ 92035516 w 40"/>
                <a:gd name="T9" fmla="*/ 1417311974 h 88"/>
                <a:gd name="T10" fmla="*/ 294507644 w 40"/>
                <a:gd name="T11" fmla="*/ 1325276556 h 88"/>
                <a:gd name="T12" fmla="*/ 736266964 w 40"/>
                <a:gd name="T13" fmla="*/ 1325276556 h 88"/>
                <a:gd name="T14" fmla="*/ 736266964 w 40"/>
                <a:gd name="T15" fmla="*/ 0 h 88"/>
                <a:gd name="T16" fmla="*/ 294507644 w 40"/>
                <a:gd name="T17" fmla="*/ 0 h 88"/>
                <a:gd name="T18" fmla="*/ 662641125 w 40"/>
                <a:gd name="T19" fmla="*/ 1251650796 h 88"/>
                <a:gd name="T20" fmla="*/ 294507644 w 40"/>
                <a:gd name="T21" fmla="*/ 1251650796 h 88"/>
                <a:gd name="T22" fmla="*/ 73625838 w 40"/>
                <a:gd name="T23" fmla="*/ 1325276556 h 88"/>
                <a:gd name="T24" fmla="*/ 73625838 w 40"/>
                <a:gd name="T25" fmla="*/ 294507331 h 88"/>
                <a:gd name="T26" fmla="*/ 147251677 w 40"/>
                <a:gd name="T27" fmla="*/ 147251521 h 88"/>
                <a:gd name="T28" fmla="*/ 294507644 w 40"/>
                <a:gd name="T29" fmla="*/ 73625760 h 88"/>
                <a:gd name="T30" fmla="*/ 662641125 w 40"/>
                <a:gd name="T31" fmla="*/ 73625760 h 88"/>
                <a:gd name="T32" fmla="*/ 662641125 w 40"/>
                <a:gd name="T33" fmla="*/ 1251650796 h 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0" h="88">
                  <a:moveTo>
                    <a:pt x="16" y="0"/>
                  </a:moveTo>
                  <a:cubicBezTo>
                    <a:pt x="12" y="0"/>
                    <a:pt x="8" y="2"/>
                    <a:pt x="5" y="5"/>
                  </a:cubicBezTo>
                  <a:cubicBezTo>
                    <a:pt x="2" y="8"/>
                    <a:pt x="0" y="12"/>
                    <a:pt x="0" y="16"/>
                  </a:cubicBezTo>
                  <a:cubicBezTo>
                    <a:pt x="0" y="88"/>
                    <a:pt x="0" y="88"/>
                    <a:pt x="0" y="88"/>
                  </a:cubicBezTo>
                  <a:cubicBezTo>
                    <a:pt x="0" y="84"/>
                    <a:pt x="2" y="80"/>
                    <a:pt x="5" y="77"/>
                  </a:cubicBezTo>
                  <a:cubicBezTo>
                    <a:pt x="8" y="74"/>
                    <a:pt x="12" y="72"/>
                    <a:pt x="16" y="72"/>
                  </a:cubicBezTo>
                  <a:cubicBezTo>
                    <a:pt x="40" y="72"/>
                    <a:pt x="40" y="72"/>
                    <a:pt x="40" y="72"/>
                  </a:cubicBezTo>
                  <a:cubicBezTo>
                    <a:pt x="40" y="0"/>
                    <a:pt x="40" y="0"/>
                    <a:pt x="40" y="0"/>
                  </a:cubicBezTo>
                  <a:lnTo>
                    <a:pt x="16" y="0"/>
                  </a:lnTo>
                  <a:close/>
                  <a:moveTo>
                    <a:pt x="36" y="68"/>
                  </a:moveTo>
                  <a:cubicBezTo>
                    <a:pt x="16" y="68"/>
                    <a:pt x="16" y="68"/>
                    <a:pt x="16" y="68"/>
                  </a:cubicBezTo>
                  <a:cubicBezTo>
                    <a:pt x="12" y="68"/>
                    <a:pt x="7" y="69"/>
                    <a:pt x="4" y="72"/>
                  </a:cubicBezTo>
                  <a:cubicBezTo>
                    <a:pt x="4" y="16"/>
                    <a:pt x="4" y="16"/>
                    <a:pt x="4" y="16"/>
                  </a:cubicBezTo>
                  <a:cubicBezTo>
                    <a:pt x="4" y="13"/>
                    <a:pt x="5" y="10"/>
                    <a:pt x="8" y="8"/>
                  </a:cubicBezTo>
                  <a:cubicBezTo>
                    <a:pt x="10" y="5"/>
                    <a:pt x="13" y="4"/>
                    <a:pt x="16" y="4"/>
                  </a:cubicBezTo>
                  <a:cubicBezTo>
                    <a:pt x="36" y="4"/>
                    <a:pt x="36" y="4"/>
                    <a:pt x="36" y="4"/>
                  </a:cubicBezTo>
                  <a:lnTo>
                    <a:pt x="36"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sp>
        <p:nvSpPr>
          <p:cNvPr id="28690" name="Freeform 63"/>
          <p:cNvSpPr>
            <a:spLocks noEditPoints="1"/>
          </p:cNvSpPr>
          <p:nvPr/>
        </p:nvSpPr>
        <p:spPr bwMode="auto">
          <a:xfrm>
            <a:off x="1717676" y="3397250"/>
            <a:ext cx="439739" cy="393700"/>
          </a:xfrm>
          <a:custGeom>
            <a:avLst/>
            <a:gdLst>
              <a:gd name="T0" fmla="*/ 1855877940 w 103"/>
              <a:gd name="T1" fmla="*/ 1300549436 h 92"/>
              <a:gd name="T2" fmla="*/ 1837682179 w 103"/>
              <a:gd name="T3" fmla="*/ 1245598330 h 92"/>
              <a:gd name="T4" fmla="*/ 1582954337 w 103"/>
              <a:gd name="T5" fmla="*/ 1080740735 h 92"/>
              <a:gd name="T6" fmla="*/ 1528371324 w 103"/>
              <a:gd name="T7" fmla="*/ 1062420847 h 92"/>
              <a:gd name="T8" fmla="*/ 1528371324 w 103"/>
              <a:gd name="T9" fmla="*/ 1062420847 h 92"/>
              <a:gd name="T10" fmla="*/ 1491979802 w 103"/>
              <a:gd name="T11" fmla="*/ 1080740735 h 92"/>
              <a:gd name="T12" fmla="*/ 1310030734 w 103"/>
              <a:gd name="T13" fmla="*/ 1190642946 h 92"/>
              <a:gd name="T14" fmla="*/ 1237251960 w 103"/>
              <a:gd name="T15" fmla="*/ 1208962834 h 92"/>
              <a:gd name="T16" fmla="*/ 891549583 w 103"/>
              <a:gd name="T17" fmla="*/ 989149853 h 92"/>
              <a:gd name="T18" fmla="*/ 691404754 w 103"/>
              <a:gd name="T19" fmla="*/ 567843780 h 92"/>
              <a:gd name="T20" fmla="*/ 800575049 w 103"/>
              <a:gd name="T21" fmla="*/ 384670576 h 92"/>
              <a:gd name="T22" fmla="*/ 818770809 w 103"/>
              <a:gd name="T23" fmla="*/ 348035079 h 92"/>
              <a:gd name="T24" fmla="*/ 800575049 w 103"/>
              <a:gd name="T25" fmla="*/ 293079695 h 92"/>
              <a:gd name="T26" fmla="*/ 636821741 w 103"/>
              <a:gd name="T27" fmla="*/ 36635497 h 92"/>
              <a:gd name="T28" fmla="*/ 600430219 w 103"/>
              <a:gd name="T29" fmla="*/ 18315609 h 92"/>
              <a:gd name="T30" fmla="*/ 564042967 w 103"/>
              <a:gd name="T31" fmla="*/ 0 h 92"/>
              <a:gd name="T32" fmla="*/ 545847206 w 103"/>
              <a:gd name="T33" fmla="*/ 18315609 h 92"/>
              <a:gd name="T34" fmla="*/ 418481150 w 103"/>
              <a:gd name="T35" fmla="*/ 54951105 h 92"/>
              <a:gd name="T36" fmla="*/ 418481150 w 103"/>
              <a:gd name="T37" fmla="*/ 54951105 h 92"/>
              <a:gd name="T38" fmla="*/ 655017501 w 103"/>
              <a:gd name="T39" fmla="*/ 1227278442 h 92"/>
              <a:gd name="T40" fmla="*/ 1455592550 w 103"/>
              <a:gd name="T41" fmla="*/ 1685220012 h 92"/>
              <a:gd name="T42" fmla="*/ 1819490688 w 103"/>
              <a:gd name="T43" fmla="*/ 1465407032 h 92"/>
              <a:gd name="T44" fmla="*/ 1819490688 w 103"/>
              <a:gd name="T45" fmla="*/ 1465407032 h 92"/>
              <a:gd name="T46" fmla="*/ 1855877940 w 103"/>
              <a:gd name="T47" fmla="*/ 1337184933 h 92"/>
              <a:gd name="T48" fmla="*/ 1855877940 w 103"/>
              <a:gd name="T49" fmla="*/ 1300549436 h 92"/>
              <a:gd name="T50" fmla="*/ 1801294927 w 103"/>
              <a:gd name="T51" fmla="*/ 1318869324 h 92"/>
              <a:gd name="T52" fmla="*/ 1764903406 w 103"/>
              <a:gd name="T53" fmla="*/ 1428771535 h 92"/>
              <a:gd name="T54" fmla="*/ 1455592550 w 103"/>
              <a:gd name="T55" fmla="*/ 1611949018 h 92"/>
              <a:gd name="T56" fmla="*/ 709600514 w 103"/>
              <a:gd name="T57" fmla="*/ 1172327337 h 92"/>
              <a:gd name="T58" fmla="*/ 291119364 w 103"/>
              <a:gd name="T59" fmla="*/ 329715191 h 92"/>
              <a:gd name="T60" fmla="*/ 454872672 w 103"/>
              <a:gd name="T61" fmla="*/ 128222099 h 92"/>
              <a:gd name="T62" fmla="*/ 564042967 w 103"/>
              <a:gd name="T63" fmla="*/ 91586602 h 92"/>
              <a:gd name="T64" fmla="*/ 564042967 w 103"/>
              <a:gd name="T65" fmla="*/ 73270993 h 92"/>
              <a:gd name="T66" fmla="*/ 564042967 w 103"/>
              <a:gd name="T67" fmla="*/ 91586602 h 92"/>
              <a:gd name="T68" fmla="*/ 582234459 w 103"/>
              <a:gd name="T69" fmla="*/ 91586602 h 92"/>
              <a:gd name="T70" fmla="*/ 745992036 w 103"/>
              <a:gd name="T71" fmla="*/ 348035079 h 92"/>
              <a:gd name="T72" fmla="*/ 745992036 w 103"/>
              <a:gd name="T73" fmla="*/ 348035079 h 92"/>
              <a:gd name="T74" fmla="*/ 745992036 w 103"/>
              <a:gd name="T75" fmla="*/ 348035079 h 92"/>
              <a:gd name="T76" fmla="*/ 636821741 w 103"/>
              <a:gd name="T77" fmla="*/ 531212563 h 92"/>
              <a:gd name="T78" fmla="*/ 636821741 w 103"/>
              <a:gd name="T79" fmla="*/ 531212563 h 92"/>
              <a:gd name="T80" fmla="*/ 636821741 w 103"/>
              <a:gd name="T81" fmla="*/ 549528172 h 92"/>
              <a:gd name="T82" fmla="*/ 836966570 w 103"/>
              <a:gd name="T83" fmla="*/ 1044105238 h 92"/>
              <a:gd name="T84" fmla="*/ 1237251960 w 103"/>
              <a:gd name="T85" fmla="*/ 1282233827 h 92"/>
              <a:gd name="T86" fmla="*/ 1346422255 w 103"/>
              <a:gd name="T87" fmla="*/ 1245598330 h 92"/>
              <a:gd name="T88" fmla="*/ 1346422255 w 103"/>
              <a:gd name="T89" fmla="*/ 1245598330 h 92"/>
              <a:gd name="T90" fmla="*/ 1346422255 w 103"/>
              <a:gd name="T91" fmla="*/ 1245598330 h 92"/>
              <a:gd name="T92" fmla="*/ 1528371324 w 103"/>
              <a:gd name="T93" fmla="*/ 1135691840 h 92"/>
              <a:gd name="T94" fmla="*/ 1528371324 w 103"/>
              <a:gd name="T95" fmla="*/ 1135691840 h 92"/>
              <a:gd name="T96" fmla="*/ 1528371324 w 103"/>
              <a:gd name="T97" fmla="*/ 1135691840 h 92"/>
              <a:gd name="T98" fmla="*/ 1783099166 w 103"/>
              <a:gd name="T99" fmla="*/ 1318869324 h 92"/>
              <a:gd name="T100" fmla="*/ 1801294927 w 103"/>
              <a:gd name="T101" fmla="*/ 1318869324 h 92"/>
              <a:gd name="T102" fmla="*/ 1801294927 w 103"/>
              <a:gd name="T103" fmla="*/ 1318869324 h 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3" h="92">
                <a:moveTo>
                  <a:pt x="102" y="71"/>
                </a:moveTo>
                <a:cubicBezTo>
                  <a:pt x="102" y="70"/>
                  <a:pt x="101" y="69"/>
                  <a:pt x="101" y="68"/>
                </a:cubicBezTo>
                <a:cubicBezTo>
                  <a:pt x="87" y="59"/>
                  <a:pt x="87" y="59"/>
                  <a:pt x="87" y="59"/>
                </a:cubicBezTo>
                <a:cubicBezTo>
                  <a:pt x="86" y="59"/>
                  <a:pt x="85" y="58"/>
                  <a:pt x="84" y="58"/>
                </a:cubicBezTo>
                <a:cubicBezTo>
                  <a:pt x="84" y="58"/>
                  <a:pt x="84" y="58"/>
                  <a:pt x="84" y="58"/>
                </a:cubicBezTo>
                <a:cubicBezTo>
                  <a:pt x="83" y="58"/>
                  <a:pt x="83" y="58"/>
                  <a:pt x="82" y="59"/>
                </a:cubicBezTo>
                <a:cubicBezTo>
                  <a:pt x="72" y="65"/>
                  <a:pt x="72" y="65"/>
                  <a:pt x="72" y="65"/>
                </a:cubicBezTo>
                <a:cubicBezTo>
                  <a:pt x="71" y="65"/>
                  <a:pt x="69" y="66"/>
                  <a:pt x="68" y="66"/>
                </a:cubicBezTo>
                <a:cubicBezTo>
                  <a:pt x="63" y="66"/>
                  <a:pt x="56" y="61"/>
                  <a:pt x="49" y="54"/>
                </a:cubicBezTo>
                <a:cubicBezTo>
                  <a:pt x="40" y="45"/>
                  <a:pt x="35" y="37"/>
                  <a:pt x="38" y="31"/>
                </a:cubicBezTo>
                <a:cubicBezTo>
                  <a:pt x="44" y="21"/>
                  <a:pt x="44" y="21"/>
                  <a:pt x="44" y="21"/>
                </a:cubicBezTo>
                <a:cubicBezTo>
                  <a:pt x="45" y="21"/>
                  <a:pt x="45" y="20"/>
                  <a:pt x="45" y="19"/>
                </a:cubicBezTo>
                <a:cubicBezTo>
                  <a:pt x="45" y="18"/>
                  <a:pt x="45" y="17"/>
                  <a:pt x="44" y="16"/>
                </a:cubicBezTo>
                <a:cubicBezTo>
                  <a:pt x="35" y="2"/>
                  <a:pt x="35" y="2"/>
                  <a:pt x="35" y="2"/>
                </a:cubicBezTo>
                <a:cubicBezTo>
                  <a:pt x="34" y="2"/>
                  <a:pt x="34" y="1"/>
                  <a:pt x="33" y="1"/>
                </a:cubicBezTo>
                <a:cubicBezTo>
                  <a:pt x="32" y="1"/>
                  <a:pt x="32" y="0"/>
                  <a:pt x="31" y="0"/>
                </a:cubicBezTo>
                <a:cubicBezTo>
                  <a:pt x="31" y="0"/>
                  <a:pt x="30" y="1"/>
                  <a:pt x="30" y="1"/>
                </a:cubicBezTo>
                <a:cubicBezTo>
                  <a:pt x="23" y="3"/>
                  <a:pt x="23" y="3"/>
                  <a:pt x="23" y="3"/>
                </a:cubicBezTo>
                <a:cubicBezTo>
                  <a:pt x="23" y="3"/>
                  <a:pt x="23" y="3"/>
                  <a:pt x="23" y="3"/>
                </a:cubicBezTo>
                <a:cubicBezTo>
                  <a:pt x="11" y="8"/>
                  <a:pt x="0" y="31"/>
                  <a:pt x="36" y="67"/>
                </a:cubicBezTo>
                <a:cubicBezTo>
                  <a:pt x="55" y="85"/>
                  <a:pt x="70" y="92"/>
                  <a:pt x="80" y="92"/>
                </a:cubicBezTo>
                <a:cubicBezTo>
                  <a:pt x="91" y="92"/>
                  <a:pt x="98" y="86"/>
                  <a:pt x="100" y="80"/>
                </a:cubicBezTo>
                <a:cubicBezTo>
                  <a:pt x="100" y="80"/>
                  <a:pt x="100" y="80"/>
                  <a:pt x="100" y="80"/>
                </a:cubicBezTo>
                <a:cubicBezTo>
                  <a:pt x="102" y="73"/>
                  <a:pt x="102" y="73"/>
                  <a:pt x="102" y="73"/>
                </a:cubicBezTo>
                <a:cubicBezTo>
                  <a:pt x="103" y="73"/>
                  <a:pt x="103" y="72"/>
                  <a:pt x="102" y="71"/>
                </a:cubicBezTo>
                <a:close/>
                <a:moveTo>
                  <a:pt x="99" y="72"/>
                </a:moveTo>
                <a:cubicBezTo>
                  <a:pt x="97" y="78"/>
                  <a:pt x="97" y="78"/>
                  <a:pt x="97" y="78"/>
                </a:cubicBezTo>
                <a:cubicBezTo>
                  <a:pt x="95" y="83"/>
                  <a:pt x="89" y="88"/>
                  <a:pt x="80" y="88"/>
                </a:cubicBezTo>
                <a:cubicBezTo>
                  <a:pt x="72" y="88"/>
                  <a:pt x="58" y="83"/>
                  <a:pt x="39" y="64"/>
                </a:cubicBezTo>
                <a:cubicBezTo>
                  <a:pt x="16" y="41"/>
                  <a:pt x="15" y="26"/>
                  <a:pt x="16" y="18"/>
                </a:cubicBezTo>
                <a:cubicBezTo>
                  <a:pt x="17" y="13"/>
                  <a:pt x="20" y="9"/>
                  <a:pt x="25" y="7"/>
                </a:cubicBezTo>
                <a:cubicBezTo>
                  <a:pt x="31" y="5"/>
                  <a:pt x="31" y="5"/>
                  <a:pt x="31" y="5"/>
                </a:cubicBezTo>
                <a:cubicBezTo>
                  <a:pt x="31" y="4"/>
                  <a:pt x="31" y="4"/>
                  <a:pt x="31" y="4"/>
                </a:cubicBezTo>
                <a:cubicBezTo>
                  <a:pt x="31" y="5"/>
                  <a:pt x="31" y="5"/>
                  <a:pt x="31" y="5"/>
                </a:cubicBezTo>
                <a:cubicBezTo>
                  <a:pt x="31" y="5"/>
                  <a:pt x="31" y="5"/>
                  <a:pt x="32" y="5"/>
                </a:cubicBezTo>
                <a:cubicBezTo>
                  <a:pt x="41" y="19"/>
                  <a:pt x="41" y="19"/>
                  <a:pt x="41" y="19"/>
                </a:cubicBezTo>
                <a:cubicBezTo>
                  <a:pt x="41" y="19"/>
                  <a:pt x="41" y="19"/>
                  <a:pt x="41" y="19"/>
                </a:cubicBezTo>
                <a:cubicBezTo>
                  <a:pt x="41" y="19"/>
                  <a:pt x="41" y="19"/>
                  <a:pt x="41" y="19"/>
                </a:cubicBezTo>
                <a:cubicBezTo>
                  <a:pt x="35" y="29"/>
                  <a:pt x="35" y="29"/>
                  <a:pt x="35" y="29"/>
                </a:cubicBezTo>
                <a:cubicBezTo>
                  <a:pt x="35" y="29"/>
                  <a:pt x="35" y="29"/>
                  <a:pt x="35" y="29"/>
                </a:cubicBezTo>
                <a:cubicBezTo>
                  <a:pt x="35" y="30"/>
                  <a:pt x="35" y="30"/>
                  <a:pt x="35" y="30"/>
                </a:cubicBezTo>
                <a:cubicBezTo>
                  <a:pt x="30" y="39"/>
                  <a:pt x="38" y="49"/>
                  <a:pt x="46" y="57"/>
                </a:cubicBezTo>
                <a:cubicBezTo>
                  <a:pt x="55" y="66"/>
                  <a:pt x="62" y="70"/>
                  <a:pt x="68" y="70"/>
                </a:cubicBezTo>
                <a:cubicBezTo>
                  <a:pt x="70" y="70"/>
                  <a:pt x="72" y="69"/>
                  <a:pt x="74" y="68"/>
                </a:cubicBezTo>
                <a:cubicBezTo>
                  <a:pt x="74" y="68"/>
                  <a:pt x="74" y="68"/>
                  <a:pt x="74" y="68"/>
                </a:cubicBezTo>
                <a:cubicBezTo>
                  <a:pt x="74" y="68"/>
                  <a:pt x="74" y="68"/>
                  <a:pt x="74" y="68"/>
                </a:cubicBezTo>
                <a:cubicBezTo>
                  <a:pt x="84" y="62"/>
                  <a:pt x="84" y="62"/>
                  <a:pt x="84" y="62"/>
                </a:cubicBezTo>
                <a:cubicBezTo>
                  <a:pt x="84" y="62"/>
                  <a:pt x="84" y="62"/>
                  <a:pt x="84" y="62"/>
                </a:cubicBezTo>
                <a:cubicBezTo>
                  <a:pt x="84" y="62"/>
                  <a:pt x="84" y="62"/>
                  <a:pt x="84" y="62"/>
                </a:cubicBezTo>
                <a:cubicBezTo>
                  <a:pt x="98" y="72"/>
                  <a:pt x="98" y="72"/>
                  <a:pt x="98" y="72"/>
                </a:cubicBezTo>
                <a:cubicBezTo>
                  <a:pt x="99" y="72"/>
                  <a:pt x="99" y="72"/>
                  <a:pt x="99" y="72"/>
                </a:cubicBezTo>
                <a:cubicBezTo>
                  <a:pt x="99" y="72"/>
                  <a:pt x="99" y="72"/>
                  <a:pt x="99"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691" name="Freeform 64"/>
          <p:cNvSpPr>
            <a:spLocks noEditPoints="1"/>
          </p:cNvSpPr>
          <p:nvPr/>
        </p:nvSpPr>
        <p:spPr bwMode="auto">
          <a:xfrm>
            <a:off x="2571752" y="3432179"/>
            <a:ext cx="411163" cy="333375"/>
          </a:xfrm>
          <a:custGeom>
            <a:avLst/>
            <a:gdLst>
              <a:gd name="T0" fmla="*/ 543149946 w 227"/>
              <a:gd name="T1" fmla="*/ 107422435 h 185"/>
              <a:gd name="T2" fmla="*/ 543149946 w 227"/>
              <a:gd name="T3" fmla="*/ 0 h 185"/>
              <a:gd name="T4" fmla="*/ 202862753 w 227"/>
              <a:gd name="T5" fmla="*/ 0 h 185"/>
              <a:gd name="T6" fmla="*/ 202862753 w 227"/>
              <a:gd name="T7" fmla="*/ 107422435 h 185"/>
              <a:gd name="T8" fmla="*/ 0 w 227"/>
              <a:gd name="T9" fmla="*/ 107422435 h 185"/>
              <a:gd name="T10" fmla="*/ 0 w 227"/>
              <a:gd name="T11" fmla="*/ 432947805 h 185"/>
              <a:gd name="T12" fmla="*/ 0 w 227"/>
              <a:gd name="T13" fmla="*/ 462245161 h 185"/>
              <a:gd name="T14" fmla="*/ 0 w 227"/>
              <a:gd name="T15" fmla="*/ 602221214 h 185"/>
              <a:gd name="T16" fmla="*/ 742741507 w 227"/>
              <a:gd name="T17" fmla="*/ 602221214 h 185"/>
              <a:gd name="T18" fmla="*/ 742741507 w 227"/>
              <a:gd name="T19" fmla="*/ 462245161 h 185"/>
              <a:gd name="T20" fmla="*/ 742741507 w 227"/>
              <a:gd name="T21" fmla="*/ 432947805 h 185"/>
              <a:gd name="T22" fmla="*/ 742741507 w 227"/>
              <a:gd name="T23" fmla="*/ 107422435 h 185"/>
              <a:gd name="T24" fmla="*/ 543149946 w 227"/>
              <a:gd name="T25" fmla="*/ 107422435 h 185"/>
              <a:gd name="T26" fmla="*/ 232310718 w 227"/>
              <a:gd name="T27" fmla="*/ 32551816 h 185"/>
              <a:gd name="T28" fmla="*/ 510430789 w 227"/>
              <a:gd name="T29" fmla="*/ 32551816 h 185"/>
              <a:gd name="T30" fmla="*/ 510430789 w 227"/>
              <a:gd name="T31" fmla="*/ 107422435 h 185"/>
              <a:gd name="T32" fmla="*/ 232310718 w 227"/>
              <a:gd name="T33" fmla="*/ 107422435 h 185"/>
              <a:gd name="T34" fmla="*/ 232310718 w 227"/>
              <a:gd name="T35" fmla="*/ 32551816 h 185"/>
              <a:gd name="T36" fmla="*/ 713293542 w 227"/>
              <a:gd name="T37" fmla="*/ 569669398 h 185"/>
              <a:gd name="T38" fmla="*/ 29447965 w 227"/>
              <a:gd name="T39" fmla="*/ 569669398 h 185"/>
              <a:gd name="T40" fmla="*/ 29447965 w 227"/>
              <a:gd name="T41" fmla="*/ 462245161 h 185"/>
              <a:gd name="T42" fmla="*/ 310839228 w 227"/>
              <a:gd name="T43" fmla="*/ 462245161 h 185"/>
              <a:gd name="T44" fmla="*/ 310839228 w 227"/>
              <a:gd name="T45" fmla="*/ 494798779 h 185"/>
              <a:gd name="T46" fmla="*/ 435175281 w 227"/>
              <a:gd name="T47" fmla="*/ 494798779 h 185"/>
              <a:gd name="T48" fmla="*/ 435175281 w 227"/>
              <a:gd name="T49" fmla="*/ 462245161 h 185"/>
              <a:gd name="T50" fmla="*/ 713293542 w 227"/>
              <a:gd name="T51" fmla="*/ 462245161 h 185"/>
              <a:gd name="T52" fmla="*/ 713293542 w 227"/>
              <a:gd name="T53" fmla="*/ 569669398 h 185"/>
              <a:gd name="T54" fmla="*/ 435175281 w 227"/>
              <a:gd name="T55" fmla="*/ 432947805 h 185"/>
              <a:gd name="T56" fmla="*/ 310839228 w 227"/>
              <a:gd name="T57" fmla="*/ 432947805 h 185"/>
              <a:gd name="T58" fmla="*/ 29447965 w 227"/>
              <a:gd name="T59" fmla="*/ 432947805 h 185"/>
              <a:gd name="T60" fmla="*/ 29447965 w 227"/>
              <a:gd name="T61" fmla="*/ 139976053 h 185"/>
              <a:gd name="T62" fmla="*/ 713293542 w 227"/>
              <a:gd name="T63" fmla="*/ 139976053 h 185"/>
              <a:gd name="T64" fmla="*/ 713293542 w 227"/>
              <a:gd name="T65" fmla="*/ 432947805 h 185"/>
              <a:gd name="T66" fmla="*/ 435175281 w 227"/>
              <a:gd name="T67" fmla="*/ 432947805 h 18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27" h="185">
                <a:moveTo>
                  <a:pt x="166" y="33"/>
                </a:moveTo>
                <a:lnTo>
                  <a:pt x="166" y="0"/>
                </a:lnTo>
                <a:lnTo>
                  <a:pt x="62" y="0"/>
                </a:lnTo>
                <a:lnTo>
                  <a:pt x="62" y="33"/>
                </a:lnTo>
                <a:lnTo>
                  <a:pt x="0" y="33"/>
                </a:lnTo>
                <a:lnTo>
                  <a:pt x="0" y="133"/>
                </a:lnTo>
                <a:lnTo>
                  <a:pt x="0" y="142"/>
                </a:lnTo>
                <a:lnTo>
                  <a:pt x="0" y="185"/>
                </a:lnTo>
                <a:lnTo>
                  <a:pt x="227" y="185"/>
                </a:lnTo>
                <a:lnTo>
                  <a:pt x="227" y="142"/>
                </a:lnTo>
                <a:lnTo>
                  <a:pt x="227" y="133"/>
                </a:lnTo>
                <a:lnTo>
                  <a:pt x="227" y="33"/>
                </a:lnTo>
                <a:lnTo>
                  <a:pt x="166" y="33"/>
                </a:lnTo>
                <a:close/>
                <a:moveTo>
                  <a:pt x="71" y="10"/>
                </a:moveTo>
                <a:lnTo>
                  <a:pt x="156" y="10"/>
                </a:lnTo>
                <a:lnTo>
                  <a:pt x="156" y="33"/>
                </a:lnTo>
                <a:lnTo>
                  <a:pt x="71" y="33"/>
                </a:lnTo>
                <a:lnTo>
                  <a:pt x="71" y="10"/>
                </a:lnTo>
                <a:close/>
                <a:moveTo>
                  <a:pt x="218" y="175"/>
                </a:moveTo>
                <a:lnTo>
                  <a:pt x="9" y="175"/>
                </a:lnTo>
                <a:lnTo>
                  <a:pt x="9" y="142"/>
                </a:lnTo>
                <a:lnTo>
                  <a:pt x="95" y="142"/>
                </a:lnTo>
                <a:lnTo>
                  <a:pt x="95" y="152"/>
                </a:lnTo>
                <a:lnTo>
                  <a:pt x="133" y="152"/>
                </a:lnTo>
                <a:lnTo>
                  <a:pt x="133" y="142"/>
                </a:lnTo>
                <a:lnTo>
                  <a:pt x="218" y="142"/>
                </a:lnTo>
                <a:lnTo>
                  <a:pt x="218" y="175"/>
                </a:lnTo>
                <a:close/>
                <a:moveTo>
                  <a:pt x="133" y="133"/>
                </a:moveTo>
                <a:lnTo>
                  <a:pt x="95" y="133"/>
                </a:lnTo>
                <a:lnTo>
                  <a:pt x="9" y="133"/>
                </a:lnTo>
                <a:lnTo>
                  <a:pt x="9" y="43"/>
                </a:lnTo>
                <a:lnTo>
                  <a:pt x="218" y="43"/>
                </a:lnTo>
                <a:lnTo>
                  <a:pt x="218" y="133"/>
                </a:lnTo>
                <a:lnTo>
                  <a:pt x="133" y="1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692" name="Freeform 65"/>
          <p:cNvSpPr>
            <a:spLocks noEditPoints="1"/>
          </p:cNvSpPr>
          <p:nvPr/>
        </p:nvSpPr>
        <p:spPr bwMode="auto">
          <a:xfrm>
            <a:off x="5856289" y="3387725"/>
            <a:ext cx="396875" cy="398463"/>
          </a:xfrm>
          <a:custGeom>
            <a:avLst/>
            <a:gdLst>
              <a:gd name="T0" fmla="*/ 1367712332 w 93"/>
              <a:gd name="T1" fmla="*/ 1263329084 h 93"/>
              <a:gd name="T2" fmla="*/ 1331238239 w 93"/>
              <a:gd name="T3" fmla="*/ 1299949119 h 93"/>
              <a:gd name="T4" fmla="*/ 1148876310 w 93"/>
              <a:gd name="T5" fmla="*/ 1098545353 h 93"/>
              <a:gd name="T6" fmla="*/ 1313003327 w 93"/>
              <a:gd name="T7" fmla="*/ 659126355 h 93"/>
              <a:gd name="T8" fmla="*/ 656499530 w 93"/>
              <a:gd name="T9" fmla="*/ 0 h 93"/>
              <a:gd name="T10" fmla="*/ 0 w 93"/>
              <a:gd name="T11" fmla="*/ 659126355 h 93"/>
              <a:gd name="T12" fmla="*/ 656499530 w 93"/>
              <a:gd name="T13" fmla="*/ 1318256994 h 93"/>
              <a:gd name="T14" fmla="*/ 1094167305 w 93"/>
              <a:gd name="T15" fmla="*/ 1153473263 h 93"/>
              <a:gd name="T16" fmla="*/ 1294768414 w 93"/>
              <a:gd name="T17" fmla="*/ 1336564869 h 93"/>
              <a:gd name="T18" fmla="*/ 1258294321 w 93"/>
              <a:gd name="T19" fmla="*/ 1373184904 h 93"/>
              <a:gd name="T20" fmla="*/ 1604783266 w 93"/>
              <a:gd name="T21" fmla="*/ 1702748082 h 93"/>
              <a:gd name="T22" fmla="*/ 1695962097 w 93"/>
              <a:gd name="T23" fmla="*/ 1611204421 h 93"/>
              <a:gd name="T24" fmla="*/ 1367712332 w 93"/>
              <a:gd name="T25" fmla="*/ 1263329084 h 93"/>
              <a:gd name="T26" fmla="*/ 72943918 w 93"/>
              <a:gd name="T27" fmla="*/ 659126355 h 93"/>
              <a:gd name="T28" fmla="*/ 656499530 w 93"/>
              <a:gd name="T29" fmla="*/ 73235786 h 93"/>
              <a:gd name="T30" fmla="*/ 1240059409 w 93"/>
              <a:gd name="T31" fmla="*/ 659126355 h 93"/>
              <a:gd name="T32" fmla="*/ 656499530 w 93"/>
              <a:gd name="T33" fmla="*/ 1245021209 h 93"/>
              <a:gd name="T34" fmla="*/ 72943918 w 93"/>
              <a:gd name="T35" fmla="*/ 659126355 h 9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3" h="93">
                <a:moveTo>
                  <a:pt x="75" y="69"/>
                </a:moveTo>
                <a:cubicBezTo>
                  <a:pt x="73" y="71"/>
                  <a:pt x="73" y="71"/>
                  <a:pt x="73" y="71"/>
                </a:cubicBezTo>
                <a:cubicBezTo>
                  <a:pt x="63" y="60"/>
                  <a:pt x="63" y="60"/>
                  <a:pt x="63" y="60"/>
                </a:cubicBezTo>
                <a:cubicBezTo>
                  <a:pt x="69" y="54"/>
                  <a:pt x="72" y="45"/>
                  <a:pt x="72" y="36"/>
                </a:cubicBezTo>
                <a:cubicBezTo>
                  <a:pt x="72" y="16"/>
                  <a:pt x="56" y="0"/>
                  <a:pt x="36" y="0"/>
                </a:cubicBezTo>
                <a:cubicBezTo>
                  <a:pt x="16" y="0"/>
                  <a:pt x="0" y="16"/>
                  <a:pt x="0" y="36"/>
                </a:cubicBezTo>
                <a:cubicBezTo>
                  <a:pt x="0" y="56"/>
                  <a:pt x="16" y="72"/>
                  <a:pt x="36" y="72"/>
                </a:cubicBezTo>
                <a:cubicBezTo>
                  <a:pt x="45" y="72"/>
                  <a:pt x="54" y="69"/>
                  <a:pt x="60" y="63"/>
                </a:cubicBezTo>
                <a:cubicBezTo>
                  <a:pt x="71" y="73"/>
                  <a:pt x="71" y="73"/>
                  <a:pt x="71" y="73"/>
                </a:cubicBezTo>
                <a:cubicBezTo>
                  <a:pt x="69" y="75"/>
                  <a:pt x="69" y="75"/>
                  <a:pt x="69" y="75"/>
                </a:cubicBezTo>
                <a:cubicBezTo>
                  <a:pt x="88" y="93"/>
                  <a:pt x="88" y="93"/>
                  <a:pt x="88" y="93"/>
                </a:cubicBezTo>
                <a:cubicBezTo>
                  <a:pt x="93" y="88"/>
                  <a:pt x="93" y="88"/>
                  <a:pt x="93" y="88"/>
                </a:cubicBezTo>
                <a:lnTo>
                  <a:pt x="75" y="69"/>
                </a:lnTo>
                <a:close/>
                <a:moveTo>
                  <a:pt x="4" y="36"/>
                </a:moveTo>
                <a:cubicBezTo>
                  <a:pt x="4" y="18"/>
                  <a:pt x="18" y="4"/>
                  <a:pt x="36" y="4"/>
                </a:cubicBezTo>
                <a:cubicBezTo>
                  <a:pt x="54" y="4"/>
                  <a:pt x="68" y="18"/>
                  <a:pt x="68" y="36"/>
                </a:cubicBezTo>
                <a:cubicBezTo>
                  <a:pt x="68" y="54"/>
                  <a:pt x="54" y="68"/>
                  <a:pt x="36" y="68"/>
                </a:cubicBezTo>
                <a:cubicBezTo>
                  <a:pt x="18" y="68"/>
                  <a:pt x="4" y="54"/>
                  <a:pt x="4"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693" name="组合 320"/>
          <p:cNvGrpSpPr>
            <a:grpSpLocks/>
          </p:cNvGrpSpPr>
          <p:nvPr/>
        </p:nvGrpSpPr>
        <p:grpSpPr bwMode="auto">
          <a:xfrm>
            <a:off x="3409951" y="3406775"/>
            <a:ext cx="376239" cy="374650"/>
            <a:chOff x="3410513" y="2752097"/>
            <a:chExt cx="375739" cy="375739"/>
          </a:xfrm>
        </p:grpSpPr>
        <p:sp>
          <p:nvSpPr>
            <p:cNvPr id="28906" name="Freeform 66"/>
            <p:cNvSpPr>
              <a:spLocks noEditPoints="1"/>
            </p:cNvSpPr>
            <p:nvPr/>
          </p:nvSpPr>
          <p:spPr bwMode="auto">
            <a:xfrm>
              <a:off x="3410513" y="2752097"/>
              <a:ext cx="375739" cy="375739"/>
            </a:xfrm>
            <a:custGeom>
              <a:avLst/>
              <a:gdLst>
                <a:gd name="T0" fmla="*/ 802160067 w 88"/>
                <a:gd name="T1" fmla="*/ 0 h 88"/>
                <a:gd name="T2" fmla="*/ 0 w 88"/>
                <a:gd name="T3" fmla="*/ 802160067 h 88"/>
                <a:gd name="T4" fmla="*/ 802160067 w 88"/>
                <a:gd name="T5" fmla="*/ 1604315865 h 88"/>
                <a:gd name="T6" fmla="*/ 1604315865 w 88"/>
                <a:gd name="T7" fmla="*/ 802160067 h 88"/>
                <a:gd name="T8" fmla="*/ 802160067 w 88"/>
                <a:gd name="T9" fmla="*/ 0 h 88"/>
                <a:gd name="T10" fmla="*/ 802160067 w 88"/>
                <a:gd name="T11" fmla="*/ 1531392611 h 88"/>
                <a:gd name="T12" fmla="*/ 72923254 w 88"/>
                <a:gd name="T13" fmla="*/ 802160067 h 88"/>
                <a:gd name="T14" fmla="*/ 802160067 w 88"/>
                <a:gd name="T15" fmla="*/ 72923254 h 88"/>
                <a:gd name="T16" fmla="*/ 1531392611 w 88"/>
                <a:gd name="T17" fmla="*/ 802160067 h 88"/>
                <a:gd name="T18" fmla="*/ 802160067 w 88"/>
                <a:gd name="T19" fmla="*/ 1531392611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8" h="88">
                  <a:moveTo>
                    <a:pt x="44" y="0"/>
                  </a:moveTo>
                  <a:cubicBezTo>
                    <a:pt x="20" y="0"/>
                    <a:pt x="0" y="20"/>
                    <a:pt x="0" y="44"/>
                  </a:cubicBezTo>
                  <a:cubicBezTo>
                    <a:pt x="0" y="68"/>
                    <a:pt x="20" y="88"/>
                    <a:pt x="44" y="88"/>
                  </a:cubicBezTo>
                  <a:cubicBezTo>
                    <a:pt x="68" y="88"/>
                    <a:pt x="88" y="68"/>
                    <a:pt x="88" y="44"/>
                  </a:cubicBezTo>
                  <a:cubicBezTo>
                    <a:pt x="88" y="20"/>
                    <a:pt x="68" y="0"/>
                    <a:pt x="44" y="0"/>
                  </a:cubicBezTo>
                  <a:close/>
                  <a:moveTo>
                    <a:pt x="44" y="84"/>
                  </a:moveTo>
                  <a:cubicBezTo>
                    <a:pt x="22" y="84"/>
                    <a:pt x="4" y="66"/>
                    <a:pt x="4" y="44"/>
                  </a:cubicBezTo>
                  <a:cubicBezTo>
                    <a:pt x="4" y="22"/>
                    <a:pt x="22" y="4"/>
                    <a:pt x="44" y="4"/>
                  </a:cubicBezTo>
                  <a:cubicBezTo>
                    <a:pt x="66" y="4"/>
                    <a:pt x="84" y="22"/>
                    <a:pt x="84" y="44"/>
                  </a:cubicBezTo>
                  <a:cubicBezTo>
                    <a:pt x="84" y="66"/>
                    <a:pt x="66" y="84"/>
                    <a:pt x="4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07" name="Freeform 67"/>
            <p:cNvSpPr>
              <a:spLocks/>
            </p:cNvSpPr>
            <p:nvPr/>
          </p:nvSpPr>
          <p:spPr bwMode="auto">
            <a:xfrm>
              <a:off x="3582124" y="2802677"/>
              <a:ext cx="97548" cy="218579"/>
            </a:xfrm>
            <a:custGeom>
              <a:avLst/>
              <a:gdLst>
                <a:gd name="T0" fmla="*/ 62000786 w 54"/>
                <a:gd name="T1" fmla="*/ 0 h 121"/>
                <a:gd name="T2" fmla="*/ 0 w 54"/>
                <a:gd name="T3" fmla="*/ 0 h 121"/>
                <a:gd name="T4" fmla="*/ 0 w 54"/>
                <a:gd name="T5" fmla="*/ 264319817 h 121"/>
                <a:gd name="T6" fmla="*/ 130530063 w 54"/>
                <a:gd name="T7" fmla="*/ 394849415 h 121"/>
                <a:gd name="T8" fmla="*/ 176215043 w 54"/>
                <a:gd name="T9" fmla="*/ 349164598 h 121"/>
                <a:gd name="T10" fmla="*/ 62000786 w 54"/>
                <a:gd name="T11" fmla="*/ 231688321 h 121"/>
                <a:gd name="T12" fmla="*/ 62000786 w 54"/>
                <a:gd name="T13" fmla="*/ 0 h 1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4" h="121">
                  <a:moveTo>
                    <a:pt x="19" y="0"/>
                  </a:moveTo>
                  <a:lnTo>
                    <a:pt x="0" y="0"/>
                  </a:lnTo>
                  <a:lnTo>
                    <a:pt x="0" y="81"/>
                  </a:lnTo>
                  <a:lnTo>
                    <a:pt x="40" y="121"/>
                  </a:lnTo>
                  <a:lnTo>
                    <a:pt x="54" y="107"/>
                  </a:lnTo>
                  <a:lnTo>
                    <a:pt x="19" y="71"/>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694" name="组合 323"/>
          <p:cNvGrpSpPr>
            <a:grpSpLocks/>
          </p:cNvGrpSpPr>
          <p:nvPr/>
        </p:nvGrpSpPr>
        <p:grpSpPr bwMode="auto">
          <a:xfrm>
            <a:off x="4235453" y="3427417"/>
            <a:ext cx="366713" cy="350837"/>
            <a:chOff x="4236054" y="2773774"/>
            <a:chExt cx="366707" cy="350449"/>
          </a:xfrm>
        </p:grpSpPr>
        <p:sp>
          <p:nvSpPr>
            <p:cNvPr id="28902" name="Freeform 68"/>
            <p:cNvSpPr>
              <a:spLocks/>
            </p:cNvSpPr>
            <p:nvPr/>
          </p:nvSpPr>
          <p:spPr bwMode="auto">
            <a:xfrm>
              <a:off x="4236054" y="2773774"/>
              <a:ext cx="93935" cy="93935"/>
            </a:xfrm>
            <a:custGeom>
              <a:avLst/>
              <a:gdLst>
                <a:gd name="T0" fmla="*/ 401081101 w 22"/>
                <a:gd name="T1" fmla="*/ 91155378 h 22"/>
                <a:gd name="T2" fmla="*/ 346389582 w 22"/>
                <a:gd name="T3" fmla="*/ 36463859 h 22"/>
                <a:gd name="T4" fmla="*/ 237002275 w 22"/>
                <a:gd name="T5" fmla="*/ 0 h 22"/>
                <a:gd name="T6" fmla="*/ 145846897 w 22"/>
                <a:gd name="T7" fmla="*/ 36463859 h 22"/>
                <a:gd name="T8" fmla="*/ 36463859 w 22"/>
                <a:gd name="T9" fmla="*/ 145846897 h 22"/>
                <a:gd name="T10" fmla="*/ 0 w 22"/>
                <a:gd name="T11" fmla="*/ 237002275 h 22"/>
                <a:gd name="T12" fmla="*/ 36463859 w 22"/>
                <a:gd name="T13" fmla="*/ 346389582 h 22"/>
                <a:gd name="T14" fmla="*/ 91155378 w 22"/>
                <a:gd name="T15" fmla="*/ 401081101 h 22"/>
                <a:gd name="T16" fmla="*/ 401081101 w 22"/>
                <a:gd name="T17" fmla="*/ 91155378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22">
                  <a:moveTo>
                    <a:pt x="22" y="5"/>
                  </a:moveTo>
                  <a:cubicBezTo>
                    <a:pt x="19" y="2"/>
                    <a:pt x="19" y="2"/>
                    <a:pt x="19" y="2"/>
                  </a:cubicBezTo>
                  <a:cubicBezTo>
                    <a:pt x="18" y="1"/>
                    <a:pt x="16" y="0"/>
                    <a:pt x="13" y="0"/>
                  </a:cubicBezTo>
                  <a:cubicBezTo>
                    <a:pt x="11" y="0"/>
                    <a:pt x="9" y="1"/>
                    <a:pt x="8" y="2"/>
                  </a:cubicBezTo>
                  <a:cubicBezTo>
                    <a:pt x="2" y="8"/>
                    <a:pt x="2" y="8"/>
                    <a:pt x="2" y="8"/>
                  </a:cubicBezTo>
                  <a:cubicBezTo>
                    <a:pt x="1" y="9"/>
                    <a:pt x="0" y="11"/>
                    <a:pt x="0" y="13"/>
                  </a:cubicBezTo>
                  <a:cubicBezTo>
                    <a:pt x="0" y="16"/>
                    <a:pt x="1" y="18"/>
                    <a:pt x="2" y="19"/>
                  </a:cubicBezTo>
                  <a:cubicBezTo>
                    <a:pt x="5" y="22"/>
                    <a:pt x="5" y="22"/>
                    <a:pt x="5" y="22"/>
                  </a:cubicBezTo>
                  <a:cubicBezTo>
                    <a:pt x="9" y="14"/>
                    <a:pt x="14" y="9"/>
                    <a:pt x="22"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03" name="Freeform 69"/>
            <p:cNvSpPr>
              <a:spLocks/>
            </p:cNvSpPr>
            <p:nvPr/>
          </p:nvSpPr>
          <p:spPr bwMode="auto">
            <a:xfrm>
              <a:off x="4508826" y="2773774"/>
              <a:ext cx="93935" cy="93935"/>
            </a:xfrm>
            <a:custGeom>
              <a:avLst/>
              <a:gdLst>
                <a:gd name="T0" fmla="*/ 364617242 w 22"/>
                <a:gd name="T1" fmla="*/ 145846897 h 22"/>
                <a:gd name="T2" fmla="*/ 255234204 w 22"/>
                <a:gd name="T3" fmla="*/ 36463859 h 22"/>
                <a:gd name="T4" fmla="*/ 164078826 w 22"/>
                <a:gd name="T5" fmla="*/ 0 h 22"/>
                <a:gd name="T6" fmla="*/ 54691519 w 22"/>
                <a:gd name="T7" fmla="*/ 36463859 h 22"/>
                <a:gd name="T8" fmla="*/ 0 w 22"/>
                <a:gd name="T9" fmla="*/ 91155378 h 22"/>
                <a:gd name="T10" fmla="*/ 309925723 w 22"/>
                <a:gd name="T11" fmla="*/ 401081101 h 22"/>
                <a:gd name="T12" fmla="*/ 364617242 w 22"/>
                <a:gd name="T13" fmla="*/ 346389582 h 22"/>
                <a:gd name="T14" fmla="*/ 401081101 w 22"/>
                <a:gd name="T15" fmla="*/ 237002275 h 22"/>
                <a:gd name="T16" fmla="*/ 364617242 w 22"/>
                <a:gd name="T17" fmla="*/ 145846897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22">
                  <a:moveTo>
                    <a:pt x="20" y="8"/>
                  </a:moveTo>
                  <a:cubicBezTo>
                    <a:pt x="14" y="2"/>
                    <a:pt x="14" y="2"/>
                    <a:pt x="14" y="2"/>
                  </a:cubicBezTo>
                  <a:cubicBezTo>
                    <a:pt x="13" y="1"/>
                    <a:pt x="11" y="0"/>
                    <a:pt x="9" y="0"/>
                  </a:cubicBezTo>
                  <a:cubicBezTo>
                    <a:pt x="6" y="0"/>
                    <a:pt x="4" y="1"/>
                    <a:pt x="3" y="2"/>
                  </a:cubicBezTo>
                  <a:cubicBezTo>
                    <a:pt x="0" y="5"/>
                    <a:pt x="0" y="5"/>
                    <a:pt x="0" y="5"/>
                  </a:cubicBezTo>
                  <a:cubicBezTo>
                    <a:pt x="8" y="9"/>
                    <a:pt x="13" y="14"/>
                    <a:pt x="17" y="22"/>
                  </a:cubicBezTo>
                  <a:cubicBezTo>
                    <a:pt x="20" y="19"/>
                    <a:pt x="20" y="19"/>
                    <a:pt x="20" y="19"/>
                  </a:cubicBezTo>
                  <a:cubicBezTo>
                    <a:pt x="21" y="18"/>
                    <a:pt x="22" y="16"/>
                    <a:pt x="22" y="13"/>
                  </a:cubicBezTo>
                  <a:cubicBezTo>
                    <a:pt x="22" y="11"/>
                    <a:pt x="21" y="9"/>
                    <a:pt x="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04" name="Freeform 70"/>
            <p:cNvSpPr>
              <a:spLocks noEditPoints="1"/>
            </p:cNvSpPr>
            <p:nvPr/>
          </p:nvSpPr>
          <p:spPr bwMode="auto">
            <a:xfrm>
              <a:off x="4252312" y="2802677"/>
              <a:ext cx="334191" cy="321546"/>
            </a:xfrm>
            <a:custGeom>
              <a:avLst/>
              <a:gdLst>
                <a:gd name="T0" fmla="*/ 1376772661 w 78"/>
                <a:gd name="T1" fmla="*/ 661707370 h 75"/>
                <a:gd name="T2" fmla="*/ 715922812 w 78"/>
                <a:gd name="T3" fmla="*/ 0 h 75"/>
                <a:gd name="T4" fmla="*/ 55072963 w 78"/>
                <a:gd name="T5" fmla="*/ 661707370 h 75"/>
                <a:gd name="T6" fmla="*/ 201928485 w 78"/>
                <a:gd name="T7" fmla="*/ 1066083619 h 75"/>
                <a:gd name="T8" fmla="*/ 0 w 78"/>
                <a:gd name="T9" fmla="*/ 1268271744 h 75"/>
                <a:gd name="T10" fmla="*/ 110141642 w 78"/>
                <a:gd name="T11" fmla="*/ 1378557735 h 75"/>
                <a:gd name="T12" fmla="*/ 312070127 w 78"/>
                <a:gd name="T13" fmla="*/ 1176369610 h 75"/>
                <a:gd name="T14" fmla="*/ 715922812 w 78"/>
                <a:gd name="T15" fmla="*/ 1323414740 h 75"/>
                <a:gd name="T16" fmla="*/ 1119775498 w 78"/>
                <a:gd name="T17" fmla="*/ 1176369610 h 75"/>
                <a:gd name="T18" fmla="*/ 1321699698 w 78"/>
                <a:gd name="T19" fmla="*/ 1378557735 h 75"/>
                <a:gd name="T20" fmla="*/ 1431841340 w 78"/>
                <a:gd name="T21" fmla="*/ 1268271744 h 75"/>
                <a:gd name="T22" fmla="*/ 1229917139 w 78"/>
                <a:gd name="T23" fmla="*/ 1066083619 h 75"/>
                <a:gd name="T24" fmla="*/ 1376772661 w 78"/>
                <a:gd name="T25" fmla="*/ 661707370 h 75"/>
                <a:gd name="T26" fmla="*/ 128500724 w 78"/>
                <a:gd name="T27" fmla="*/ 661707370 h 75"/>
                <a:gd name="T28" fmla="*/ 715922812 w 78"/>
                <a:gd name="T29" fmla="*/ 73522565 h 75"/>
                <a:gd name="T30" fmla="*/ 1303344900 w 78"/>
                <a:gd name="T31" fmla="*/ 661707370 h 75"/>
                <a:gd name="T32" fmla="*/ 715922812 w 78"/>
                <a:gd name="T33" fmla="*/ 1249892175 h 75"/>
                <a:gd name="T34" fmla="*/ 128500724 w 78"/>
                <a:gd name="T35" fmla="*/ 661707370 h 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8" h="75">
                  <a:moveTo>
                    <a:pt x="75" y="36"/>
                  </a:moveTo>
                  <a:cubicBezTo>
                    <a:pt x="75" y="16"/>
                    <a:pt x="59" y="0"/>
                    <a:pt x="39" y="0"/>
                  </a:cubicBezTo>
                  <a:cubicBezTo>
                    <a:pt x="19" y="0"/>
                    <a:pt x="3" y="16"/>
                    <a:pt x="3" y="36"/>
                  </a:cubicBezTo>
                  <a:cubicBezTo>
                    <a:pt x="3" y="44"/>
                    <a:pt x="6" y="52"/>
                    <a:pt x="11" y="58"/>
                  </a:cubicBezTo>
                  <a:cubicBezTo>
                    <a:pt x="0" y="69"/>
                    <a:pt x="0" y="69"/>
                    <a:pt x="0" y="69"/>
                  </a:cubicBezTo>
                  <a:cubicBezTo>
                    <a:pt x="6" y="75"/>
                    <a:pt x="6" y="75"/>
                    <a:pt x="6" y="75"/>
                  </a:cubicBezTo>
                  <a:cubicBezTo>
                    <a:pt x="17" y="64"/>
                    <a:pt x="17" y="64"/>
                    <a:pt x="17" y="64"/>
                  </a:cubicBezTo>
                  <a:cubicBezTo>
                    <a:pt x="23" y="69"/>
                    <a:pt x="31" y="72"/>
                    <a:pt x="39" y="72"/>
                  </a:cubicBezTo>
                  <a:cubicBezTo>
                    <a:pt x="47" y="72"/>
                    <a:pt x="55" y="69"/>
                    <a:pt x="61" y="64"/>
                  </a:cubicBezTo>
                  <a:cubicBezTo>
                    <a:pt x="72" y="75"/>
                    <a:pt x="72" y="75"/>
                    <a:pt x="72" y="75"/>
                  </a:cubicBezTo>
                  <a:cubicBezTo>
                    <a:pt x="78" y="69"/>
                    <a:pt x="78" y="69"/>
                    <a:pt x="78" y="69"/>
                  </a:cubicBezTo>
                  <a:cubicBezTo>
                    <a:pt x="67" y="58"/>
                    <a:pt x="67" y="58"/>
                    <a:pt x="67" y="58"/>
                  </a:cubicBezTo>
                  <a:cubicBezTo>
                    <a:pt x="72" y="52"/>
                    <a:pt x="75" y="44"/>
                    <a:pt x="75" y="36"/>
                  </a:cubicBezTo>
                  <a:close/>
                  <a:moveTo>
                    <a:pt x="7" y="36"/>
                  </a:moveTo>
                  <a:cubicBezTo>
                    <a:pt x="7" y="18"/>
                    <a:pt x="21" y="4"/>
                    <a:pt x="39" y="4"/>
                  </a:cubicBezTo>
                  <a:cubicBezTo>
                    <a:pt x="57" y="4"/>
                    <a:pt x="71" y="18"/>
                    <a:pt x="71" y="36"/>
                  </a:cubicBezTo>
                  <a:cubicBezTo>
                    <a:pt x="71" y="54"/>
                    <a:pt x="57" y="68"/>
                    <a:pt x="39" y="68"/>
                  </a:cubicBezTo>
                  <a:cubicBezTo>
                    <a:pt x="21" y="68"/>
                    <a:pt x="7" y="54"/>
                    <a:pt x="7"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05" name="Freeform 71"/>
            <p:cNvSpPr>
              <a:spLocks/>
            </p:cNvSpPr>
            <p:nvPr/>
          </p:nvSpPr>
          <p:spPr bwMode="auto">
            <a:xfrm>
              <a:off x="4402246" y="2855064"/>
              <a:ext cx="81290" cy="166192"/>
            </a:xfrm>
            <a:custGeom>
              <a:avLst/>
              <a:gdLst>
                <a:gd name="T0" fmla="*/ 62000786 w 45"/>
                <a:gd name="T1" fmla="*/ 0 h 92"/>
                <a:gd name="T2" fmla="*/ 0 w 45"/>
                <a:gd name="T3" fmla="*/ 0 h 92"/>
                <a:gd name="T4" fmla="*/ 0 w 45"/>
                <a:gd name="T5" fmla="*/ 199056468 h 92"/>
                <a:gd name="T6" fmla="*/ 101160889 w 45"/>
                <a:gd name="T7" fmla="*/ 300215009 h 92"/>
                <a:gd name="T8" fmla="*/ 146845869 w 45"/>
                <a:gd name="T9" fmla="*/ 254530274 h 92"/>
                <a:gd name="T10" fmla="*/ 62000786 w 45"/>
                <a:gd name="T11" fmla="*/ 169687451 h 92"/>
                <a:gd name="T12" fmla="*/ 62000786 w 45"/>
                <a:gd name="T13" fmla="*/ 0 h 9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 h="92">
                  <a:moveTo>
                    <a:pt x="19" y="0"/>
                  </a:moveTo>
                  <a:lnTo>
                    <a:pt x="0" y="0"/>
                  </a:lnTo>
                  <a:lnTo>
                    <a:pt x="0" y="61"/>
                  </a:lnTo>
                  <a:lnTo>
                    <a:pt x="31" y="92"/>
                  </a:lnTo>
                  <a:lnTo>
                    <a:pt x="45" y="78"/>
                  </a:lnTo>
                  <a:lnTo>
                    <a:pt x="19" y="52"/>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695" name="组合 328"/>
          <p:cNvGrpSpPr>
            <a:grpSpLocks/>
          </p:cNvGrpSpPr>
          <p:nvPr/>
        </p:nvGrpSpPr>
        <p:grpSpPr bwMode="auto">
          <a:xfrm>
            <a:off x="5121276" y="3387725"/>
            <a:ext cx="238125" cy="412750"/>
            <a:chOff x="5121208" y="2734032"/>
            <a:chExt cx="238450" cy="411868"/>
          </a:xfrm>
        </p:grpSpPr>
        <p:sp>
          <p:nvSpPr>
            <p:cNvPr id="28900" name="Freeform 72"/>
            <p:cNvSpPr>
              <a:spLocks noEditPoints="1"/>
            </p:cNvSpPr>
            <p:nvPr/>
          </p:nvSpPr>
          <p:spPr bwMode="auto">
            <a:xfrm>
              <a:off x="5171788" y="2734032"/>
              <a:ext cx="137289" cy="256514"/>
            </a:xfrm>
            <a:custGeom>
              <a:avLst/>
              <a:gdLst>
                <a:gd name="T0" fmla="*/ 294506356 w 32"/>
                <a:gd name="T1" fmla="*/ 1096657203 h 60"/>
                <a:gd name="T2" fmla="*/ 294506356 w 32"/>
                <a:gd name="T3" fmla="*/ 1096657203 h 60"/>
                <a:gd name="T4" fmla="*/ 496977599 w 32"/>
                <a:gd name="T5" fmla="*/ 1005269816 h 60"/>
                <a:gd name="T6" fmla="*/ 589008423 w 32"/>
                <a:gd name="T7" fmla="*/ 804214142 h 60"/>
                <a:gd name="T8" fmla="*/ 589008423 w 32"/>
                <a:gd name="T9" fmla="*/ 292443061 h 60"/>
                <a:gd name="T10" fmla="*/ 496977599 w 32"/>
                <a:gd name="T11" fmla="*/ 91387388 h 60"/>
                <a:gd name="T12" fmla="*/ 294506356 w 32"/>
                <a:gd name="T13" fmla="*/ 0 h 60"/>
                <a:gd name="T14" fmla="*/ 294506356 w 32"/>
                <a:gd name="T15" fmla="*/ 0 h 60"/>
                <a:gd name="T16" fmla="*/ 92030823 w 32"/>
                <a:gd name="T17" fmla="*/ 91387388 h 60"/>
                <a:gd name="T18" fmla="*/ 0 w 32"/>
                <a:gd name="T19" fmla="*/ 292443061 h 60"/>
                <a:gd name="T20" fmla="*/ 0 w 32"/>
                <a:gd name="T21" fmla="*/ 804214142 h 60"/>
                <a:gd name="T22" fmla="*/ 92030823 w 32"/>
                <a:gd name="T23" fmla="*/ 1005269816 h 60"/>
                <a:gd name="T24" fmla="*/ 294506356 w 32"/>
                <a:gd name="T25" fmla="*/ 1096657203 h 60"/>
                <a:gd name="T26" fmla="*/ 73625517 w 32"/>
                <a:gd name="T27" fmla="*/ 292443061 h 60"/>
                <a:gd name="T28" fmla="*/ 147251033 w 32"/>
                <a:gd name="T29" fmla="*/ 146221530 h 60"/>
                <a:gd name="T30" fmla="*/ 294506356 w 32"/>
                <a:gd name="T31" fmla="*/ 73110765 h 60"/>
                <a:gd name="T32" fmla="*/ 294506356 w 32"/>
                <a:gd name="T33" fmla="*/ 73110765 h 60"/>
                <a:gd name="T34" fmla="*/ 441757389 w 32"/>
                <a:gd name="T35" fmla="*/ 146221530 h 60"/>
                <a:gd name="T36" fmla="*/ 515382906 w 32"/>
                <a:gd name="T37" fmla="*/ 292443061 h 60"/>
                <a:gd name="T38" fmla="*/ 515382906 w 32"/>
                <a:gd name="T39" fmla="*/ 804214142 h 60"/>
                <a:gd name="T40" fmla="*/ 441757389 w 32"/>
                <a:gd name="T41" fmla="*/ 950435673 h 60"/>
                <a:gd name="T42" fmla="*/ 294506356 w 32"/>
                <a:gd name="T43" fmla="*/ 1023546438 h 60"/>
                <a:gd name="T44" fmla="*/ 147251033 w 32"/>
                <a:gd name="T45" fmla="*/ 950435673 h 60"/>
                <a:gd name="T46" fmla="*/ 73625517 w 32"/>
                <a:gd name="T47" fmla="*/ 804214142 h 60"/>
                <a:gd name="T48" fmla="*/ 73625517 w 32"/>
                <a:gd name="T49" fmla="*/ 292443061 h 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2" h="60">
                  <a:moveTo>
                    <a:pt x="16" y="60"/>
                  </a:moveTo>
                  <a:cubicBezTo>
                    <a:pt x="16" y="60"/>
                    <a:pt x="16" y="60"/>
                    <a:pt x="16" y="60"/>
                  </a:cubicBezTo>
                  <a:cubicBezTo>
                    <a:pt x="20" y="60"/>
                    <a:pt x="24" y="58"/>
                    <a:pt x="27" y="55"/>
                  </a:cubicBezTo>
                  <a:cubicBezTo>
                    <a:pt x="30" y="52"/>
                    <a:pt x="32" y="48"/>
                    <a:pt x="32" y="44"/>
                  </a:cubicBezTo>
                  <a:cubicBezTo>
                    <a:pt x="32" y="16"/>
                    <a:pt x="32" y="16"/>
                    <a:pt x="32" y="16"/>
                  </a:cubicBezTo>
                  <a:cubicBezTo>
                    <a:pt x="32" y="12"/>
                    <a:pt x="30" y="8"/>
                    <a:pt x="27" y="5"/>
                  </a:cubicBezTo>
                  <a:cubicBezTo>
                    <a:pt x="24" y="2"/>
                    <a:pt x="20" y="0"/>
                    <a:pt x="16" y="0"/>
                  </a:cubicBezTo>
                  <a:cubicBezTo>
                    <a:pt x="16" y="0"/>
                    <a:pt x="16" y="0"/>
                    <a:pt x="16" y="0"/>
                  </a:cubicBezTo>
                  <a:cubicBezTo>
                    <a:pt x="12" y="0"/>
                    <a:pt x="8" y="2"/>
                    <a:pt x="5" y="5"/>
                  </a:cubicBezTo>
                  <a:cubicBezTo>
                    <a:pt x="2" y="8"/>
                    <a:pt x="0" y="12"/>
                    <a:pt x="0" y="16"/>
                  </a:cubicBezTo>
                  <a:cubicBezTo>
                    <a:pt x="0" y="44"/>
                    <a:pt x="0" y="44"/>
                    <a:pt x="0" y="44"/>
                  </a:cubicBezTo>
                  <a:cubicBezTo>
                    <a:pt x="0" y="48"/>
                    <a:pt x="2" y="52"/>
                    <a:pt x="5" y="55"/>
                  </a:cubicBezTo>
                  <a:cubicBezTo>
                    <a:pt x="8" y="58"/>
                    <a:pt x="12" y="60"/>
                    <a:pt x="16" y="60"/>
                  </a:cubicBezTo>
                  <a:close/>
                  <a:moveTo>
                    <a:pt x="4" y="16"/>
                  </a:moveTo>
                  <a:cubicBezTo>
                    <a:pt x="4" y="13"/>
                    <a:pt x="5" y="10"/>
                    <a:pt x="8" y="8"/>
                  </a:cubicBezTo>
                  <a:cubicBezTo>
                    <a:pt x="10" y="5"/>
                    <a:pt x="13" y="4"/>
                    <a:pt x="16" y="4"/>
                  </a:cubicBezTo>
                  <a:cubicBezTo>
                    <a:pt x="16" y="4"/>
                    <a:pt x="16" y="4"/>
                    <a:pt x="16" y="4"/>
                  </a:cubicBezTo>
                  <a:cubicBezTo>
                    <a:pt x="19" y="4"/>
                    <a:pt x="22" y="5"/>
                    <a:pt x="24" y="8"/>
                  </a:cubicBezTo>
                  <a:cubicBezTo>
                    <a:pt x="27" y="10"/>
                    <a:pt x="28" y="13"/>
                    <a:pt x="28" y="16"/>
                  </a:cubicBezTo>
                  <a:cubicBezTo>
                    <a:pt x="28" y="44"/>
                    <a:pt x="28" y="44"/>
                    <a:pt x="28" y="44"/>
                  </a:cubicBezTo>
                  <a:cubicBezTo>
                    <a:pt x="28" y="47"/>
                    <a:pt x="27" y="50"/>
                    <a:pt x="24" y="52"/>
                  </a:cubicBezTo>
                  <a:cubicBezTo>
                    <a:pt x="22" y="55"/>
                    <a:pt x="19" y="56"/>
                    <a:pt x="16" y="56"/>
                  </a:cubicBezTo>
                  <a:cubicBezTo>
                    <a:pt x="13" y="56"/>
                    <a:pt x="10" y="55"/>
                    <a:pt x="8" y="52"/>
                  </a:cubicBezTo>
                  <a:cubicBezTo>
                    <a:pt x="5" y="50"/>
                    <a:pt x="4" y="47"/>
                    <a:pt x="4" y="44"/>
                  </a:cubicBezTo>
                  <a:lnTo>
                    <a:pt x="4"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901" name="Freeform 73"/>
            <p:cNvSpPr>
              <a:spLocks/>
            </p:cNvSpPr>
            <p:nvPr/>
          </p:nvSpPr>
          <p:spPr bwMode="auto">
            <a:xfrm>
              <a:off x="5121208" y="2889386"/>
              <a:ext cx="238450" cy="256514"/>
            </a:xfrm>
            <a:custGeom>
              <a:avLst/>
              <a:gdLst>
                <a:gd name="T0" fmla="*/ 942805752 w 56"/>
                <a:gd name="T1" fmla="*/ 0 h 60"/>
                <a:gd name="T2" fmla="*/ 942805752 w 56"/>
                <a:gd name="T3" fmla="*/ 255885541 h 60"/>
                <a:gd name="T4" fmla="*/ 852152171 w 56"/>
                <a:gd name="T5" fmla="*/ 493494459 h 60"/>
                <a:gd name="T6" fmla="*/ 616448604 w 56"/>
                <a:gd name="T7" fmla="*/ 584881847 h 60"/>
                <a:gd name="T8" fmla="*/ 398880012 w 56"/>
                <a:gd name="T9" fmla="*/ 584881847 h 60"/>
                <a:gd name="T10" fmla="*/ 163176445 w 56"/>
                <a:gd name="T11" fmla="*/ 493494459 h 60"/>
                <a:gd name="T12" fmla="*/ 72522864 w 56"/>
                <a:gd name="T13" fmla="*/ 255885541 h 60"/>
                <a:gd name="T14" fmla="*/ 72522864 w 56"/>
                <a:gd name="T15" fmla="*/ 0 h 60"/>
                <a:gd name="T16" fmla="*/ 0 w 56"/>
                <a:gd name="T17" fmla="*/ 0 h 60"/>
                <a:gd name="T18" fmla="*/ 0 w 56"/>
                <a:gd name="T19" fmla="*/ 255885541 h 60"/>
                <a:gd name="T20" fmla="*/ 108784296 w 56"/>
                <a:gd name="T21" fmla="*/ 548328602 h 60"/>
                <a:gd name="T22" fmla="*/ 398880012 w 56"/>
                <a:gd name="T23" fmla="*/ 657992612 h 60"/>
                <a:gd name="T24" fmla="*/ 471402876 w 56"/>
                <a:gd name="T25" fmla="*/ 657992612 h 60"/>
                <a:gd name="T26" fmla="*/ 471402876 w 56"/>
                <a:gd name="T27" fmla="*/ 1023546438 h 60"/>
                <a:gd name="T28" fmla="*/ 217568593 w 56"/>
                <a:gd name="T29" fmla="*/ 1023546438 h 60"/>
                <a:gd name="T30" fmla="*/ 217568593 w 56"/>
                <a:gd name="T31" fmla="*/ 1096657203 h 60"/>
                <a:gd name="T32" fmla="*/ 471402876 w 56"/>
                <a:gd name="T33" fmla="*/ 1096657203 h 60"/>
                <a:gd name="T34" fmla="*/ 543925740 w 56"/>
                <a:gd name="T35" fmla="*/ 1096657203 h 60"/>
                <a:gd name="T36" fmla="*/ 797760023 w 56"/>
                <a:gd name="T37" fmla="*/ 1096657203 h 60"/>
                <a:gd name="T38" fmla="*/ 797760023 w 56"/>
                <a:gd name="T39" fmla="*/ 1023546438 h 60"/>
                <a:gd name="T40" fmla="*/ 543925740 w 56"/>
                <a:gd name="T41" fmla="*/ 1023546438 h 60"/>
                <a:gd name="T42" fmla="*/ 543925740 w 56"/>
                <a:gd name="T43" fmla="*/ 657992612 h 60"/>
                <a:gd name="T44" fmla="*/ 616448604 w 56"/>
                <a:gd name="T45" fmla="*/ 657992612 h 60"/>
                <a:gd name="T46" fmla="*/ 906544320 w 56"/>
                <a:gd name="T47" fmla="*/ 548328602 h 60"/>
                <a:gd name="T48" fmla="*/ 1015328616 w 56"/>
                <a:gd name="T49" fmla="*/ 255885541 h 60"/>
                <a:gd name="T50" fmla="*/ 1015328616 w 56"/>
                <a:gd name="T51" fmla="*/ 0 h 60"/>
                <a:gd name="T52" fmla="*/ 942805752 w 56"/>
                <a:gd name="T53" fmla="*/ 0 h 6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60">
                  <a:moveTo>
                    <a:pt x="52" y="0"/>
                  </a:moveTo>
                  <a:cubicBezTo>
                    <a:pt x="52" y="14"/>
                    <a:pt x="52" y="14"/>
                    <a:pt x="52" y="14"/>
                  </a:cubicBezTo>
                  <a:cubicBezTo>
                    <a:pt x="52" y="19"/>
                    <a:pt x="50" y="23"/>
                    <a:pt x="47" y="27"/>
                  </a:cubicBezTo>
                  <a:cubicBezTo>
                    <a:pt x="43" y="30"/>
                    <a:pt x="39" y="32"/>
                    <a:pt x="34" y="32"/>
                  </a:cubicBezTo>
                  <a:cubicBezTo>
                    <a:pt x="22" y="32"/>
                    <a:pt x="22" y="32"/>
                    <a:pt x="22" y="32"/>
                  </a:cubicBezTo>
                  <a:cubicBezTo>
                    <a:pt x="17" y="32"/>
                    <a:pt x="13" y="30"/>
                    <a:pt x="9" y="27"/>
                  </a:cubicBezTo>
                  <a:cubicBezTo>
                    <a:pt x="6" y="23"/>
                    <a:pt x="4" y="19"/>
                    <a:pt x="4" y="14"/>
                  </a:cubicBezTo>
                  <a:cubicBezTo>
                    <a:pt x="4" y="0"/>
                    <a:pt x="4" y="0"/>
                    <a:pt x="4" y="0"/>
                  </a:cubicBezTo>
                  <a:cubicBezTo>
                    <a:pt x="0" y="0"/>
                    <a:pt x="0" y="0"/>
                    <a:pt x="0" y="0"/>
                  </a:cubicBezTo>
                  <a:cubicBezTo>
                    <a:pt x="0" y="14"/>
                    <a:pt x="0" y="14"/>
                    <a:pt x="0" y="14"/>
                  </a:cubicBezTo>
                  <a:cubicBezTo>
                    <a:pt x="0" y="20"/>
                    <a:pt x="2" y="25"/>
                    <a:pt x="6" y="30"/>
                  </a:cubicBezTo>
                  <a:cubicBezTo>
                    <a:pt x="11" y="34"/>
                    <a:pt x="16" y="36"/>
                    <a:pt x="22" y="36"/>
                  </a:cubicBezTo>
                  <a:cubicBezTo>
                    <a:pt x="26" y="36"/>
                    <a:pt x="26" y="36"/>
                    <a:pt x="26" y="36"/>
                  </a:cubicBezTo>
                  <a:cubicBezTo>
                    <a:pt x="26" y="56"/>
                    <a:pt x="26" y="56"/>
                    <a:pt x="26" y="56"/>
                  </a:cubicBezTo>
                  <a:cubicBezTo>
                    <a:pt x="12" y="56"/>
                    <a:pt x="12" y="56"/>
                    <a:pt x="12" y="56"/>
                  </a:cubicBezTo>
                  <a:cubicBezTo>
                    <a:pt x="12" y="60"/>
                    <a:pt x="12" y="60"/>
                    <a:pt x="12" y="60"/>
                  </a:cubicBezTo>
                  <a:cubicBezTo>
                    <a:pt x="26" y="60"/>
                    <a:pt x="26" y="60"/>
                    <a:pt x="26" y="60"/>
                  </a:cubicBezTo>
                  <a:cubicBezTo>
                    <a:pt x="30" y="60"/>
                    <a:pt x="30" y="60"/>
                    <a:pt x="30" y="60"/>
                  </a:cubicBezTo>
                  <a:cubicBezTo>
                    <a:pt x="44" y="60"/>
                    <a:pt x="44" y="60"/>
                    <a:pt x="44" y="60"/>
                  </a:cubicBezTo>
                  <a:cubicBezTo>
                    <a:pt x="44" y="56"/>
                    <a:pt x="44" y="56"/>
                    <a:pt x="44" y="56"/>
                  </a:cubicBezTo>
                  <a:cubicBezTo>
                    <a:pt x="30" y="56"/>
                    <a:pt x="30" y="56"/>
                    <a:pt x="30" y="56"/>
                  </a:cubicBezTo>
                  <a:cubicBezTo>
                    <a:pt x="30" y="36"/>
                    <a:pt x="30" y="36"/>
                    <a:pt x="30" y="36"/>
                  </a:cubicBezTo>
                  <a:cubicBezTo>
                    <a:pt x="34" y="36"/>
                    <a:pt x="34" y="36"/>
                    <a:pt x="34" y="36"/>
                  </a:cubicBezTo>
                  <a:cubicBezTo>
                    <a:pt x="40" y="36"/>
                    <a:pt x="45" y="34"/>
                    <a:pt x="50" y="30"/>
                  </a:cubicBezTo>
                  <a:cubicBezTo>
                    <a:pt x="54" y="25"/>
                    <a:pt x="56" y="20"/>
                    <a:pt x="56" y="14"/>
                  </a:cubicBezTo>
                  <a:cubicBezTo>
                    <a:pt x="56" y="0"/>
                    <a:pt x="56" y="0"/>
                    <a:pt x="56" y="0"/>
                  </a:cubicBezTo>
                  <a:lnTo>
                    <a:pt x="5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696" name="组合 331"/>
          <p:cNvGrpSpPr>
            <a:grpSpLocks/>
          </p:cNvGrpSpPr>
          <p:nvPr/>
        </p:nvGrpSpPr>
        <p:grpSpPr bwMode="auto">
          <a:xfrm>
            <a:off x="6677025" y="3440117"/>
            <a:ext cx="411163" cy="307975"/>
            <a:chOff x="6676550" y="2786420"/>
            <a:chExt cx="411868" cy="307094"/>
          </a:xfrm>
        </p:grpSpPr>
        <p:sp>
          <p:nvSpPr>
            <p:cNvPr id="28897" name="Freeform 74"/>
            <p:cNvSpPr>
              <a:spLocks noEditPoints="1"/>
            </p:cNvSpPr>
            <p:nvPr/>
          </p:nvSpPr>
          <p:spPr bwMode="auto">
            <a:xfrm>
              <a:off x="6676550" y="2786420"/>
              <a:ext cx="411868" cy="307094"/>
            </a:xfrm>
            <a:custGeom>
              <a:avLst/>
              <a:gdLst>
                <a:gd name="T0" fmla="*/ 0 w 228"/>
                <a:gd name="T1" fmla="*/ 0 h 170"/>
                <a:gd name="T2" fmla="*/ 0 w 228"/>
                <a:gd name="T3" fmla="*/ 554745440 h 170"/>
                <a:gd name="T4" fmla="*/ 744014252 w 228"/>
                <a:gd name="T5" fmla="*/ 554745440 h 170"/>
                <a:gd name="T6" fmla="*/ 744014252 w 228"/>
                <a:gd name="T7" fmla="*/ 0 h 170"/>
                <a:gd name="T8" fmla="*/ 0 w 228"/>
                <a:gd name="T9" fmla="*/ 0 h 170"/>
                <a:gd name="T10" fmla="*/ 711382745 w 228"/>
                <a:gd name="T11" fmla="*/ 525376415 h 170"/>
                <a:gd name="T12" fmla="*/ 32631507 w 228"/>
                <a:gd name="T13" fmla="*/ 525376415 h 170"/>
                <a:gd name="T14" fmla="*/ 32631507 w 228"/>
                <a:gd name="T15" fmla="*/ 29369025 h 170"/>
                <a:gd name="T16" fmla="*/ 711382745 w 228"/>
                <a:gd name="T17" fmla="*/ 29369025 h 170"/>
                <a:gd name="T18" fmla="*/ 711382745 w 228"/>
                <a:gd name="T19" fmla="*/ 525376415 h 17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8" h="170">
                  <a:moveTo>
                    <a:pt x="0" y="0"/>
                  </a:moveTo>
                  <a:lnTo>
                    <a:pt x="0" y="170"/>
                  </a:lnTo>
                  <a:lnTo>
                    <a:pt x="228" y="170"/>
                  </a:lnTo>
                  <a:lnTo>
                    <a:pt x="228" y="0"/>
                  </a:lnTo>
                  <a:lnTo>
                    <a:pt x="0" y="0"/>
                  </a:lnTo>
                  <a:close/>
                  <a:moveTo>
                    <a:pt x="218" y="161"/>
                  </a:moveTo>
                  <a:lnTo>
                    <a:pt x="10" y="161"/>
                  </a:lnTo>
                  <a:lnTo>
                    <a:pt x="10" y="9"/>
                  </a:lnTo>
                  <a:lnTo>
                    <a:pt x="218" y="9"/>
                  </a:lnTo>
                  <a:lnTo>
                    <a:pt x="218" y="1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98" name="Freeform 75"/>
            <p:cNvSpPr>
              <a:spLocks noEditPoints="1"/>
            </p:cNvSpPr>
            <p:nvPr/>
          </p:nvSpPr>
          <p:spPr bwMode="auto">
            <a:xfrm>
              <a:off x="6728936" y="2889386"/>
              <a:ext cx="307094" cy="153548"/>
            </a:xfrm>
            <a:custGeom>
              <a:avLst/>
              <a:gdLst>
                <a:gd name="T0" fmla="*/ 430742689 w 170"/>
                <a:gd name="T1" fmla="*/ 91371899 h 85"/>
                <a:gd name="T2" fmla="*/ 306741745 w 170"/>
                <a:gd name="T3" fmla="*/ 120741115 h 85"/>
                <a:gd name="T4" fmla="*/ 186003223 w 170"/>
                <a:gd name="T5" fmla="*/ 0 h 85"/>
                <a:gd name="T6" fmla="*/ 0 w 170"/>
                <a:gd name="T7" fmla="*/ 277376333 h 85"/>
                <a:gd name="T8" fmla="*/ 554745440 w 170"/>
                <a:gd name="T9" fmla="*/ 277376333 h 85"/>
                <a:gd name="T10" fmla="*/ 430742689 w 170"/>
                <a:gd name="T11" fmla="*/ 91371899 h 85"/>
                <a:gd name="T12" fmla="*/ 192529874 w 170"/>
                <a:gd name="T13" fmla="*/ 45685046 h 85"/>
                <a:gd name="T14" fmla="*/ 283899371 w 170"/>
                <a:gd name="T15" fmla="*/ 146846081 h 85"/>
                <a:gd name="T16" fmla="*/ 300215094 w 170"/>
                <a:gd name="T17" fmla="*/ 153372775 h 85"/>
                <a:gd name="T18" fmla="*/ 316530818 w 170"/>
                <a:gd name="T19" fmla="*/ 153372775 h 85"/>
                <a:gd name="T20" fmla="*/ 417691194 w 170"/>
                <a:gd name="T21" fmla="*/ 130530252 h 85"/>
                <a:gd name="T22" fmla="*/ 502534041 w 170"/>
                <a:gd name="T23" fmla="*/ 244744673 h 85"/>
                <a:gd name="T24" fmla="*/ 52211399 w 170"/>
                <a:gd name="T25" fmla="*/ 244744673 h 85"/>
                <a:gd name="T26" fmla="*/ 192529874 w 170"/>
                <a:gd name="T27" fmla="*/ 45685046 h 8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70" h="85">
                  <a:moveTo>
                    <a:pt x="132" y="28"/>
                  </a:moveTo>
                  <a:lnTo>
                    <a:pt x="94" y="37"/>
                  </a:lnTo>
                  <a:lnTo>
                    <a:pt x="57" y="0"/>
                  </a:lnTo>
                  <a:lnTo>
                    <a:pt x="0" y="85"/>
                  </a:lnTo>
                  <a:lnTo>
                    <a:pt x="170" y="85"/>
                  </a:lnTo>
                  <a:lnTo>
                    <a:pt x="132" y="28"/>
                  </a:lnTo>
                  <a:close/>
                  <a:moveTo>
                    <a:pt x="59" y="14"/>
                  </a:moveTo>
                  <a:lnTo>
                    <a:pt x="87" y="45"/>
                  </a:lnTo>
                  <a:lnTo>
                    <a:pt x="92" y="47"/>
                  </a:lnTo>
                  <a:lnTo>
                    <a:pt x="97" y="47"/>
                  </a:lnTo>
                  <a:lnTo>
                    <a:pt x="128" y="40"/>
                  </a:lnTo>
                  <a:lnTo>
                    <a:pt x="154" y="75"/>
                  </a:lnTo>
                  <a:lnTo>
                    <a:pt x="16" y="75"/>
                  </a:lnTo>
                  <a:lnTo>
                    <a:pt x="5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99" name="Oval 76"/>
            <p:cNvSpPr>
              <a:spLocks noChangeArrowheads="1"/>
            </p:cNvSpPr>
            <p:nvPr/>
          </p:nvSpPr>
          <p:spPr bwMode="auto">
            <a:xfrm>
              <a:off x="6967386" y="2837000"/>
              <a:ext cx="68645" cy="6864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697" name="组合 335"/>
          <p:cNvGrpSpPr>
            <a:grpSpLocks/>
          </p:cNvGrpSpPr>
          <p:nvPr/>
        </p:nvGrpSpPr>
        <p:grpSpPr bwMode="auto">
          <a:xfrm>
            <a:off x="930278" y="4225929"/>
            <a:ext cx="409575" cy="360363"/>
            <a:chOff x="930275" y="3572219"/>
            <a:chExt cx="410062" cy="359481"/>
          </a:xfrm>
        </p:grpSpPr>
        <p:sp>
          <p:nvSpPr>
            <p:cNvPr id="28892" name="Rectangle 77"/>
            <p:cNvSpPr>
              <a:spLocks noChangeArrowheads="1"/>
            </p:cNvSpPr>
            <p:nvPr/>
          </p:nvSpPr>
          <p:spPr bwMode="auto">
            <a:xfrm>
              <a:off x="1033242" y="3572219"/>
              <a:ext cx="34323" cy="8490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93" name="Freeform 78"/>
            <p:cNvSpPr>
              <a:spLocks/>
            </p:cNvSpPr>
            <p:nvPr/>
          </p:nvSpPr>
          <p:spPr bwMode="auto">
            <a:xfrm>
              <a:off x="1203047" y="3572219"/>
              <a:ext cx="34323" cy="84903"/>
            </a:xfrm>
            <a:custGeom>
              <a:avLst/>
              <a:gdLst>
                <a:gd name="T0" fmla="*/ 62003596 w 19"/>
                <a:gd name="T1" fmla="*/ 94634329 h 47"/>
                <a:gd name="T2" fmla="*/ 62003596 w 19"/>
                <a:gd name="T3" fmla="*/ 0 h 47"/>
                <a:gd name="T4" fmla="*/ 0 w 19"/>
                <a:gd name="T5" fmla="*/ 0 h 47"/>
                <a:gd name="T6" fmla="*/ 0 w 19"/>
                <a:gd name="T7" fmla="*/ 94634329 h 47"/>
                <a:gd name="T8" fmla="*/ 0 w 19"/>
                <a:gd name="T9" fmla="*/ 153372753 h 47"/>
                <a:gd name="T10" fmla="*/ 62003596 w 19"/>
                <a:gd name="T11" fmla="*/ 153372753 h 47"/>
                <a:gd name="T12" fmla="*/ 62003596 w 19"/>
                <a:gd name="T13" fmla="*/ 94634329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47">
                  <a:moveTo>
                    <a:pt x="19" y="29"/>
                  </a:moveTo>
                  <a:lnTo>
                    <a:pt x="19" y="0"/>
                  </a:lnTo>
                  <a:lnTo>
                    <a:pt x="0" y="0"/>
                  </a:lnTo>
                  <a:lnTo>
                    <a:pt x="0" y="29"/>
                  </a:lnTo>
                  <a:lnTo>
                    <a:pt x="0" y="47"/>
                  </a:lnTo>
                  <a:lnTo>
                    <a:pt x="19" y="47"/>
                  </a:lnTo>
                  <a:lnTo>
                    <a:pt x="19"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94" name="Freeform 79"/>
            <p:cNvSpPr>
              <a:spLocks noEditPoints="1"/>
            </p:cNvSpPr>
            <p:nvPr/>
          </p:nvSpPr>
          <p:spPr bwMode="auto">
            <a:xfrm>
              <a:off x="930275" y="3624606"/>
              <a:ext cx="410062" cy="307094"/>
            </a:xfrm>
            <a:custGeom>
              <a:avLst/>
              <a:gdLst>
                <a:gd name="T0" fmla="*/ 587380396 w 227"/>
                <a:gd name="T1" fmla="*/ 0 h 170"/>
                <a:gd name="T2" fmla="*/ 587380396 w 227"/>
                <a:gd name="T3" fmla="*/ 58738050 h 170"/>
                <a:gd name="T4" fmla="*/ 587380396 w 227"/>
                <a:gd name="T5" fmla="*/ 91369497 h 170"/>
                <a:gd name="T6" fmla="*/ 554748854 w 227"/>
                <a:gd name="T7" fmla="*/ 91369497 h 170"/>
                <a:gd name="T8" fmla="*/ 492748202 w 227"/>
                <a:gd name="T9" fmla="*/ 91369497 h 170"/>
                <a:gd name="T10" fmla="*/ 463379092 w 227"/>
                <a:gd name="T11" fmla="*/ 91369497 h 170"/>
                <a:gd name="T12" fmla="*/ 463379092 w 227"/>
                <a:gd name="T13" fmla="*/ 58738050 h 170"/>
                <a:gd name="T14" fmla="*/ 463379092 w 227"/>
                <a:gd name="T15" fmla="*/ 0 h 170"/>
                <a:gd name="T16" fmla="*/ 277373524 w 227"/>
                <a:gd name="T17" fmla="*/ 0 h 170"/>
                <a:gd name="T18" fmla="*/ 277373524 w 227"/>
                <a:gd name="T19" fmla="*/ 58738050 h 170"/>
                <a:gd name="T20" fmla="*/ 277373524 w 227"/>
                <a:gd name="T21" fmla="*/ 91369497 h 170"/>
                <a:gd name="T22" fmla="*/ 248004414 w 227"/>
                <a:gd name="T23" fmla="*/ 91369497 h 170"/>
                <a:gd name="T24" fmla="*/ 186003762 w 227"/>
                <a:gd name="T25" fmla="*/ 91369497 h 170"/>
                <a:gd name="T26" fmla="*/ 153372220 w 227"/>
                <a:gd name="T27" fmla="*/ 91369497 h 170"/>
                <a:gd name="T28" fmla="*/ 153372220 w 227"/>
                <a:gd name="T29" fmla="*/ 58738050 h 170"/>
                <a:gd name="T30" fmla="*/ 153372220 w 227"/>
                <a:gd name="T31" fmla="*/ 0 h 170"/>
                <a:gd name="T32" fmla="*/ 0 w 227"/>
                <a:gd name="T33" fmla="*/ 0 h 170"/>
                <a:gd name="T34" fmla="*/ 0 w 227"/>
                <a:gd name="T35" fmla="*/ 554745440 h 170"/>
                <a:gd name="T36" fmla="*/ 740752616 w 227"/>
                <a:gd name="T37" fmla="*/ 554745440 h 170"/>
                <a:gd name="T38" fmla="*/ 740752616 w 227"/>
                <a:gd name="T39" fmla="*/ 0 h 170"/>
                <a:gd name="T40" fmla="*/ 587380396 w 227"/>
                <a:gd name="T41" fmla="*/ 0 h 170"/>
                <a:gd name="T42" fmla="*/ 711383506 w 227"/>
                <a:gd name="T43" fmla="*/ 522113993 h 170"/>
                <a:gd name="T44" fmla="*/ 29369110 w 227"/>
                <a:gd name="T45" fmla="*/ 522113993 h 170"/>
                <a:gd name="T46" fmla="*/ 29369110 w 227"/>
                <a:gd name="T47" fmla="*/ 29369025 h 170"/>
                <a:gd name="T48" fmla="*/ 124003110 w 227"/>
                <a:gd name="T49" fmla="*/ 29369025 h 170"/>
                <a:gd name="T50" fmla="*/ 124003110 w 227"/>
                <a:gd name="T51" fmla="*/ 58738050 h 170"/>
                <a:gd name="T52" fmla="*/ 124003110 w 227"/>
                <a:gd name="T53" fmla="*/ 91369497 h 170"/>
                <a:gd name="T54" fmla="*/ 124003110 w 227"/>
                <a:gd name="T55" fmla="*/ 120738522 h 170"/>
                <a:gd name="T56" fmla="*/ 153372220 w 227"/>
                <a:gd name="T57" fmla="*/ 120738522 h 170"/>
                <a:gd name="T58" fmla="*/ 186003762 w 227"/>
                <a:gd name="T59" fmla="*/ 120738522 h 170"/>
                <a:gd name="T60" fmla="*/ 248004414 w 227"/>
                <a:gd name="T61" fmla="*/ 120738522 h 170"/>
                <a:gd name="T62" fmla="*/ 277373524 w 227"/>
                <a:gd name="T63" fmla="*/ 120738522 h 170"/>
                <a:gd name="T64" fmla="*/ 310006872 w 227"/>
                <a:gd name="T65" fmla="*/ 120738522 h 170"/>
                <a:gd name="T66" fmla="*/ 310006872 w 227"/>
                <a:gd name="T67" fmla="*/ 91369497 h 170"/>
                <a:gd name="T68" fmla="*/ 310006872 w 227"/>
                <a:gd name="T69" fmla="*/ 58738050 h 170"/>
                <a:gd name="T70" fmla="*/ 310006872 w 227"/>
                <a:gd name="T71" fmla="*/ 29369025 h 170"/>
                <a:gd name="T72" fmla="*/ 434009982 w 227"/>
                <a:gd name="T73" fmla="*/ 29369025 h 170"/>
                <a:gd name="T74" fmla="*/ 434009982 w 227"/>
                <a:gd name="T75" fmla="*/ 58738050 h 170"/>
                <a:gd name="T76" fmla="*/ 434009982 w 227"/>
                <a:gd name="T77" fmla="*/ 91369497 h 170"/>
                <a:gd name="T78" fmla="*/ 434009982 w 227"/>
                <a:gd name="T79" fmla="*/ 120738522 h 170"/>
                <a:gd name="T80" fmla="*/ 463379092 w 227"/>
                <a:gd name="T81" fmla="*/ 120738522 h 170"/>
                <a:gd name="T82" fmla="*/ 492748202 w 227"/>
                <a:gd name="T83" fmla="*/ 120738522 h 170"/>
                <a:gd name="T84" fmla="*/ 554748854 w 227"/>
                <a:gd name="T85" fmla="*/ 120738522 h 170"/>
                <a:gd name="T86" fmla="*/ 587380396 w 227"/>
                <a:gd name="T87" fmla="*/ 120738522 h 170"/>
                <a:gd name="T88" fmla="*/ 616749506 w 227"/>
                <a:gd name="T89" fmla="*/ 120738522 h 170"/>
                <a:gd name="T90" fmla="*/ 616749506 w 227"/>
                <a:gd name="T91" fmla="*/ 91369497 h 170"/>
                <a:gd name="T92" fmla="*/ 616749506 w 227"/>
                <a:gd name="T93" fmla="*/ 58738050 h 170"/>
                <a:gd name="T94" fmla="*/ 616749506 w 227"/>
                <a:gd name="T95" fmla="*/ 29369025 h 170"/>
                <a:gd name="T96" fmla="*/ 711383506 w 227"/>
                <a:gd name="T97" fmla="*/ 29369025 h 170"/>
                <a:gd name="T98" fmla="*/ 711383506 w 227"/>
                <a:gd name="T99" fmla="*/ 522113993 h 1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27" h="170">
                  <a:moveTo>
                    <a:pt x="180" y="0"/>
                  </a:moveTo>
                  <a:lnTo>
                    <a:pt x="180" y="18"/>
                  </a:lnTo>
                  <a:lnTo>
                    <a:pt x="180" y="28"/>
                  </a:lnTo>
                  <a:lnTo>
                    <a:pt x="170" y="28"/>
                  </a:lnTo>
                  <a:lnTo>
                    <a:pt x="151" y="28"/>
                  </a:lnTo>
                  <a:lnTo>
                    <a:pt x="142" y="28"/>
                  </a:lnTo>
                  <a:lnTo>
                    <a:pt x="142" y="18"/>
                  </a:lnTo>
                  <a:lnTo>
                    <a:pt x="142" y="0"/>
                  </a:lnTo>
                  <a:lnTo>
                    <a:pt x="85" y="0"/>
                  </a:lnTo>
                  <a:lnTo>
                    <a:pt x="85" y="18"/>
                  </a:lnTo>
                  <a:lnTo>
                    <a:pt x="85" y="28"/>
                  </a:lnTo>
                  <a:lnTo>
                    <a:pt x="76" y="28"/>
                  </a:lnTo>
                  <a:lnTo>
                    <a:pt x="57" y="28"/>
                  </a:lnTo>
                  <a:lnTo>
                    <a:pt x="47" y="28"/>
                  </a:lnTo>
                  <a:lnTo>
                    <a:pt x="47" y="18"/>
                  </a:lnTo>
                  <a:lnTo>
                    <a:pt x="47" y="0"/>
                  </a:lnTo>
                  <a:lnTo>
                    <a:pt x="0" y="0"/>
                  </a:lnTo>
                  <a:lnTo>
                    <a:pt x="0" y="170"/>
                  </a:lnTo>
                  <a:lnTo>
                    <a:pt x="227" y="170"/>
                  </a:lnTo>
                  <a:lnTo>
                    <a:pt x="227" y="0"/>
                  </a:lnTo>
                  <a:lnTo>
                    <a:pt x="180" y="0"/>
                  </a:lnTo>
                  <a:close/>
                  <a:moveTo>
                    <a:pt x="218" y="160"/>
                  </a:moveTo>
                  <a:lnTo>
                    <a:pt x="9" y="160"/>
                  </a:lnTo>
                  <a:lnTo>
                    <a:pt x="9" y="9"/>
                  </a:lnTo>
                  <a:lnTo>
                    <a:pt x="38" y="9"/>
                  </a:lnTo>
                  <a:lnTo>
                    <a:pt x="38" y="18"/>
                  </a:lnTo>
                  <a:lnTo>
                    <a:pt x="38" y="28"/>
                  </a:lnTo>
                  <a:lnTo>
                    <a:pt x="38" y="37"/>
                  </a:lnTo>
                  <a:lnTo>
                    <a:pt x="47" y="37"/>
                  </a:lnTo>
                  <a:lnTo>
                    <a:pt x="57" y="37"/>
                  </a:lnTo>
                  <a:lnTo>
                    <a:pt x="76" y="37"/>
                  </a:lnTo>
                  <a:lnTo>
                    <a:pt x="85" y="37"/>
                  </a:lnTo>
                  <a:lnTo>
                    <a:pt x="95" y="37"/>
                  </a:lnTo>
                  <a:lnTo>
                    <a:pt x="95" y="28"/>
                  </a:lnTo>
                  <a:lnTo>
                    <a:pt x="95" y="18"/>
                  </a:lnTo>
                  <a:lnTo>
                    <a:pt x="95" y="9"/>
                  </a:lnTo>
                  <a:lnTo>
                    <a:pt x="133" y="9"/>
                  </a:lnTo>
                  <a:lnTo>
                    <a:pt x="133" y="18"/>
                  </a:lnTo>
                  <a:lnTo>
                    <a:pt x="133" y="28"/>
                  </a:lnTo>
                  <a:lnTo>
                    <a:pt x="133" y="37"/>
                  </a:lnTo>
                  <a:lnTo>
                    <a:pt x="142" y="37"/>
                  </a:lnTo>
                  <a:lnTo>
                    <a:pt x="151" y="37"/>
                  </a:lnTo>
                  <a:lnTo>
                    <a:pt x="170" y="37"/>
                  </a:lnTo>
                  <a:lnTo>
                    <a:pt x="180" y="37"/>
                  </a:lnTo>
                  <a:lnTo>
                    <a:pt x="189" y="37"/>
                  </a:lnTo>
                  <a:lnTo>
                    <a:pt x="189" y="28"/>
                  </a:lnTo>
                  <a:lnTo>
                    <a:pt x="189" y="18"/>
                  </a:lnTo>
                  <a:lnTo>
                    <a:pt x="189" y="9"/>
                  </a:lnTo>
                  <a:lnTo>
                    <a:pt x="218" y="9"/>
                  </a:lnTo>
                  <a:lnTo>
                    <a:pt x="218" y="1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95" name="Rectangle 80"/>
            <p:cNvSpPr>
              <a:spLocks noChangeArrowheads="1"/>
            </p:cNvSpPr>
            <p:nvPr/>
          </p:nvSpPr>
          <p:spPr bwMode="auto">
            <a:xfrm>
              <a:off x="1015178" y="3828733"/>
              <a:ext cx="240257" cy="180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96" name="Rectangle 81"/>
            <p:cNvSpPr>
              <a:spLocks noChangeArrowheads="1"/>
            </p:cNvSpPr>
            <p:nvPr/>
          </p:nvSpPr>
          <p:spPr bwMode="auto">
            <a:xfrm>
              <a:off x="1015178" y="3760088"/>
              <a:ext cx="240257" cy="180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698" name="组合 341"/>
          <p:cNvGrpSpPr>
            <a:grpSpLocks/>
          </p:cNvGrpSpPr>
          <p:nvPr/>
        </p:nvGrpSpPr>
        <p:grpSpPr bwMode="auto">
          <a:xfrm>
            <a:off x="2606678" y="4217992"/>
            <a:ext cx="341313" cy="384175"/>
            <a:chOff x="2606648" y="3563187"/>
            <a:chExt cx="341417" cy="384771"/>
          </a:xfrm>
        </p:grpSpPr>
        <p:sp>
          <p:nvSpPr>
            <p:cNvPr id="28887" name="Freeform 82"/>
            <p:cNvSpPr>
              <a:spLocks noEditPoints="1"/>
            </p:cNvSpPr>
            <p:nvPr/>
          </p:nvSpPr>
          <p:spPr bwMode="auto">
            <a:xfrm>
              <a:off x="2640971" y="3640864"/>
              <a:ext cx="272772" cy="307094"/>
            </a:xfrm>
            <a:custGeom>
              <a:avLst/>
              <a:gdLst>
                <a:gd name="T0" fmla="*/ 0 w 64"/>
                <a:gd name="T1" fmla="*/ 1018745958 h 72"/>
                <a:gd name="T2" fmla="*/ 90824552 w 64"/>
                <a:gd name="T3" fmla="*/ 1218856086 h 72"/>
                <a:gd name="T4" fmla="*/ 290642828 w 64"/>
                <a:gd name="T5" fmla="*/ 1309815623 h 72"/>
                <a:gd name="T6" fmla="*/ 871928484 w 64"/>
                <a:gd name="T7" fmla="*/ 1309815623 h 72"/>
                <a:gd name="T8" fmla="*/ 1071746760 w 64"/>
                <a:gd name="T9" fmla="*/ 1218856086 h 72"/>
                <a:gd name="T10" fmla="*/ 1162571312 w 64"/>
                <a:gd name="T11" fmla="*/ 1018745958 h 72"/>
                <a:gd name="T12" fmla="*/ 1162571312 w 64"/>
                <a:gd name="T13" fmla="*/ 0 h 72"/>
                <a:gd name="T14" fmla="*/ 0 w 64"/>
                <a:gd name="T15" fmla="*/ 0 h 72"/>
                <a:gd name="T16" fmla="*/ 0 w 64"/>
                <a:gd name="T17" fmla="*/ 1018745958 h 72"/>
                <a:gd name="T18" fmla="*/ 72659642 w 64"/>
                <a:gd name="T19" fmla="*/ 72768482 h 72"/>
                <a:gd name="T20" fmla="*/ 1089911671 w 64"/>
                <a:gd name="T21" fmla="*/ 72768482 h 72"/>
                <a:gd name="T22" fmla="*/ 1089911671 w 64"/>
                <a:gd name="T23" fmla="*/ 1018745958 h 72"/>
                <a:gd name="T24" fmla="*/ 1017252029 w 64"/>
                <a:gd name="T25" fmla="*/ 1164278658 h 72"/>
                <a:gd name="T26" fmla="*/ 871928484 w 64"/>
                <a:gd name="T27" fmla="*/ 1237047140 h 72"/>
                <a:gd name="T28" fmla="*/ 290642828 w 64"/>
                <a:gd name="T29" fmla="*/ 1237047140 h 72"/>
                <a:gd name="T30" fmla="*/ 145323545 w 64"/>
                <a:gd name="T31" fmla="*/ 1164278658 h 72"/>
                <a:gd name="T32" fmla="*/ 72659642 w 64"/>
                <a:gd name="T33" fmla="*/ 1018745958 h 72"/>
                <a:gd name="T34" fmla="*/ 72659642 w 64"/>
                <a:gd name="T35" fmla="*/ 72768482 h 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4" h="72">
                  <a:moveTo>
                    <a:pt x="0" y="56"/>
                  </a:moveTo>
                  <a:cubicBezTo>
                    <a:pt x="0" y="60"/>
                    <a:pt x="2" y="64"/>
                    <a:pt x="5" y="67"/>
                  </a:cubicBezTo>
                  <a:cubicBezTo>
                    <a:pt x="8" y="70"/>
                    <a:pt x="12" y="72"/>
                    <a:pt x="16" y="72"/>
                  </a:cubicBezTo>
                  <a:cubicBezTo>
                    <a:pt x="48" y="72"/>
                    <a:pt x="48" y="72"/>
                    <a:pt x="48" y="72"/>
                  </a:cubicBezTo>
                  <a:cubicBezTo>
                    <a:pt x="52" y="72"/>
                    <a:pt x="56" y="70"/>
                    <a:pt x="59" y="67"/>
                  </a:cubicBezTo>
                  <a:cubicBezTo>
                    <a:pt x="62" y="64"/>
                    <a:pt x="64" y="60"/>
                    <a:pt x="64" y="56"/>
                  </a:cubicBezTo>
                  <a:cubicBezTo>
                    <a:pt x="64" y="0"/>
                    <a:pt x="64" y="0"/>
                    <a:pt x="64" y="0"/>
                  </a:cubicBezTo>
                  <a:cubicBezTo>
                    <a:pt x="0" y="0"/>
                    <a:pt x="0" y="0"/>
                    <a:pt x="0" y="0"/>
                  </a:cubicBezTo>
                  <a:lnTo>
                    <a:pt x="0" y="56"/>
                  </a:lnTo>
                  <a:close/>
                  <a:moveTo>
                    <a:pt x="4" y="4"/>
                  </a:moveTo>
                  <a:cubicBezTo>
                    <a:pt x="60" y="4"/>
                    <a:pt x="60" y="4"/>
                    <a:pt x="60" y="4"/>
                  </a:cubicBezTo>
                  <a:cubicBezTo>
                    <a:pt x="60" y="56"/>
                    <a:pt x="60" y="56"/>
                    <a:pt x="60" y="56"/>
                  </a:cubicBezTo>
                  <a:cubicBezTo>
                    <a:pt x="60" y="59"/>
                    <a:pt x="59" y="62"/>
                    <a:pt x="56" y="64"/>
                  </a:cubicBezTo>
                  <a:cubicBezTo>
                    <a:pt x="54" y="67"/>
                    <a:pt x="51" y="68"/>
                    <a:pt x="48" y="68"/>
                  </a:cubicBezTo>
                  <a:cubicBezTo>
                    <a:pt x="16" y="68"/>
                    <a:pt x="16" y="68"/>
                    <a:pt x="16" y="68"/>
                  </a:cubicBezTo>
                  <a:cubicBezTo>
                    <a:pt x="13" y="68"/>
                    <a:pt x="10" y="67"/>
                    <a:pt x="8" y="64"/>
                  </a:cubicBezTo>
                  <a:cubicBezTo>
                    <a:pt x="5" y="62"/>
                    <a:pt x="4" y="59"/>
                    <a:pt x="4" y="56"/>
                  </a:cubicBezTo>
                  <a:lnTo>
                    <a:pt x="4"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88" name="Freeform 83"/>
            <p:cNvSpPr>
              <a:spLocks/>
            </p:cNvSpPr>
            <p:nvPr/>
          </p:nvSpPr>
          <p:spPr bwMode="auto">
            <a:xfrm>
              <a:off x="2606648" y="3563187"/>
              <a:ext cx="341417" cy="43354"/>
            </a:xfrm>
            <a:custGeom>
              <a:avLst/>
              <a:gdLst>
                <a:gd name="T0" fmla="*/ 401376328 w 189"/>
                <a:gd name="T1" fmla="*/ 48946666 h 24"/>
                <a:gd name="T2" fmla="*/ 401376328 w 189"/>
                <a:gd name="T3" fmla="*/ 0 h 24"/>
                <a:gd name="T4" fmla="*/ 215372708 w 189"/>
                <a:gd name="T5" fmla="*/ 0 h 24"/>
                <a:gd name="T6" fmla="*/ 215372708 w 189"/>
                <a:gd name="T7" fmla="*/ 48946666 h 24"/>
                <a:gd name="T8" fmla="*/ 0 w 189"/>
                <a:gd name="T9" fmla="*/ 48946666 h 24"/>
                <a:gd name="T10" fmla="*/ 0 w 189"/>
                <a:gd name="T11" fmla="*/ 78315388 h 24"/>
                <a:gd name="T12" fmla="*/ 616749036 w 189"/>
                <a:gd name="T13" fmla="*/ 78315388 h 24"/>
                <a:gd name="T14" fmla="*/ 616749036 w 189"/>
                <a:gd name="T15" fmla="*/ 48946666 h 24"/>
                <a:gd name="T16" fmla="*/ 401376328 w 189"/>
                <a:gd name="T17" fmla="*/ 48946666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9" h="24">
                  <a:moveTo>
                    <a:pt x="123" y="15"/>
                  </a:moveTo>
                  <a:lnTo>
                    <a:pt x="123" y="0"/>
                  </a:lnTo>
                  <a:lnTo>
                    <a:pt x="66" y="0"/>
                  </a:lnTo>
                  <a:lnTo>
                    <a:pt x="66" y="15"/>
                  </a:lnTo>
                  <a:lnTo>
                    <a:pt x="0" y="15"/>
                  </a:lnTo>
                  <a:lnTo>
                    <a:pt x="0" y="24"/>
                  </a:lnTo>
                  <a:lnTo>
                    <a:pt x="189" y="24"/>
                  </a:lnTo>
                  <a:lnTo>
                    <a:pt x="189" y="15"/>
                  </a:lnTo>
                  <a:lnTo>
                    <a:pt x="123"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89" name="Rectangle 84"/>
            <p:cNvSpPr>
              <a:spLocks noChangeArrowheads="1"/>
            </p:cNvSpPr>
            <p:nvPr/>
          </p:nvSpPr>
          <p:spPr bwMode="auto">
            <a:xfrm>
              <a:off x="2769227" y="3691444"/>
              <a:ext cx="16258" cy="20593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90" name="Freeform 85"/>
            <p:cNvSpPr>
              <a:spLocks/>
            </p:cNvSpPr>
            <p:nvPr/>
          </p:nvSpPr>
          <p:spPr bwMode="auto">
            <a:xfrm>
              <a:off x="2837872" y="3691444"/>
              <a:ext cx="16258" cy="205934"/>
            </a:xfrm>
            <a:custGeom>
              <a:avLst/>
              <a:gdLst>
                <a:gd name="T0" fmla="*/ 29369174 w 9"/>
                <a:gd name="T1" fmla="*/ 0 h 114"/>
                <a:gd name="T2" fmla="*/ 0 w 9"/>
                <a:gd name="T3" fmla="*/ 0 h 114"/>
                <a:gd name="T4" fmla="*/ 0 w 9"/>
                <a:gd name="T5" fmla="*/ 372007126 h 114"/>
                <a:gd name="T6" fmla="*/ 29369174 w 9"/>
                <a:gd name="T7" fmla="*/ 339375619 h 114"/>
                <a:gd name="T8" fmla="*/ 29369174 w 9"/>
                <a:gd name="T9" fmla="*/ 0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14">
                  <a:moveTo>
                    <a:pt x="9" y="0"/>
                  </a:moveTo>
                  <a:lnTo>
                    <a:pt x="0" y="0"/>
                  </a:lnTo>
                  <a:lnTo>
                    <a:pt x="0" y="114"/>
                  </a:lnTo>
                  <a:lnTo>
                    <a:pt x="9" y="104"/>
                  </a:lnTo>
                  <a:lnTo>
                    <a:pt x="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91" name="Freeform 86"/>
            <p:cNvSpPr>
              <a:spLocks/>
            </p:cNvSpPr>
            <p:nvPr/>
          </p:nvSpPr>
          <p:spPr bwMode="auto">
            <a:xfrm>
              <a:off x="2700583" y="3691444"/>
              <a:ext cx="16258" cy="205934"/>
            </a:xfrm>
            <a:custGeom>
              <a:avLst/>
              <a:gdLst>
                <a:gd name="T0" fmla="*/ 29369174 w 9"/>
                <a:gd name="T1" fmla="*/ 0 h 114"/>
                <a:gd name="T2" fmla="*/ 0 w 9"/>
                <a:gd name="T3" fmla="*/ 0 h 114"/>
                <a:gd name="T4" fmla="*/ 0 w 9"/>
                <a:gd name="T5" fmla="*/ 339375619 h 114"/>
                <a:gd name="T6" fmla="*/ 29369174 w 9"/>
                <a:gd name="T7" fmla="*/ 372007126 h 114"/>
                <a:gd name="T8" fmla="*/ 29369174 w 9"/>
                <a:gd name="T9" fmla="*/ 0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114">
                  <a:moveTo>
                    <a:pt x="9" y="0"/>
                  </a:moveTo>
                  <a:lnTo>
                    <a:pt x="0" y="0"/>
                  </a:lnTo>
                  <a:lnTo>
                    <a:pt x="0" y="104"/>
                  </a:lnTo>
                  <a:lnTo>
                    <a:pt x="9" y="114"/>
                  </a:lnTo>
                  <a:lnTo>
                    <a:pt x="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699" name="组合 347"/>
          <p:cNvGrpSpPr>
            <a:grpSpLocks/>
          </p:cNvGrpSpPr>
          <p:nvPr/>
        </p:nvGrpSpPr>
        <p:grpSpPr bwMode="auto">
          <a:xfrm>
            <a:off x="1751013" y="4210054"/>
            <a:ext cx="411163" cy="392113"/>
            <a:chOff x="1750397" y="3555962"/>
            <a:chExt cx="411868" cy="391997"/>
          </a:xfrm>
        </p:grpSpPr>
        <p:sp>
          <p:nvSpPr>
            <p:cNvPr id="28881" name="Freeform 87"/>
            <p:cNvSpPr>
              <a:spLocks noEditPoints="1"/>
            </p:cNvSpPr>
            <p:nvPr/>
          </p:nvSpPr>
          <p:spPr bwMode="auto">
            <a:xfrm>
              <a:off x="1750397" y="3606542"/>
              <a:ext cx="411868" cy="341417"/>
            </a:xfrm>
            <a:custGeom>
              <a:avLst/>
              <a:gdLst>
                <a:gd name="T0" fmla="*/ 587379768 w 228"/>
                <a:gd name="T1" fmla="*/ 0 h 189"/>
                <a:gd name="T2" fmla="*/ 587379768 w 228"/>
                <a:gd name="T3" fmla="*/ 62000605 h 189"/>
                <a:gd name="T4" fmla="*/ 587379768 w 228"/>
                <a:gd name="T5" fmla="*/ 91369692 h 189"/>
                <a:gd name="T6" fmla="*/ 558010689 w 228"/>
                <a:gd name="T7" fmla="*/ 91369692 h 189"/>
                <a:gd name="T8" fmla="*/ 496010103 w 228"/>
                <a:gd name="T9" fmla="*/ 91369692 h 189"/>
                <a:gd name="T10" fmla="*/ 466641025 w 228"/>
                <a:gd name="T11" fmla="*/ 91369692 h 189"/>
                <a:gd name="T12" fmla="*/ 466641025 w 228"/>
                <a:gd name="T13" fmla="*/ 62000605 h 189"/>
                <a:gd name="T14" fmla="*/ 466641025 w 228"/>
                <a:gd name="T15" fmla="*/ 0 h 189"/>
                <a:gd name="T16" fmla="*/ 280637462 w 228"/>
                <a:gd name="T17" fmla="*/ 0 h 189"/>
                <a:gd name="T18" fmla="*/ 280637462 w 228"/>
                <a:gd name="T19" fmla="*/ 62000605 h 189"/>
                <a:gd name="T20" fmla="*/ 280637462 w 228"/>
                <a:gd name="T21" fmla="*/ 91369692 h 189"/>
                <a:gd name="T22" fmla="*/ 248004148 w 228"/>
                <a:gd name="T23" fmla="*/ 91369692 h 189"/>
                <a:gd name="T24" fmla="*/ 186003563 w 228"/>
                <a:gd name="T25" fmla="*/ 91369692 h 189"/>
                <a:gd name="T26" fmla="*/ 156634484 w 228"/>
                <a:gd name="T27" fmla="*/ 91369692 h 189"/>
                <a:gd name="T28" fmla="*/ 156634484 w 228"/>
                <a:gd name="T29" fmla="*/ 62000605 h 189"/>
                <a:gd name="T30" fmla="*/ 156634484 w 228"/>
                <a:gd name="T31" fmla="*/ 0 h 189"/>
                <a:gd name="T32" fmla="*/ 0 w 228"/>
                <a:gd name="T33" fmla="*/ 0 h 189"/>
                <a:gd name="T34" fmla="*/ 0 w 228"/>
                <a:gd name="T35" fmla="*/ 616749036 h 189"/>
                <a:gd name="T36" fmla="*/ 744014252 w 228"/>
                <a:gd name="T37" fmla="*/ 616749036 h 189"/>
                <a:gd name="T38" fmla="*/ 744014252 w 228"/>
                <a:gd name="T39" fmla="*/ 0 h 189"/>
                <a:gd name="T40" fmla="*/ 587379768 w 228"/>
                <a:gd name="T41" fmla="*/ 0 h 189"/>
                <a:gd name="T42" fmla="*/ 711382745 w 228"/>
                <a:gd name="T43" fmla="*/ 587379949 h 189"/>
                <a:gd name="T44" fmla="*/ 32631507 w 228"/>
                <a:gd name="T45" fmla="*/ 587379949 h 189"/>
                <a:gd name="T46" fmla="*/ 32631507 w 228"/>
                <a:gd name="T47" fmla="*/ 32631517 h 189"/>
                <a:gd name="T48" fmla="*/ 124002977 w 228"/>
                <a:gd name="T49" fmla="*/ 32631517 h 189"/>
                <a:gd name="T50" fmla="*/ 124002977 w 228"/>
                <a:gd name="T51" fmla="*/ 62000605 h 189"/>
                <a:gd name="T52" fmla="*/ 124002977 w 228"/>
                <a:gd name="T53" fmla="*/ 91369692 h 189"/>
                <a:gd name="T54" fmla="*/ 124002977 w 228"/>
                <a:gd name="T55" fmla="*/ 124003016 h 189"/>
                <a:gd name="T56" fmla="*/ 156634484 w 228"/>
                <a:gd name="T57" fmla="*/ 124003016 h 189"/>
                <a:gd name="T58" fmla="*/ 186003563 w 228"/>
                <a:gd name="T59" fmla="*/ 124003016 h 189"/>
                <a:gd name="T60" fmla="*/ 248004148 w 228"/>
                <a:gd name="T61" fmla="*/ 124003016 h 189"/>
                <a:gd name="T62" fmla="*/ 280637462 w 228"/>
                <a:gd name="T63" fmla="*/ 124003016 h 189"/>
                <a:gd name="T64" fmla="*/ 310006540 w 228"/>
                <a:gd name="T65" fmla="*/ 124003016 h 189"/>
                <a:gd name="T66" fmla="*/ 310006540 w 228"/>
                <a:gd name="T67" fmla="*/ 91369692 h 189"/>
                <a:gd name="T68" fmla="*/ 310006540 w 228"/>
                <a:gd name="T69" fmla="*/ 62000605 h 189"/>
                <a:gd name="T70" fmla="*/ 310006540 w 228"/>
                <a:gd name="T71" fmla="*/ 32631517 h 189"/>
                <a:gd name="T72" fmla="*/ 434007711 w 228"/>
                <a:gd name="T73" fmla="*/ 32631517 h 189"/>
                <a:gd name="T74" fmla="*/ 434007711 w 228"/>
                <a:gd name="T75" fmla="*/ 62000605 h 189"/>
                <a:gd name="T76" fmla="*/ 434007711 w 228"/>
                <a:gd name="T77" fmla="*/ 91369692 h 189"/>
                <a:gd name="T78" fmla="*/ 434007711 w 228"/>
                <a:gd name="T79" fmla="*/ 124003016 h 189"/>
                <a:gd name="T80" fmla="*/ 466641025 w 228"/>
                <a:gd name="T81" fmla="*/ 124003016 h 189"/>
                <a:gd name="T82" fmla="*/ 496010103 w 228"/>
                <a:gd name="T83" fmla="*/ 124003016 h 189"/>
                <a:gd name="T84" fmla="*/ 558010689 w 228"/>
                <a:gd name="T85" fmla="*/ 124003016 h 189"/>
                <a:gd name="T86" fmla="*/ 587379768 w 228"/>
                <a:gd name="T87" fmla="*/ 124003016 h 189"/>
                <a:gd name="T88" fmla="*/ 620011274 w 228"/>
                <a:gd name="T89" fmla="*/ 124003016 h 189"/>
                <a:gd name="T90" fmla="*/ 620011274 w 228"/>
                <a:gd name="T91" fmla="*/ 91369692 h 189"/>
                <a:gd name="T92" fmla="*/ 620011274 w 228"/>
                <a:gd name="T93" fmla="*/ 62000605 h 189"/>
                <a:gd name="T94" fmla="*/ 620011274 w 228"/>
                <a:gd name="T95" fmla="*/ 32631517 h 189"/>
                <a:gd name="T96" fmla="*/ 711382745 w 228"/>
                <a:gd name="T97" fmla="*/ 32631517 h 189"/>
                <a:gd name="T98" fmla="*/ 711382745 w 228"/>
                <a:gd name="T99" fmla="*/ 587379949 h 1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28" h="189">
                  <a:moveTo>
                    <a:pt x="180" y="0"/>
                  </a:moveTo>
                  <a:lnTo>
                    <a:pt x="180" y="19"/>
                  </a:lnTo>
                  <a:lnTo>
                    <a:pt x="180" y="28"/>
                  </a:lnTo>
                  <a:lnTo>
                    <a:pt x="171" y="28"/>
                  </a:lnTo>
                  <a:lnTo>
                    <a:pt x="152" y="28"/>
                  </a:lnTo>
                  <a:lnTo>
                    <a:pt x="143" y="28"/>
                  </a:lnTo>
                  <a:lnTo>
                    <a:pt x="143" y="19"/>
                  </a:lnTo>
                  <a:lnTo>
                    <a:pt x="143" y="0"/>
                  </a:lnTo>
                  <a:lnTo>
                    <a:pt x="86" y="0"/>
                  </a:lnTo>
                  <a:lnTo>
                    <a:pt x="86" y="19"/>
                  </a:lnTo>
                  <a:lnTo>
                    <a:pt x="86" y="28"/>
                  </a:lnTo>
                  <a:lnTo>
                    <a:pt x="76" y="28"/>
                  </a:lnTo>
                  <a:lnTo>
                    <a:pt x="57" y="28"/>
                  </a:lnTo>
                  <a:lnTo>
                    <a:pt x="48" y="28"/>
                  </a:lnTo>
                  <a:lnTo>
                    <a:pt x="48" y="19"/>
                  </a:lnTo>
                  <a:lnTo>
                    <a:pt x="48" y="0"/>
                  </a:lnTo>
                  <a:lnTo>
                    <a:pt x="0" y="0"/>
                  </a:lnTo>
                  <a:lnTo>
                    <a:pt x="0" y="189"/>
                  </a:lnTo>
                  <a:lnTo>
                    <a:pt x="228" y="189"/>
                  </a:lnTo>
                  <a:lnTo>
                    <a:pt x="228" y="0"/>
                  </a:lnTo>
                  <a:lnTo>
                    <a:pt x="180" y="0"/>
                  </a:lnTo>
                  <a:close/>
                  <a:moveTo>
                    <a:pt x="218" y="180"/>
                  </a:moveTo>
                  <a:lnTo>
                    <a:pt x="10" y="180"/>
                  </a:lnTo>
                  <a:lnTo>
                    <a:pt x="10" y="10"/>
                  </a:lnTo>
                  <a:lnTo>
                    <a:pt x="38" y="10"/>
                  </a:lnTo>
                  <a:lnTo>
                    <a:pt x="38" y="19"/>
                  </a:lnTo>
                  <a:lnTo>
                    <a:pt x="38" y="28"/>
                  </a:lnTo>
                  <a:lnTo>
                    <a:pt x="38" y="38"/>
                  </a:lnTo>
                  <a:lnTo>
                    <a:pt x="48" y="38"/>
                  </a:lnTo>
                  <a:lnTo>
                    <a:pt x="57" y="38"/>
                  </a:lnTo>
                  <a:lnTo>
                    <a:pt x="76" y="38"/>
                  </a:lnTo>
                  <a:lnTo>
                    <a:pt x="86" y="38"/>
                  </a:lnTo>
                  <a:lnTo>
                    <a:pt x="95" y="38"/>
                  </a:lnTo>
                  <a:lnTo>
                    <a:pt x="95" y="28"/>
                  </a:lnTo>
                  <a:lnTo>
                    <a:pt x="95" y="19"/>
                  </a:lnTo>
                  <a:lnTo>
                    <a:pt x="95" y="10"/>
                  </a:lnTo>
                  <a:lnTo>
                    <a:pt x="133" y="10"/>
                  </a:lnTo>
                  <a:lnTo>
                    <a:pt x="133" y="19"/>
                  </a:lnTo>
                  <a:lnTo>
                    <a:pt x="133" y="28"/>
                  </a:lnTo>
                  <a:lnTo>
                    <a:pt x="133" y="38"/>
                  </a:lnTo>
                  <a:lnTo>
                    <a:pt x="143" y="38"/>
                  </a:lnTo>
                  <a:lnTo>
                    <a:pt x="152" y="38"/>
                  </a:lnTo>
                  <a:lnTo>
                    <a:pt x="171" y="38"/>
                  </a:lnTo>
                  <a:lnTo>
                    <a:pt x="180" y="38"/>
                  </a:lnTo>
                  <a:lnTo>
                    <a:pt x="190" y="38"/>
                  </a:lnTo>
                  <a:lnTo>
                    <a:pt x="190" y="28"/>
                  </a:lnTo>
                  <a:lnTo>
                    <a:pt x="190" y="19"/>
                  </a:lnTo>
                  <a:lnTo>
                    <a:pt x="190" y="10"/>
                  </a:lnTo>
                  <a:lnTo>
                    <a:pt x="218" y="10"/>
                  </a:lnTo>
                  <a:lnTo>
                    <a:pt x="218" y="1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82" name="Rectangle 88"/>
            <p:cNvSpPr>
              <a:spLocks noChangeArrowheads="1"/>
            </p:cNvSpPr>
            <p:nvPr/>
          </p:nvSpPr>
          <p:spPr bwMode="auto">
            <a:xfrm>
              <a:off x="1853365" y="3555962"/>
              <a:ext cx="34323" cy="8490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83" name="Freeform 89"/>
            <p:cNvSpPr>
              <a:spLocks/>
            </p:cNvSpPr>
            <p:nvPr/>
          </p:nvSpPr>
          <p:spPr bwMode="auto">
            <a:xfrm>
              <a:off x="2024976" y="3555962"/>
              <a:ext cx="34323" cy="84903"/>
            </a:xfrm>
            <a:custGeom>
              <a:avLst/>
              <a:gdLst>
                <a:gd name="T0" fmla="*/ 62003596 w 19"/>
                <a:gd name="T1" fmla="*/ 91371886 h 47"/>
                <a:gd name="T2" fmla="*/ 62003596 w 19"/>
                <a:gd name="T3" fmla="*/ 0 h 47"/>
                <a:gd name="T4" fmla="*/ 0 w 19"/>
                <a:gd name="T5" fmla="*/ 0 h 47"/>
                <a:gd name="T6" fmla="*/ 0 w 19"/>
                <a:gd name="T7" fmla="*/ 91371886 h 47"/>
                <a:gd name="T8" fmla="*/ 0 w 19"/>
                <a:gd name="T9" fmla="*/ 153372753 h 47"/>
                <a:gd name="T10" fmla="*/ 62003596 w 19"/>
                <a:gd name="T11" fmla="*/ 153372753 h 47"/>
                <a:gd name="T12" fmla="*/ 62003596 w 19"/>
                <a:gd name="T13" fmla="*/ 91371886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47">
                  <a:moveTo>
                    <a:pt x="19" y="28"/>
                  </a:moveTo>
                  <a:lnTo>
                    <a:pt x="19" y="0"/>
                  </a:lnTo>
                  <a:lnTo>
                    <a:pt x="0" y="0"/>
                  </a:lnTo>
                  <a:lnTo>
                    <a:pt x="0" y="28"/>
                  </a:lnTo>
                  <a:lnTo>
                    <a:pt x="0" y="47"/>
                  </a:lnTo>
                  <a:lnTo>
                    <a:pt x="19" y="47"/>
                  </a:lnTo>
                  <a:lnTo>
                    <a:pt x="19"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84" name="Freeform 90"/>
            <p:cNvSpPr>
              <a:spLocks noEditPoints="1"/>
            </p:cNvSpPr>
            <p:nvPr/>
          </p:nvSpPr>
          <p:spPr bwMode="auto">
            <a:xfrm>
              <a:off x="1784720" y="3691444"/>
              <a:ext cx="343223" cy="222192"/>
            </a:xfrm>
            <a:custGeom>
              <a:avLst/>
              <a:gdLst>
                <a:gd name="T0" fmla="*/ 0 w 190"/>
                <a:gd name="T1" fmla="*/ 401376300 h 123"/>
                <a:gd name="T2" fmla="*/ 620010672 w 190"/>
                <a:gd name="T3" fmla="*/ 401376300 h 123"/>
                <a:gd name="T4" fmla="*/ 620010672 w 190"/>
                <a:gd name="T5" fmla="*/ 0 h 123"/>
                <a:gd name="T6" fmla="*/ 0 w 190"/>
                <a:gd name="T7" fmla="*/ 0 h 123"/>
                <a:gd name="T8" fmla="*/ 0 w 190"/>
                <a:gd name="T9" fmla="*/ 401376300 h 123"/>
                <a:gd name="T10" fmla="*/ 32631475 w 190"/>
                <a:gd name="T11" fmla="*/ 32631515 h 123"/>
                <a:gd name="T12" fmla="*/ 587379197 w 190"/>
                <a:gd name="T13" fmla="*/ 32631515 h 123"/>
                <a:gd name="T14" fmla="*/ 587379197 w 190"/>
                <a:gd name="T15" fmla="*/ 372007214 h 123"/>
                <a:gd name="T16" fmla="*/ 32631475 w 190"/>
                <a:gd name="T17" fmla="*/ 372007214 h 123"/>
                <a:gd name="T18" fmla="*/ 32631475 w 190"/>
                <a:gd name="T19" fmla="*/ 32631515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0" h="123">
                  <a:moveTo>
                    <a:pt x="0" y="123"/>
                  </a:moveTo>
                  <a:lnTo>
                    <a:pt x="190" y="123"/>
                  </a:lnTo>
                  <a:lnTo>
                    <a:pt x="190" y="0"/>
                  </a:lnTo>
                  <a:lnTo>
                    <a:pt x="0" y="0"/>
                  </a:lnTo>
                  <a:lnTo>
                    <a:pt x="0" y="123"/>
                  </a:lnTo>
                  <a:close/>
                  <a:moveTo>
                    <a:pt x="10" y="10"/>
                  </a:moveTo>
                  <a:lnTo>
                    <a:pt x="180" y="10"/>
                  </a:lnTo>
                  <a:lnTo>
                    <a:pt x="180" y="114"/>
                  </a:lnTo>
                  <a:lnTo>
                    <a:pt x="10" y="114"/>
                  </a:lnTo>
                  <a:lnTo>
                    <a:pt x="1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85" name="Freeform 91"/>
            <p:cNvSpPr>
              <a:spLocks/>
            </p:cNvSpPr>
            <p:nvPr/>
          </p:nvSpPr>
          <p:spPr bwMode="auto">
            <a:xfrm>
              <a:off x="1871429" y="3743831"/>
              <a:ext cx="72257" cy="122838"/>
            </a:xfrm>
            <a:custGeom>
              <a:avLst/>
              <a:gdLst>
                <a:gd name="T0" fmla="*/ 216792252 w 17"/>
                <a:gd name="T1" fmla="*/ 0 h 29"/>
                <a:gd name="T2" fmla="*/ 144526751 w 17"/>
                <a:gd name="T3" fmla="*/ 0 h 29"/>
                <a:gd name="T4" fmla="*/ 0 w 17"/>
                <a:gd name="T5" fmla="*/ 125595501 h 29"/>
                <a:gd name="T6" fmla="*/ 18064250 w 17"/>
                <a:gd name="T7" fmla="*/ 161476905 h 29"/>
                <a:gd name="T8" fmla="*/ 18064250 w 17"/>
                <a:gd name="T9" fmla="*/ 161476905 h 29"/>
                <a:gd name="T10" fmla="*/ 36132750 w 17"/>
                <a:gd name="T11" fmla="*/ 179419724 h 29"/>
                <a:gd name="T12" fmla="*/ 36132750 w 17"/>
                <a:gd name="T13" fmla="*/ 179419724 h 29"/>
                <a:gd name="T14" fmla="*/ 54197000 w 17"/>
                <a:gd name="T15" fmla="*/ 161476905 h 29"/>
                <a:gd name="T16" fmla="*/ 144526751 w 17"/>
                <a:gd name="T17" fmla="*/ 89709862 h 29"/>
                <a:gd name="T18" fmla="*/ 144526751 w 17"/>
                <a:gd name="T19" fmla="*/ 125595501 h 29"/>
                <a:gd name="T20" fmla="*/ 144526751 w 17"/>
                <a:gd name="T21" fmla="*/ 448549311 h 29"/>
                <a:gd name="T22" fmla="*/ 36132750 w 17"/>
                <a:gd name="T23" fmla="*/ 448549311 h 29"/>
                <a:gd name="T24" fmla="*/ 36132750 w 17"/>
                <a:gd name="T25" fmla="*/ 520316353 h 29"/>
                <a:gd name="T26" fmla="*/ 307122003 w 17"/>
                <a:gd name="T27" fmla="*/ 520316353 h 29"/>
                <a:gd name="T28" fmla="*/ 307122003 w 17"/>
                <a:gd name="T29" fmla="*/ 448549311 h 29"/>
                <a:gd name="T30" fmla="*/ 216792252 w 17"/>
                <a:gd name="T31" fmla="*/ 448549311 h 29"/>
                <a:gd name="T32" fmla="*/ 216792252 w 17"/>
                <a:gd name="T33" fmla="*/ 0 h 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 h="29">
                  <a:moveTo>
                    <a:pt x="12" y="0"/>
                  </a:moveTo>
                  <a:cubicBezTo>
                    <a:pt x="8" y="0"/>
                    <a:pt x="8" y="0"/>
                    <a:pt x="8" y="0"/>
                  </a:cubicBezTo>
                  <a:cubicBezTo>
                    <a:pt x="0" y="7"/>
                    <a:pt x="0" y="7"/>
                    <a:pt x="0" y="7"/>
                  </a:cubicBezTo>
                  <a:cubicBezTo>
                    <a:pt x="1" y="9"/>
                    <a:pt x="1" y="9"/>
                    <a:pt x="1" y="9"/>
                  </a:cubicBezTo>
                  <a:cubicBezTo>
                    <a:pt x="1" y="9"/>
                    <a:pt x="1" y="9"/>
                    <a:pt x="1" y="9"/>
                  </a:cubicBezTo>
                  <a:cubicBezTo>
                    <a:pt x="2" y="9"/>
                    <a:pt x="2" y="9"/>
                    <a:pt x="2" y="10"/>
                  </a:cubicBezTo>
                  <a:cubicBezTo>
                    <a:pt x="2" y="10"/>
                    <a:pt x="2" y="10"/>
                    <a:pt x="2" y="10"/>
                  </a:cubicBezTo>
                  <a:cubicBezTo>
                    <a:pt x="3" y="9"/>
                    <a:pt x="3" y="9"/>
                    <a:pt x="3" y="9"/>
                  </a:cubicBezTo>
                  <a:cubicBezTo>
                    <a:pt x="8" y="5"/>
                    <a:pt x="8" y="5"/>
                    <a:pt x="8" y="5"/>
                  </a:cubicBezTo>
                  <a:cubicBezTo>
                    <a:pt x="8" y="6"/>
                    <a:pt x="8" y="7"/>
                    <a:pt x="8" y="7"/>
                  </a:cubicBezTo>
                  <a:cubicBezTo>
                    <a:pt x="8" y="25"/>
                    <a:pt x="8" y="25"/>
                    <a:pt x="8" y="25"/>
                  </a:cubicBezTo>
                  <a:cubicBezTo>
                    <a:pt x="2" y="25"/>
                    <a:pt x="2" y="25"/>
                    <a:pt x="2" y="25"/>
                  </a:cubicBezTo>
                  <a:cubicBezTo>
                    <a:pt x="2" y="29"/>
                    <a:pt x="2" y="29"/>
                    <a:pt x="2" y="29"/>
                  </a:cubicBezTo>
                  <a:cubicBezTo>
                    <a:pt x="17" y="29"/>
                    <a:pt x="17" y="29"/>
                    <a:pt x="17" y="29"/>
                  </a:cubicBezTo>
                  <a:cubicBezTo>
                    <a:pt x="17" y="25"/>
                    <a:pt x="17" y="25"/>
                    <a:pt x="17" y="25"/>
                  </a:cubicBezTo>
                  <a:cubicBezTo>
                    <a:pt x="12" y="25"/>
                    <a:pt x="12" y="25"/>
                    <a:pt x="12" y="25"/>
                  </a:cubicBez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86" name="Freeform 92"/>
            <p:cNvSpPr>
              <a:spLocks/>
            </p:cNvSpPr>
            <p:nvPr/>
          </p:nvSpPr>
          <p:spPr bwMode="auto">
            <a:xfrm>
              <a:off x="1965364" y="3743831"/>
              <a:ext cx="84903" cy="122838"/>
            </a:xfrm>
            <a:custGeom>
              <a:avLst/>
              <a:gdLst>
                <a:gd name="T0" fmla="*/ 0 w 20"/>
                <a:gd name="T1" fmla="*/ 53824223 h 29"/>
                <a:gd name="T2" fmla="*/ 0 w 20"/>
                <a:gd name="T3" fmla="*/ 53824223 h 29"/>
                <a:gd name="T4" fmla="*/ 18020662 w 20"/>
                <a:gd name="T5" fmla="*/ 71767043 h 29"/>
                <a:gd name="T6" fmla="*/ 270318417 w 20"/>
                <a:gd name="T7" fmla="*/ 71767043 h 29"/>
                <a:gd name="T8" fmla="*/ 270318417 w 20"/>
                <a:gd name="T9" fmla="*/ 89709862 h 29"/>
                <a:gd name="T10" fmla="*/ 252297755 w 20"/>
                <a:gd name="T11" fmla="*/ 107652682 h 29"/>
                <a:gd name="T12" fmla="*/ 36041324 w 20"/>
                <a:gd name="T13" fmla="*/ 520316353 h 29"/>
                <a:gd name="T14" fmla="*/ 108128216 w 20"/>
                <a:gd name="T15" fmla="*/ 520316353 h 29"/>
                <a:gd name="T16" fmla="*/ 126148877 w 20"/>
                <a:gd name="T17" fmla="*/ 502373534 h 29"/>
                <a:gd name="T18" fmla="*/ 144169539 w 20"/>
                <a:gd name="T19" fmla="*/ 484430714 h 29"/>
                <a:gd name="T20" fmla="*/ 342405309 w 20"/>
                <a:gd name="T21" fmla="*/ 71767043 h 29"/>
                <a:gd name="T22" fmla="*/ 360425970 w 20"/>
                <a:gd name="T23" fmla="*/ 53824223 h 29"/>
                <a:gd name="T24" fmla="*/ 360425970 w 20"/>
                <a:gd name="T25" fmla="*/ 35885639 h 29"/>
                <a:gd name="T26" fmla="*/ 360425970 w 20"/>
                <a:gd name="T27" fmla="*/ 0 h 29"/>
                <a:gd name="T28" fmla="*/ 0 w 20"/>
                <a:gd name="T29" fmla="*/ 0 h 29"/>
                <a:gd name="T30" fmla="*/ 0 w 20"/>
                <a:gd name="T31" fmla="*/ 53824223 h 2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 h="29">
                  <a:moveTo>
                    <a:pt x="0" y="3"/>
                  </a:moveTo>
                  <a:cubicBezTo>
                    <a:pt x="0" y="3"/>
                    <a:pt x="0" y="3"/>
                    <a:pt x="0" y="3"/>
                  </a:cubicBezTo>
                  <a:cubicBezTo>
                    <a:pt x="1" y="4"/>
                    <a:pt x="1" y="4"/>
                    <a:pt x="1" y="4"/>
                  </a:cubicBezTo>
                  <a:cubicBezTo>
                    <a:pt x="15" y="4"/>
                    <a:pt x="15" y="4"/>
                    <a:pt x="15" y="4"/>
                  </a:cubicBezTo>
                  <a:cubicBezTo>
                    <a:pt x="15" y="4"/>
                    <a:pt x="15" y="4"/>
                    <a:pt x="15" y="5"/>
                  </a:cubicBezTo>
                  <a:cubicBezTo>
                    <a:pt x="14" y="5"/>
                    <a:pt x="14" y="5"/>
                    <a:pt x="14" y="6"/>
                  </a:cubicBezTo>
                  <a:cubicBezTo>
                    <a:pt x="2" y="29"/>
                    <a:pt x="2" y="29"/>
                    <a:pt x="2" y="29"/>
                  </a:cubicBezTo>
                  <a:cubicBezTo>
                    <a:pt x="6" y="29"/>
                    <a:pt x="6" y="29"/>
                    <a:pt x="6" y="29"/>
                  </a:cubicBezTo>
                  <a:cubicBezTo>
                    <a:pt x="6" y="29"/>
                    <a:pt x="7" y="28"/>
                    <a:pt x="7" y="28"/>
                  </a:cubicBezTo>
                  <a:cubicBezTo>
                    <a:pt x="7" y="28"/>
                    <a:pt x="8" y="28"/>
                    <a:pt x="8" y="27"/>
                  </a:cubicBezTo>
                  <a:cubicBezTo>
                    <a:pt x="19" y="4"/>
                    <a:pt x="19" y="4"/>
                    <a:pt x="19" y="4"/>
                  </a:cubicBezTo>
                  <a:cubicBezTo>
                    <a:pt x="19" y="4"/>
                    <a:pt x="19" y="3"/>
                    <a:pt x="20" y="3"/>
                  </a:cubicBezTo>
                  <a:cubicBezTo>
                    <a:pt x="20" y="3"/>
                    <a:pt x="20" y="2"/>
                    <a:pt x="20" y="2"/>
                  </a:cubicBezTo>
                  <a:cubicBezTo>
                    <a:pt x="20" y="0"/>
                    <a:pt x="20" y="0"/>
                    <a:pt x="20" y="0"/>
                  </a:cubicBezTo>
                  <a:cubicBezTo>
                    <a:pt x="0" y="0"/>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00" name="组合 354"/>
          <p:cNvGrpSpPr>
            <a:grpSpLocks/>
          </p:cNvGrpSpPr>
          <p:nvPr/>
        </p:nvGrpSpPr>
        <p:grpSpPr bwMode="auto">
          <a:xfrm>
            <a:off x="3409953" y="4278313"/>
            <a:ext cx="428625" cy="273050"/>
            <a:chOff x="3410513" y="3624606"/>
            <a:chExt cx="428126" cy="272772"/>
          </a:xfrm>
        </p:grpSpPr>
        <p:sp>
          <p:nvSpPr>
            <p:cNvPr id="28878" name="Freeform 94"/>
            <p:cNvSpPr>
              <a:spLocks noEditPoints="1"/>
            </p:cNvSpPr>
            <p:nvPr/>
          </p:nvSpPr>
          <p:spPr bwMode="auto">
            <a:xfrm>
              <a:off x="3461093" y="3675186"/>
              <a:ext cx="68645" cy="171612"/>
            </a:xfrm>
            <a:custGeom>
              <a:avLst/>
              <a:gdLst>
                <a:gd name="T0" fmla="*/ 0 w 38"/>
                <a:gd name="T1" fmla="*/ 310007143 h 95"/>
                <a:gd name="T2" fmla="*/ 124003580 w 38"/>
                <a:gd name="T3" fmla="*/ 310007143 h 95"/>
                <a:gd name="T4" fmla="*/ 124003580 w 38"/>
                <a:gd name="T5" fmla="*/ 0 h 95"/>
                <a:gd name="T6" fmla="*/ 0 w 38"/>
                <a:gd name="T7" fmla="*/ 0 h 95"/>
                <a:gd name="T8" fmla="*/ 0 w 38"/>
                <a:gd name="T9" fmla="*/ 310007143 h 95"/>
                <a:gd name="T10" fmla="*/ 32631665 w 38"/>
                <a:gd name="T11" fmla="*/ 29369136 h 95"/>
                <a:gd name="T12" fmla="*/ 94634358 w 38"/>
                <a:gd name="T13" fmla="*/ 29369136 h 95"/>
                <a:gd name="T14" fmla="*/ 94634358 w 38"/>
                <a:gd name="T15" fmla="*/ 277375572 h 95"/>
                <a:gd name="T16" fmla="*/ 32631665 w 38"/>
                <a:gd name="T17" fmla="*/ 277375572 h 95"/>
                <a:gd name="T18" fmla="*/ 32631665 w 38"/>
                <a:gd name="T19" fmla="*/ 29369136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8" h="95">
                  <a:moveTo>
                    <a:pt x="0" y="95"/>
                  </a:moveTo>
                  <a:lnTo>
                    <a:pt x="38" y="95"/>
                  </a:lnTo>
                  <a:lnTo>
                    <a:pt x="38" y="0"/>
                  </a:lnTo>
                  <a:lnTo>
                    <a:pt x="0" y="0"/>
                  </a:lnTo>
                  <a:lnTo>
                    <a:pt x="0" y="95"/>
                  </a:lnTo>
                  <a:close/>
                  <a:moveTo>
                    <a:pt x="10" y="9"/>
                  </a:moveTo>
                  <a:lnTo>
                    <a:pt x="29" y="9"/>
                  </a:lnTo>
                  <a:lnTo>
                    <a:pt x="29" y="85"/>
                  </a:lnTo>
                  <a:lnTo>
                    <a:pt x="10" y="85"/>
                  </a:lnTo>
                  <a:lnTo>
                    <a:pt x="1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79" name="Freeform 95"/>
            <p:cNvSpPr>
              <a:spLocks noEditPoints="1"/>
            </p:cNvSpPr>
            <p:nvPr/>
          </p:nvSpPr>
          <p:spPr bwMode="auto">
            <a:xfrm>
              <a:off x="3564059" y="3675186"/>
              <a:ext cx="68645" cy="171612"/>
            </a:xfrm>
            <a:custGeom>
              <a:avLst/>
              <a:gdLst>
                <a:gd name="T0" fmla="*/ 0 w 38"/>
                <a:gd name="T1" fmla="*/ 310007143 h 95"/>
                <a:gd name="T2" fmla="*/ 124003580 w 38"/>
                <a:gd name="T3" fmla="*/ 310007143 h 95"/>
                <a:gd name="T4" fmla="*/ 124003580 w 38"/>
                <a:gd name="T5" fmla="*/ 0 h 95"/>
                <a:gd name="T6" fmla="*/ 0 w 38"/>
                <a:gd name="T7" fmla="*/ 0 h 95"/>
                <a:gd name="T8" fmla="*/ 0 w 38"/>
                <a:gd name="T9" fmla="*/ 310007143 h 95"/>
                <a:gd name="T10" fmla="*/ 32631665 w 38"/>
                <a:gd name="T11" fmla="*/ 29369136 h 95"/>
                <a:gd name="T12" fmla="*/ 94634358 w 38"/>
                <a:gd name="T13" fmla="*/ 29369136 h 95"/>
                <a:gd name="T14" fmla="*/ 94634358 w 38"/>
                <a:gd name="T15" fmla="*/ 277375572 h 95"/>
                <a:gd name="T16" fmla="*/ 32631665 w 38"/>
                <a:gd name="T17" fmla="*/ 277375572 h 95"/>
                <a:gd name="T18" fmla="*/ 32631665 w 38"/>
                <a:gd name="T19" fmla="*/ 29369136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8" h="95">
                  <a:moveTo>
                    <a:pt x="0" y="95"/>
                  </a:moveTo>
                  <a:lnTo>
                    <a:pt x="38" y="95"/>
                  </a:lnTo>
                  <a:lnTo>
                    <a:pt x="38" y="0"/>
                  </a:lnTo>
                  <a:lnTo>
                    <a:pt x="0" y="0"/>
                  </a:lnTo>
                  <a:lnTo>
                    <a:pt x="0" y="95"/>
                  </a:lnTo>
                  <a:close/>
                  <a:moveTo>
                    <a:pt x="10" y="9"/>
                  </a:moveTo>
                  <a:lnTo>
                    <a:pt x="29" y="9"/>
                  </a:lnTo>
                  <a:lnTo>
                    <a:pt x="29" y="85"/>
                  </a:lnTo>
                  <a:lnTo>
                    <a:pt x="10" y="85"/>
                  </a:lnTo>
                  <a:lnTo>
                    <a:pt x="1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80" name="Freeform 96"/>
            <p:cNvSpPr>
              <a:spLocks noEditPoints="1"/>
            </p:cNvSpPr>
            <p:nvPr/>
          </p:nvSpPr>
          <p:spPr bwMode="auto">
            <a:xfrm>
              <a:off x="3410513" y="3624606"/>
              <a:ext cx="428126" cy="272772"/>
            </a:xfrm>
            <a:custGeom>
              <a:avLst/>
              <a:gdLst>
                <a:gd name="T0" fmla="*/ 773383426 w 237"/>
                <a:gd name="T1" fmla="*/ 120738642 h 151"/>
                <a:gd name="T2" fmla="*/ 678749515 w 237"/>
                <a:gd name="T3" fmla="*/ 120738642 h 151"/>
                <a:gd name="T4" fmla="*/ 678749515 w 237"/>
                <a:gd name="T5" fmla="*/ 0 h 151"/>
                <a:gd name="T6" fmla="*/ 0 w 237"/>
                <a:gd name="T7" fmla="*/ 0 h 151"/>
                <a:gd name="T8" fmla="*/ 0 w 237"/>
                <a:gd name="T9" fmla="*/ 492745457 h 151"/>
                <a:gd name="T10" fmla="*/ 678749515 w 237"/>
                <a:gd name="T11" fmla="*/ 492745457 h 151"/>
                <a:gd name="T12" fmla="*/ 678749515 w 237"/>
                <a:gd name="T13" fmla="*/ 368742583 h 151"/>
                <a:gd name="T14" fmla="*/ 773383426 w 237"/>
                <a:gd name="T15" fmla="*/ 368742583 h 151"/>
                <a:gd name="T16" fmla="*/ 773383426 w 237"/>
                <a:gd name="T17" fmla="*/ 120738642 h 151"/>
                <a:gd name="T18" fmla="*/ 649380433 w 237"/>
                <a:gd name="T19" fmla="*/ 460113977 h 151"/>
                <a:gd name="T20" fmla="*/ 29369082 w 237"/>
                <a:gd name="T21" fmla="*/ 460113977 h 151"/>
                <a:gd name="T22" fmla="*/ 29369082 w 237"/>
                <a:gd name="T23" fmla="*/ 29369054 h 151"/>
                <a:gd name="T24" fmla="*/ 649380433 w 237"/>
                <a:gd name="T25" fmla="*/ 29369054 h 151"/>
                <a:gd name="T26" fmla="*/ 649380433 w 237"/>
                <a:gd name="T27" fmla="*/ 120738642 h 151"/>
                <a:gd name="T28" fmla="*/ 649380433 w 237"/>
                <a:gd name="T29" fmla="*/ 368742583 h 151"/>
                <a:gd name="T30" fmla="*/ 649380433 w 237"/>
                <a:gd name="T31" fmla="*/ 460113977 h 151"/>
                <a:gd name="T32" fmla="*/ 740751915 w 237"/>
                <a:gd name="T33" fmla="*/ 339373529 h 151"/>
                <a:gd name="T34" fmla="*/ 678749515 w 237"/>
                <a:gd name="T35" fmla="*/ 339373529 h 151"/>
                <a:gd name="T36" fmla="*/ 678749515 w 237"/>
                <a:gd name="T37" fmla="*/ 153371928 h 151"/>
                <a:gd name="T38" fmla="*/ 740751915 w 237"/>
                <a:gd name="T39" fmla="*/ 153371928 h 151"/>
                <a:gd name="T40" fmla="*/ 740751915 w 237"/>
                <a:gd name="T41" fmla="*/ 339373529 h 1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37" h="151">
                  <a:moveTo>
                    <a:pt x="237" y="37"/>
                  </a:moveTo>
                  <a:lnTo>
                    <a:pt x="208" y="37"/>
                  </a:lnTo>
                  <a:lnTo>
                    <a:pt x="208" y="0"/>
                  </a:lnTo>
                  <a:lnTo>
                    <a:pt x="0" y="0"/>
                  </a:lnTo>
                  <a:lnTo>
                    <a:pt x="0" y="151"/>
                  </a:lnTo>
                  <a:lnTo>
                    <a:pt x="208" y="151"/>
                  </a:lnTo>
                  <a:lnTo>
                    <a:pt x="208" y="113"/>
                  </a:lnTo>
                  <a:lnTo>
                    <a:pt x="237" y="113"/>
                  </a:lnTo>
                  <a:lnTo>
                    <a:pt x="237" y="37"/>
                  </a:lnTo>
                  <a:close/>
                  <a:moveTo>
                    <a:pt x="199" y="141"/>
                  </a:moveTo>
                  <a:lnTo>
                    <a:pt x="9" y="141"/>
                  </a:lnTo>
                  <a:lnTo>
                    <a:pt x="9" y="9"/>
                  </a:lnTo>
                  <a:lnTo>
                    <a:pt x="199" y="9"/>
                  </a:lnTo>
                  <a:lnTo>
                    <a:pt x="199" y="37"/>
                  </a:lnTo>
                  <a:lnTo>
                    <a:pt x="199" y="113"/>
                  </a:lnTo>
                  <a:lnTo>
                    <a:pt x="199" y="141"/>
                  </a:lnTo>
                  <a:close/>
                  <a:moveTo>
                    <a:pt x="227" y="104"/>
                  </a:moveTo>
                  <a:lnTo>
                    <a:pt x="208" y="104"/>
                  </a:lnTo>
                  <a:lnTo>
                    <a:pt x="208" y="47"/>
                  </a:lnTo>
                  <a:lnTo>
                    <a:pt x="227" y="47"/>
                  </a:lnTo>
                  <a:lnTo>
                    <a:pt x="227"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01" name="组合 358"/>
          <p:cNvGrpSpPr>
            <a:grpSpLocks/>
          </p:cNvGrpSpPr>
          <p:nvPr/>
        </p:nvGrpSpPr>
        <p:grpSpPr bwMode="auto">
          <a:xfrm>
            <a:off x="4248153" y="4210054"/>
            <a:ext cx="341313" cy="392113"/>
            <a:chOff x="4248699" y="3555962"/>
            <a:chExt cx="341417" cy="391997"/>
          </a:xfrm>
        </p:grpSpPr>
        <p:sp>
          <p:nvSpPr>
            <p:cNvPr id="28876" name="Freeform 97"/>
            <p:cNvSpPr>
              <a:spLocks noEditPoints="1"/>
            </p:cNvSpPr>
            <p:nvPr/>
          </p:nvSpPr>
          <p:spPr bwMode="auto">
            <a:xfrm>
              <a:off x="4248699" y="3812476"/>
              <a:ext cx="341417" cy="135483"/>
            </a:xfrm>
            <a:custGeom>
              <a:avLst/>
              <a:gdLst>
                <a:gd name="T0" fmla="*/ 728536933 w 80"/>
                <a:gd name="T1" fmla="*/ 0 h 32"/>
                <a:gd name="T2" fmla="*/ 0 w 80"/>
                <a:gd name="T3" fmla="*/ 573613853 h 32"/>
                <a:gd name="T4" fmla="*/ 728536933 w 80"/>
                <a:gd name="T5" fmla="*/ 573613853 h 32"/>
                <a:gd name="T6" fmla="*/ 1457069599 w 80"/>
                <a:gd name="T7" fmla="*/ 573613853 h 32"/>
                <a:gd name="T8" fmla="*/ 728536933 w 80"/>
                <a:gd name="T9" fmla="*/ 0 h 32"/>
                <a:gd name="T10" fmla="*/ 72854120 w 80"/>
                <a:gd name="T11" fmla="*/ 501913709 h 32"/>
                <a:gd name="T12" fmla="*/ 728536933 w 80"/>
                <a:gd name="T13" fmla="*/ 71700144 h 32"/>
                <a:gd name="T14" fmla="*/ 1384215479 w 80"/>
                <a:gd name="T15" fmla="*/ 501913709 h 32"/>
                <a:gd name="T16" fmla="*/ 728536933 w 80"/>
                <a:gd name="T17" fmla="*/ 501913709 h 32"/>
                <a:gd name="T18" fmla="*/ 72854120 w 80"/>
                <a:gd name="T19" fmla="*/ 501913709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0" h="32">
                  <a:moveTo>
                    <a:pt x="40" y="0"/>
                  </a:moveTo>
                  <a:cubicBezTo>
                    <a:pt x="8" y="0"/>
                    <a:pt x="0" y="18"/>
                    <a:pt x="0" y="32"/>
                  </a:cubicBezTo>
                  <a:cubicBezTo>
                    <a:pt x="40" y="32"/>
                    <a:pt x="40" y="32"/>
                    <a:pt x="40" y="32"/>
                  </a:cubicBezTo>
                  <a:cubicBezTo>
                    <a:pt x="80" y="32"/>
                    <a:pt x="80" y="32"/>
                    <a:pt x="80" y="32"/>
                  </a:cubicBezTo>
                  <a:cubicBezTo>
                    <a:pt x="80" y="18"/>
                    <a:pt x="72" y="0"/>
                    <a:pt x="40" y="0"/>
                  </a:cubicBezTo>
                  <a:close/>
                  <a:moveTo>
                    <a:pt x="4" y="28"/>
                  </a:moveTo>
                  <a:cubicBezTo>
                    <a:pt x="6" y="19"/>
                    <a:pt x="12" y="4"/>
                    <a:pt x="40" y="4"/>
                  </a:cubicBezTo>
                  <a:cubicBezTo>
                    <a:pt x="68" y="4"/>
                    <a:pt x="75" y="19"/>
                    <a:pt x="76" y="28"/>
                  </a:cubicBezTo>
                  <a:cubicBezTo>
                    <a:pt x="40" y="28"/>
                    <a:pt x="40" y="28"/>
                    <a:pt x="40" y="28"/>
                  </a:cubicBezTo>
                  <a:lnTo>
                    <a:pt x="4"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77" name="Freeform 98"/>
            <p:cNvSpPr>
              <a:spLocks noEditPoints="1"/>
            </p:cNvSpPr>
            <p:nvPr/>
          </p:nvSpPr>
          <p:spPr bwMode="auto">
            <a:xfrm>
              <a:off x="4324570" y="3555962"/>
              <a:ext cx="189676" cy="222192"/>
            </a:xfrm>
            <a:custGeom>
              <a:avLst/>
              <a:gdLst>
                <a:gd name="T0" fmla="*/ 408829375 w 44"/>
                <a:gd name="T1" fmla="*/ 949409324 h 52"/>
                <a:gd name="T2" fmla="*/ 817658749 w 44"/>
                <a:gd name="T3" fmla="*/ 401671861 h 52"/>
                <a:gd name="T4" fmla="*/ 408829375 w 44"/>
                <a:gd name="T5" fmla="*/ 0 h 52"/>
                <a:gd name="T6" fmla="*/ 0 w 44"/>
                <a:gd name="T7" fmla="*/ 401671861 h 52"/>
                <a:gd name="T8" fmla="*/ 408829375 w 44"/>
                <a:gd name="T9" fmla="*/ 949409324 h 52"/>
                <a:gd name="T10" fmla="*/ 408829375 w 44"/>
                <a:gd name="T11" fmla="*/ 73032801 h 52"/>
                <a:gd name="T12" fmla="*/ 743327312 w 44"/>
                <a:gd name="T13" fmla="*/ 401671861 h 52"/>
                <a:gd name="T14" fmla="*/ 408829375 w 44"/>
                <a:gd name="T15" fmla="*/ 876376523 h 52"/>
                <a:gd name="T16" fmla="*/ 74331438 w 44"/>
                <a:gd name="T17" fmla="*/ 401671861 h 52"/>
                <a:gd name="T18" fmla="*/ 408829375 w 44"/>
                <a:gd name="T19" fmla="*/ 73032801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 h="52">
                  <a:moveTo>
                    <a:pt x="22" y="52"/>
                  </a:moveTo>
                  <a:cubicBezTo>
                    <a:pt x="34" y="52"/>
                    <a:pt x="44" y="36"/>
                    <a:pt x="44" y="22"/>
                  </a:cubicBezTo>
                  <a:cubicBezTo>
                    <a:pt x="44" y="8"/>
                    <a:pt x="34" y="0"/>
                    <a:pt x="22" y="0"/>
                  </a:cubicBezTo>
                  <a:cubicBezTo>
                    <a:pt x="10" y="0"/>
                    <a:pt x="0" y="8"/>
                    <a:pt x="0" y="22"/>
                  </a:cubicBezTo>
                  <a:cubicBezTo>
                    <a:pt x="0" y="36"/>
                    <a:pt x="10" y="52"/>
                    <a:pt x="22" y="52"/>
                  </a:cubicBezTo>
                  <a:close/>
                  <a:moveTo>
                    <a:pt x="22" y="4"/>
                  </a:moveTo>
                  <a:cubicBezTo>
                    <a:pt x="31" y="4"/>
                    <a:pt x="40" y="9"/>
                    <a:pt x="40" y="22"/>
                  </a:cubicBezTo>
                  <a:cubicBezTo>
                    <a:pt x="40" y="35"/>
                    <a:pt x="31" y="48"/>
                    <a:pt x="22" y="48"/>
                  </a:cubicBezTo>
                  <a:cubicBezTo>
                    <a:pt x="13" y="48"/>
                    <a:pt x="4" y="35"/>
                    <a:pt x="4" y="22"/>
                  </a:cubicBezTo>
                  <a:cubicBezTo>
                    <a:pt x="4" y="9"/>
                    <a:pt x="13" y="4"/>
                    <a:pt x="2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02" name="组合 361"/>
          <p:cNvGrpSpPr>
            <a:grpSpLocks/>
          </p:cNvGrpSpPr>
          <p:nvPr/>
        </p:nvGrpSpPr>
        <p:grpSpPr bwMode="auto">
          <a:xfrm>
            <a:off x="5033965" y="4244975"/>
            <a:ext cx="412751" cy="374650"/>
            <a:chOff x="5034499" y="3590283"/>
            <a:chExt cx="411868" cy="375740"/>
          </a:xfrm>
        </p:grpSpPr>
        <p:sp>
          <p:nvSpPr>
            <p:cNvPr id="28873" name="Freeform 99"/>
            <p:cNvSpPr>
              <a:spLocks noEditPoints="1"/>
            </p:cNvSpPr>
            <p:nvPr/>
          </p:nvSpPr>
          <p:spPr bwMode="auto">
            <a:xfrm>
              <a:off x="5034499" y="3590283"/>
              <a:ext cx="411868" cy="272772"/>
            </a:xfrm>
            <a:custGeom>
              <a:avLst/>
              <a:gdLst>
                <a:gd name="T0" fmla="*/ 133792068 w 228"/>
                <a:gd name="T1" fmla="*/ 120738642 h 151"/>
                <a:gd name="T2" fmla="*/ 101160561 w 228"/>
                <a:gd name="T3" fmla="*/ 29369054 h 151"/>
                <a:gd name="T4" fmla="*/ 186003563 w 228"/>
                <a:gd name="T5" fmla="*/ 29369054 h 151"/>
                <a:gd name="T6" fmla="*/ 186003563 w 228"/>
                <a:gd name="T7" fmla="*/ 0 h 151"/>
                <a:gd name="T8" fmla="*/ 84843002 w 228"/>
                <a:gd name="T9" fmla="*/ 0 h 151"/>
                <a:gd name="T10" fmla="*/ 0 w 228"/>
                <a:gd name="T11" fmla="*/ 0 h 151"/>
                <a:gd name="T12" fmla="*/ 0 w 228"/>
                <a:gd name="T13" fmla="*/ 29369054 h 151"/>
                <a:gd name="T14" fmla="*/ 62000586 w 228"/>
                <a:gd name="T15" fmla="*/ 29369054 h 151"/>
                <a:gd name="T16" fmla="*/ 94633899 w 228"/>
                <a:gd name="T17" fmla="*/ 120738642 h 151"/>
                <a:gd name="T18" fmla="*/ 124002977 w 228"/>
                <a:gd name="T19" fmla="*/ 215372462 h 151"/>
                <a:gd name="T20" fmla="*/ 218635070 w 228"/>
                <a:gd name="T21" fmla="*/ 492745457 h 151"/>
                <a:gd name="T22" fmla="*/ 620011274 w 228"/>
                <a:gd name="T23" fmla="*/ 492745457 h 151"/>
                <a:gd name="T24" fmla="*/ 744014252 w 228"/>
                <a:gd name="T25" fmla="*/ 120738642 h 151"/>
                <a:gd name="T26" fmla="*/ 133792068 w 228"/>
                <a:gd name="T27" fmla="*/ 120738642 h 151"/>
                <a:gd name="T28" fmla="*/ 597168858 w 228"/>
                <a:gd name="T29" fmla="*/ 463376403 h 151"/>
                <a:gd name="T30" fmla="*/ 241477486 w 228"/>
                <a:gd name="T31" fmla="*/ 463376403 h 151"/>
                <a:gd name="T32" fmla="*/ 156634484 w 228"/>
                <a:gd name="T33" fmla="*/ 215372462 h 151"/>
                <a:gd name="T34" fmla="*/ 163161147 w 228"/>
                <a:gd name="T35" fmla="*/ 215372462 h 151"/>
                <a:gd name="T36" fmla="*/ 140318731 w 228"/>
                <a:gd name="T37" fmla="*/ 153371928 h 151"/>
                <a:gd name="T38" fmla="*/ 695065185 w 228"/>
                <a:gd name="T39" fmla="*/ 153371928 h 151"/>
                <a:gd name="T40" fmla="*/ 597168858 w 228"/>
                <a:gd name="T41" fmla="*/ 463376403 h 1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151">
                  <a:moveTo>
                    <a:pt x="41" y="37"/>
                  </a:moveTo>
                  <a:lnTo>
                    <a:pt x="31" y="9"/>
                  </a:lnTo>
                  <a:lnTo>
                    <a:pt x="57" y="9"/>
                  </a:lnTo>
                  <a:lnTo>
                    <a:pt x="57" y="0"/>
                  </a:lnTo>
                  <a:lnTo>
                    <a:pt x="26" y="0"/>
                  </a:lnTo>
                  <a:lnTo>
                    <a:pt x="0" y="0"/>
                  </a:lnTo>
                  <a:lnTo>
                    <a:pt x="0" y="9"/>
                  </a:lnTo>
                  <a:lnTo>
                    <a:pt x="19" y="9"/>
                  </a:lnTo>
                  <a:lnTo>
                    <a:pt x="29" y="37"/>
                  </a:lnTo>
                  <a:lnTo>
                    <a:pt x="38" y="66"/>
                  </a:lnTo>
                  <a:lnTo>
                    <a:pt x="67" y="151"/>
                  </a:lnTo>
                  <a:lnTo>
                    <a:pt x="190" y="151"/>
                  </a:lnTo>
                  <a:lnTo>
                    <a:pt x="228" y="37"/>
                  </a:lnTo>
                  <a:lnTo>
                    <a:pt x="41" y="37"/>
                  </a:lnTo>
                  <a:close/>
                  <a:moveTo>
                    <a:pt x="183" y="142"/>
                  </a:moveTo>
                  <a:lnTo>
                    <a:pt x="74" y="142"/>
                  </a:lnTo>
                  <a:lnTo>
                    <a:pt x="48" y="66"/>
                  </a:lnTo>
                  <a:lnTo>
                    <a:pt x="50" y="66"/>
                  </a:lnTo>
                  <a:lnTo>
                    <a:pt x="43" y="47"/>
                  </a:lnTo>
                  <a:lnTo>
                    <a:pt x="213" y="47"/>
                  </a:lnTo>
                  <a:lnTo>
                    <a:pt x="183" y="1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74" name="Oval 100"/>
            <p:cNvSpPr>
              <a:spLocks noChangeArrowheads="1"/>
            </p:cNvSpPr>
            <p:nvPr/>
          </p:nvSpPr>
          <p:spPr bwMode="auto">
            <a:xfrm>
              <a:off x="5155531" y="3897378"/>
              <a:ext cx="68645" cy="6864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75" name="Oval 101"/>
            <p:cNvSpPr>
              <a:spLocks noChangeArrowheads="1"/>
            </p:cNvSpPr>
            <p:nvPr/>
          </p:nvSpPr>
          <p:spPr bwMode="auto">
            <a:xfrm>
              <a:off x="5309077" y="3897378"/>
              <a:ext cx="68645" cy="6864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03" name="组合 365"/>
          <p:cNvGrpSpPr>
            <a:grpSpLocks/>
          </p:cNvGrpSpPr>
          <p:nvPr/>
        </p:nvGrpSpPr>
        <p:grpSpPr bwMode="auto">
          <a:xfrm>
            <a:off x="5856291" y="4210054"/>
            <a:ext cx="409575" cy="409575"/>
            <a:chOff x="5856428" y="3555962"/>
            <a:chExt cx="410061" cy="410060"/>
          </a:xfrm>
        </p:grpSpPr>
        <p:sp>
          <p:nvSpPr>
            <p:cNvPr id="28870" name="Freeform 102"/>
            <p:cNvSpPr>
              <a:spLocks/>
            </p:cNvSpPr>
            <p:nvPr/>
          </p:nvSpPr>
          <p:spPr bwMode="auto">
            <a:xfrm>
              <a:off x="6035265" y="3734798"/>
              <a:ext cx="231224" cy="231224"/>
            </a:xfrm>
            <a:custGeom>
              <a:avLst/>
              <a:gdLst>
                <a:gd name="T0" fmla="*/ 225161596 w 128"/>
                <a:gd name="T1" fmla="*/ 0 h 128"/>
                <a:gd name="T2" fmla="*/ 208845852 w 128"/>
                <a:gd name="T3" fmla="*/ 16315744 h 128"/>
                <a:gd name="T4" fmla="*/ 208845852 w 128"/>
                <a:gd name="T5" fmla="*/ 16315744 h 128"/>
                <a:gd name="T6" fmla="*/ 202319194 w 128"/>
                <a:gd name="T7" fmla="*/ 22842402 h 128"/>
                <a:gd name="T8" fmla="*/ 202319194 w 128"/>
                <a:gd name="T9" fmla="*/ 22842402 h 128"/>
                <a:gd name="T10" fmla="*/ 202319194 w 128"/>
                <a:gd name="T11" fmla="*/ 22842402 h 128"/>
                <a:gd name="T12" fmla="*/ 156634389 w 128"/>
                <a:gd name="T13" fmla="*/ 68527207 h 128"/>
                <a:gd name="T14" fmla="*/ 179476791 w 128"/>
                <a:gd name="T15" fmla="*/ 91369609 h 128"/>
                <a:gd name="T16" fmla="*/ 225161596 w 128"/>
                <a:gd name="T17" fmla="*/ 45684804 h 128"/>
                <a:gd name="T18" fmla="*/ 372006900 w 128"/>
                <a:gd name="T19" fmla="*/ 202319194 h 128"/>
                <a:gd name="T20" fmla="*/ 202319194 w 128"/>
                <a:gd name="T21" fmla="*/ 372006900 h 128"/>
                <a:gd name="T22" fmla="*/ 48949037 w 128"/>
                <a:gd name="T23" fmla="*/ 225161596 h 128"/>
                <a:gd name="T24" fmla="*/ 94633841 w 128"/>
                <a:gd name="T25" fmla="*/ 176214365 h 128"/>
                <a:gd name="T26" fmla="*/ 71791439 w 128"/>
                <a:gd name="T27" fmla="*/ 153371963 h 128"/>
                <a:gd name="T28" fmla="*/ 22842402 w 128"/>
                <a:gd name="T29" fmla="*/ 202319194 h 128"/>
                <a:gd name="T30" fmla="*/ 22842402 w 128"/>
                <a:gd name="T31" fmla="*/ 202319194 h 128"/>
                <a:gd name="T32" fmla="*/ 0 w 128"/>
                <a:gd name="T33" fmla="*/ 225161596 h 128"/>
                <a:gd name="T34" fmla="*/ 202319194 w 128"/>
                <a:gd name="T35" fmla="*/ 417691705 h 128"/>
                <a:gd name="T36" fmla="*/ 417691705 w 128"/>
                <a:gd name="T37" fmla="*/ 202319194 h 128"/>
                <a:gd name="T38" fmla="*/ 225161596 w 128"/>
                <a:gd name="T39" fmla="*/ 0 h 1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28" h="128">
                  <a:moveTo>
                    <a:pt x="69" y="0"/>
                  </a:moveTo>
                  <a:lnTo>
                    <a:pt x="64" y="5"/>
                  </a:lnTo>
                  <a:lnTo>
                    <a:pt x="62" y="7"/>
                  </a:lnTo>
                  <a:lnTo>
                    <a:pt x="48" y="21"/>
                  </a:lnTo>
                  <a:lnTo>
                    <a:pt x="55" y="28"/>
                  </a:lnTo>
                  <a:lnTo>
                    <a:pt x="69" y="14"/>
                  </a:lnTo>
                  <a:lnTo>
                    <a:pt x="114" y="62"/>
                  </a:lnTo>
                  <a:lnTo>
                    <a:pt x="62" y="114"/>
                  </a:lnTo>
                  <a:lnTo>
                    <a:pt x="15" y="69"/>
                  </a:lnTo>
                  <a:lnTo>
                    <a:pt x="29" y="54"/>
                  </a:lnTo>
                  <a:lnTo>
                    <a:pt x="22" y="47"/>
                  </a:lnTo>
                  <a:lnTo>
                    <a:pt x="7" y="62"/>
                  </a:lnTo>
                  <a:lnTo>
                    <a:pt x="0" y="69"/>
                  </a:lnTo>
                  <a:lnTo>
                    <a:pt x="62" y="128"/>
                  </a:lnTo>
                  <a:lnTo>
                    <a:pt x="128" y="62"/>
                  </a:lnTo>
                  <a:lnTo>
                    <a:pt x="6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71" name="Freeform 103"/>
            <p:cNvSpPr>
              <a:spLocks/>
            </p:cNvSpPr>
            <p:nvPr/>
          </p:nvSpPr>
          <p:spPr bwMode="auto">
            <a:xfrm>
              <a:off x="5975653" y="3675186"/>
              <a:ext cx="171612" cy="171612"/>
            </a:xfrm>
            <a:custGeom>
              <a:avLst/>
              <a:gdLst>
                <a:gd name="T0" fmla="*/ 0 w 95"/>
                <a:gd name="T1" fmla="*/ 22842460 h 95"/>
                <a:gd name="T2" fmla="*/ 287164682 w 95"/>
                <a:gd name="T3" fmla="*/ 310007143 h 95"/>
                <a:gd name="T4" fmla="*/ 310007143 w 95"/>
                <a:gd name="T5" fmla="*/ 283900441 h 95"/>
                <a:gd name="T6" fmla="*/ 22842460 w 95"/>
                <a:gd name="T7" fmla="*/ 0 h 95"/>
                <a:gd name="T8" fmla="*/ 0 w 95"/>
                <a:gd name="T9" fmla="*/ 22842460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95">
                  <a:moveTo>
                    <a:pt x="0" y="7"/>
                  </a:moveTo>
                  <a:lnTo>
                    <a:pt x="88" y="95"/>
                  </a:lnTo>
                  <a:lnTo>
                    <a:pt x="95" y="87"/>
                  </a:lnTo>
                  <a:lnTo>
                    <a:pt x="7"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72" name="Freeform 104"/>
            <p:cNvSpPr>
              <a:spLocks/>
            </p:cNvSpPr>
            <p:nvPr/>
          </p:nvSpPr>
          <p:spPr bwMode="auto">
            <a:xfrm>
              <a:off x="5856428" y="3555962"/>
              <a:ext cx="231224" cy="229418"/>
            </a:xfrm>
            <a:custGeom>
              <a:avLst/>
              <a:gdLst>
                <a:gd name="T0" fmla="*/ 192530109 w 128"/>
                <a:gd name="T1" fmla="*/ 368745177 h 127"/>
                <a:gd name="T2" fmla="*/ 45684804 w 128"/>
                <a:gd name="T3" fmla="*/ 215372922 h 127"/>
                <a:gd name="T4" fmla="*/ 215372511 w 128"/>
                <a:gd name="T5" fmla="*/ 45684891 h 127"/>
                <a:gd name="T6" fmla="*/ 372006900 w 128"/>
                <a:gd name="T7" fmla="*/ 192530476 h 127"/>
                <a:gd name="T8" fmla="*/ 323057863 w 128"/>
                <a:gd name="T9" fmla="*/ 238215367 h 127"/>
                <a:gd name="T10" fmla="*/ 345900265 w 128"/>
                <a:gd name="T11" fmla="*/ 261057813 h 127"/>
                <a:gd name="T12" fmla="*/ 394849302 w 128"/>
                <a:gd name="T13" fmla="*/ 215372922 h 127"/>
                <a:gd name="T14" fmla="*/ 394849302 w 128"/>
                <a:gd name="T15" fmla="*/ 215372922 h 127"/>
                <a:gd name="T16" fmla="*/ 417691705 w 128"/>
                <a:gd name="T17" fmla="*/ 192530476 h 127"/>
                <a:gd name="T18" fmla="*/ 215372511 w 128"/>
                <a:gd name="T19" fmla="*/ 0 h 127"/>
                <a:gd name="T20" fmla="*/ 0 w 128"/>
                <a:gd name="T21" fmla="*/ 215372922 h 127"/>
                <a:gd name="T22" fmla="*/ 192530109 w 128"/>
                <a:gd name="T23" fmla="*/ 414430069 h 127"/>
                <a:gd name="T24" fmla="*/ 215372511 w 128"/>
                <a:gd name="T25" fmla="*/ 391587623 h 127"/>
                <a:gd name="T26" fmla="*/ 261057315 w 128"/>
                <a:gd name="T27" fmla="*/ 345902731 h 127"/>
                <a:gd name="T28" fmla="*/ 238214913 w 128"/>
                <a:gd name="T29" fmla="*/ 323060286 h 127"/>
                <a:gd name="T30" fmla="*/ 192530109 w 128"/>
                <a:gd name="T31" fmla="*/ 368745177 h 1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28" h="127">
                  <a:moveTo>
                    <a:pt x="59" y="113"/>
                  </a:moveTo>
                  <a:lnTo>
                    <a:pt x="14" y="66"/>
                  </a:lnTo>
                  <a:lnTo>
                    <a:pt x="66" y="14"/>
                  </a:lnTo>
                  <a:lnTo>
                    <a:pt x="114" y="59"/>
                  </a:lnTo>
                  <a:lnTo>
                    <a:pt x="99" y="73"/>
                  </a:lnTo>
                  <a:lnTo>
                    <a:pt x="106" y="80"/>
                  </a:lnTo>
                  <a:lnTo>
                    <a:pt x="121" y="66"/>
                  </a:lnTo>
                  <a:lnTo>
                    <a:pt x="128" y="59"/>
                  </a:lnTo>
                  <a:lnTo>
                    <a:pt x="66" y="0"/>
                  </a:lnTo>
                  <a:lnTo>
                    <a:pt x="0" y="66"/>
                  </a:lnTo>
                  <a:lnTo>
                    <a:pt x="59" y="127"/>
                  </a:lnTo>
                  <a:lnTo>
                    <a:pt x="66" y="120"/>
                  </a:lnTo>
                  <a:lnTo>
                    <a:pt x="80" y="106"/>
                  </a:lnTo>
                  <a:lnTo>
                    <a:pt x="73" y="99"/>
                  </a:lnTo>
                  <a:lnTo>
                    <a:pt x="59" y="1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04" name="组合 369"/>
          <p:cNvGrpSpPr>
            <a:grpSpLocks/>
          </p:cNvGrpSpPr>
          <p:nvPr/>
        </p:nvGrpSpPr>
        <p:grpSpPr bwMode="auto">
          <a:xfrm>
            <a:off x="6677025" y="4217988"/>
            <a:ext cx="411163" cy="393700"/>
            <a:chOff x="6676550" y="3563187"/>
            <a:chExt cx="411868" cy="393803"/>
          </a:xfrm>
        </p:grpSpPr>
        <p:sp>
          <p:nvSpPr>
            <p:cNvPr id="28868" name="Freeform 105"/>
            <p:cNvSpPr>
              <a:spLocks noEditPoints="1"/>
            </p:cNvSpPr>
            <p:nvPr/>
          </p:nvSpPr>
          <p:spPr bwMode="auto">
            <a:xfrm>
              <a:off x="6676550" y="3563187"/>
              <a:ext cx="411868" cy="393803"/>
            </a:xfrm>
            <a:custGeom>
              <a:avLst/>
              <a:gdLst>
                <a:gd name="T0" fmla="*/ 372007126 w 228"/>
                <a:gd name="T1" fmla="*/ 71791371 h 218"/>
                <a:gd name="T2" fmla="*/ 456850127 w 228"/>
                <a:gd name="T3" fmla="*/ 248003762 h 218"/>
                <a:gd name="T4" fmla="*/ 463376790 w 228"/>
                <a:gd name="T5" fmla="*/ 264319490 h 218"/>
                <a:gd name="T6" fmla="*/ 479692544 w 228"/>
                <a:gd name="T7" fmla="*/ 264319490 h 218"/>
                <a:gd name="T8" fmla="*/ 672222769 w 228"/>
                <a:gd name="T9" fmla="*/ 293688523 h 218"/>
                <a:gd name="T10" fmla="*/ 535168273 w 228"/>
                <a:gd name="T11" fmla="*/ 434007035 h 218"/>
                <a:gd name="T12" fmla="*/ 525379182 w 228"/>
                <a:gd name="T13" fmla="*/ 440533687 h 218"/>
                <a:gd name="T14" fmla="*/ 525379182 w 228"/>
                <a:gd name="T15" fmla="*/ 456849415 h 218"/>
                <a:gd name="T16" fmla="*/ 558010689 w 228"/>
                <a:gd name="T17" fmla="*/ 649379341 h 218"/>
                <a:gd name="T18" fmla="*/ 388322879 w 228"/>
                <a:gd name="T19" fmla="*/ 564534665 h 218"/>
                <a:gd name="T20" fmla="*/ 372007126 w 228"/>
                <a:gd name="T21" fmla="*/ 558009819 h 218"/>
                <a:gd name="T22" fmla="*/ 355691373 w 228"/>
                <a:gd name="T23" fmla="*/ 564534665 h 218"/>
                <a:gd name="T24" fmla="*/ 186003563 w 228"/>
                <a:gd name="T25" fmla="*/ 649379341 h 218"/>
                <a:gd name="T26" fmla="*/ 218635070 w 228"/>
                <a:gd name="T27" fmla="*/ 456849415 h 218"/>
                <a:gd name="T28" fmla="*/ 218635070 w 228"/>
                <a:gd name="T29" fmla="*/ 440533687 h 218"/>
                <a:gd name="T30" fmla="*/ 208845979 w 228"/>
                <a:gd name="T31" fmla="*/ 434007035 h 218"/>
                <a:gd name="T32" fmla="*/ 71791483 w 228"/>
                <a:gd name="T33" fmla="*/ 293688523 h 218"/>
                <a:gd name="T34" fmla="*/ 264321708 w 228"/>
                <a:gd name="T35" fmla="*/ 264319490 h 218"/>
                <a:gd name="T36" fmla="*/ 280637462 w 228"/>
                <a:gd name="T37" fmla="*/ 264319490 h 218"/>
                <a:gd name="T38" fmla="*/ 287164124 w 228"/>
                <a:gd name="T39" fmla="*/ 248003762 h 218"/>
                <a:gd name="T40" fmla="*/ 372007126 w 228"/>
                <a:gd name="T41" fmla="*/ 71791371 h 218"/>
                <a:gd name="T42" fmla="*/ 372007126 w 228"/>
                <a:gd name="T43" fmla="*/ 0 h 218"/>
                <a:gd name="T44" fmla="*/ 257795046 w 228"/>
                <a:gd name="T45" fmla="*/ 231688034 h 218"/>
                <a:gd name="T46" fmla="*/ 0 w 228"/>
                <a:gd name="T47" fmla="*/ 270846142 h 218"/>
                <a:gd name="T48" fmla="*/ 186003563 w 228"/>
                <a:gd name="T49" fmla="*/ 456849415 h 218"/>
                <a:gd name="T50" fmla="*/ 140318731 w 228"/>
                <a:gd name="T51" fmla="*/ 711379829 h 218"/>
                <a:gd name="T52" fmla="*/ 372007126 w 228"/>
                <a:gd name="T53" fmla="*/ 587377045 h 218"/>
                <a:gd name="T54" fmla="*/ 603695521 w 228"/>
                <a:gd name="T55" fmla="*/ 711379829 h 218"/>
                <a:gd name="T56" fmla="*/ 558010689 w 228"/>
                <a:gd name="T57" fmla="*/ 456849415 h 218"/>
                <a:gd name="T58" fmla="*/ 744014252 w 228"/>
                <a:gd name="T59" fmla="*/ 270846142 h 218"/>
                <a:gd name="T60" fmla="*/ 489483441 w 228"/>
                <a:gd name="T61" fmla="*/ 231688034 h 218"/>
                <a:gd name="T62" fmla="*/ 372007126 w 228"/>
                <a:gd name="T63" fmla="*/ 0 h 218"/>
                <a:gd name="T64" fmla="*/ 372007126 w 228"/>
                <a:gd name="T65" fmla="*/ 0 h 21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28" h="218">
                  <a:moveTo>
                    <a:pt x="114" y="22"/>
                  </a:moveTo>
                  <a:lnTo>
                    <a:pt x="140" y="76"/>
                  </a:lnTo>
                  <a:lnTo>
                    <a:pt x="142" y="81"/>
                  </a:lnTo>
                  <a:lnTo>
                    <a:pt x="147" y="81"/>
                  </a:lnTo>
                  <a:lnTo>
                    <a:pt x="206" y="90"/>
                  </a:lnTo>
                  <a:lnTo>
                    <a:pt x="164" y="133"/>
                  </a:lnTo>
                  <a:lnTo>
                    <a:pt x="161" y="135"/>
                  </a:lnTo>
                  <a:lnTo>
                    <a:pt x="161" y="140"/>
                  </a:lnTo>
                  <a:lnTo>
                    <a:pt x="171" y="199"/>
                  </a:lnTo>
                  <a:lnTo>
                    <a:pt x="119" y="173"/>
                  </a:lnTo>
                  <a:lnTo>
                    <a:pt x="114" y="171"/>
                  </a:lnTo>
                  <a:lnTo>
                    <a:pt x="109" y="173"/>
                  </a:lnTo>
                  <a:lnTo>
                    <a:pt x="57" y="199"/>
                  </a:lnTo>
                  <a:lnTo>
                    <a:pt x="67" y="140"/>
                  </a:lnTo>
                  <a:lnTo>
                    <a:pt x="67" y="135"/>
                  </a:lnTo>
                  <a:lnTo>
                    <a:pt x="64" y="133"/>
                  </a:lnTo>
                  <a:lnTo>
                    <a:pt x="22" y="90"/>
                  </a:lnTo>
                  <a:lnTo>
                    <a:pt x="81" y="81"/>
                  </a:lnTo>
                  <a:lnTo>
                    <a:pt x="86" y="81"/>
                  </a:lnTo>
                  <a:lnTo>
                    <a:pt x="88" y="76"/>
                  </a:lnTo>
                  <a:lnTo>
                    <a:pt x="114" y="22"/>
                  </a:lnTo>
                  <a:close/>
                  <a:moveTo>
                    <a:pt x="114" y="0"/>
                  </a:moveTo>
                  <a:lnTo>
                    <a:pt x="79" y="71"/>
                  </a:lnTo>
                  <a:lnTo>
                    <a:pt x="0" y="83"/>
                  </a:lnTo>
                  <a:lnTo>
                    <a:pt x="57" y="140"/>
                  </a:lnTo>
                  <a:lnTo>
                    <a:pt x="43" y="218"/>
                  </a:lnTo>
                  <a:lnTo>
                    <a:pt x="114" y="180"/>
                  </a:lnTo>
                  <a:lnTo>
                    <a:pt x="185" y="218"/>
                  </a:lnTo>
                  <a:lnTo>
                    <a:pt x="171" y="140"/>
                  </a:lnTo>
                  <a:lnTo>
                    <a:pt x="228" y="83"/>
                  </a:lnTo>
                  <a:lnTo>
                    <a:pt x="150" y="71"/>
                  </a:lnTo>
                  <a:lnTo>
                    <a:pt x="1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69" name="Freeform 106"/>
            <p:cNvSpPr>
              <a:spLocks noEditPoints="1"/>
            </p:cNvSpPr>
            <p:nvPr/>
          </p:nvSpPr>
          <p:spPr bwMode="auto">
            <a:xfrm>
              <a:off x="6676550" y="3563187"/>
              <a:ext cx="411868" cy="393803"/>
            </a:xfrm>
            <a:custGeom>
              <a:avLst/>
              <a:gdLst>
                <a:gd name="T0" fmla="*/ 372007126 w 228"/>
                <a:gd name="T1" fmla="*/ 71791371 h 218"/>
                <a:gd name="T2" fmla="*/ 456850127 w 228"/>
                <a:gd name="T3" fmla="*/ 248003762 h 218"/>
                <a:gd name="T4" fmla="*/ 463376790 w 228"/>
                <a:gd name="T5" fmla="*/ 264319490 h 218"/>
                <a:gd name="T6" fmla="*/ 479692544 w 228"/>
                <a:gd name="T7" fmla="*/ 264319490 h 218"/>
                <a:gd name="T8" fmla="*/ 672222769 w 228"/>
                <a:gd name="T9" fmla="*/ 293688523 h 218"/>
                <a:gd name="T10" fmla="*/ 535168273 w 228"/>
                <a:gd name="T11" fmla="*/ 434007035 h 218"/>
                <a:gd name="T12" fmla="*/ 525379182 w 228"/>
                <a:gd name="T13" fmla="*/ 440533687 h 218"/>
                <a:gd name="T14" fmla="*/ 525379182 w 228"/>
                <a:gd name="T15" fmla="*/ 456849415 h 218"/>
                <a:gd name="T16" fmla="*/ 558010689 w 228"/>
                <a:gd name="T17" fmla="*/ 649379341 h 218"/>
                <a:gd name="T18" fmla="*/ 388322879 w 228"/>
                <a:gd name="T19" fmla="*/ 564534665 h 218"/>
                <a:gd name="T20" fmla="*/ 372007126 w 228"/>
                <a:gd name="T21" fmla="*/ 558009819 h 218"/>
                <a:gd name="T22" fmla="*/ 355691373 w 228"/>
                <a:gd name="T23" fmla="*/ 564534665 h 218"/>
                <a:gd name="T24" fmla="*/ 186003563 w 228"/>
                <a:gd name="T25" fmla="*/ 649379341 h 218"/>
                <a:gd name="T26" fmla="*/ 218635070 w 228"/>
                <a:gd name="T27" fmla="*/ 456849415 h 218"/>
                <a:gd name="T28" fmla="*/ 218635070 w 228"/>
                <a:gd name="T29" fmla="*/ 440533687 h 218"/>
                <a:gd name="T30" fmla="*/ 208845979 w 228"/>
                <a:gd name="T31" fmla="*/ 434007035 h 218"/>
                <a:gd name="T32" fmla="*/ 71791483 w 228"/>
                <a:gd name="T33" fmla="*/ 293688523 h 218"/>
                <a:gd name="T34" fmla="*/ 264321708 w 228"/>
                <a:gd name="T35" fmla="*/ 264319490 h 218"/>
                <a:gd name="T36" fmla="*/ 280637462 w 228"/>
                <a:gd name="T37" fmla="*/ 264319490 h 218"/>
                <a:gd name="T38" fmla="*/ 287164124 w 228"/>
                <a:gd name="T39" fmla="*/ 248003762 h 218"/>
                <a:gd name="T40" fmla="*/ 372007126 w 228"/>
                <a:gd name="T41" fmla="*/ 71791371 h 218"/>
                <a:gd name="T42" fmla="*/ 372007126 w 228"/>
                <a:gd name="T43" fmla="*/ 0 h 218"/>
                <a:gd name="T44" fmla="*/ 257795046 w 228"/>
                <a:gd name="T45" fmla="*/ 231688034 h 218"/>
                <a:gd name="T46" fmla="*/ 0 w 228"/>
                <a:gd name="T47" fmla="*/ 270846142 h 218"/>
                <a:gd name="T48" fmla="*/ 186003563 w 228"/>
                <a:gd name="T49" fmla="*/ 456849415 h 218"/>
                <a:gd name="T50" fmla="*/ 140318731 w 228"/>
                <a:gd name="T51" fmla="*/ 711379829 h 218"/>
                <a:gd name="T52" fmla="*/ 372007126 w 228"/>
                <a:gd name="T53" fmla="*/ 587377045 h 218"/>
                <a:gd name="T54" fmla="*/ 603695521 w 228"/>
                <a:gd name="T55" fmla="*/ 711379829 h 218"/>
                <a:gd name="T56" fmla="*/ 558010689 w 228"/>
                <a:gd name="T57" fmla="*/ 456849415 h 218"/>
                <a:gd name="T58" fmla="*/ 744014252 w 228"/>
                <a:gd name="T59" fmla="*/ 270846142 h 218"/>
                <a:gd name="T60" fmla="*/ 489483441 w 228"/>
                <a:gd name="T61" fmla="*/ 231688034 h 218"/>
                <a:gd name="T62" fmla="*/ 372007126 w 228"/>
                <a:gd name="T63" fmla="*/ 0 h 218"/>
                <a:gd name="T64" fmla="*/ 372007126 w 228"/>
                <a:gd name="T65" fmla="*/ 0 h 21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28" h="218">
                  <a:moveTo>
                    <a:pt x="114" y="22"/>
                  </a:moveTo>
                  <a:lnTo>
                    <a:pt x="140" y="76"/>
                  </a:lnTo>
                  <a:lnTo>
                    <a:pt x="142" y="81"/>
                  </a:lnTo>
                  <a:lnTo>
                    <a:pt x="147" y="81"/>
                  </a:lnTo>
                  <a:lnTo>
                    <a:pt x="206" y="90"/>
                  </a:lnTo>
                  <a:lnTo>
                    <a:pt x="164" y="133"/>
                  </a:lnTo>
                  <a:lnTo>
                    <a:pt x="161" y="135"/>
                  </a:lnTo>
                  <a:lnTo>
                    <a:pt x="161" y="140"/>
                  </a:lnTo>
                  <a:lnTo>
                    <a:pt x="171" y="199"/>
                  </a:lnTo>
                  <a:lnTo>
                    <a:pt x="119" y="173"/>
                  </a:lnTo>
                  <a:lnTo>
                    <a:pt x="114" y="171"/>
                  </a:lnTo>
                  <a:lnTo>
                    <a:pt x="109" y="173"/>
                  </a:lnTo>
                  <a:lnTo>
                    <a:pt x="57" y="199"/>
                  </a:lnTo>
                  <a:lnTo>
                    <a:pt x="67" y="140"/>
                  </a:lnTo>
                  <a:lnTo>
                    <a:pt x="67" y="135"/>
                  </a:lnTo>
                  <a:lnTo>
                    <a:pt x="64" y="133"/>
                  </a:lnTo>
                  <a:lnTo>
                    <a:pt x="22" y="90"/>
                  </a:lnTo>
                  <a:lnTo>
                    <a:pt x="81" y="81"/>
                  </a:lnTo>
                  <a:lnTo>
                    <a:pt x="86" y="81"/>
                  </a:lnTo>
                  <a:lnTo>
                    <a:pt x="88" y="76"/>
                  </a:lnTo>
                  <a:lnTo>
                    <a:pt x="114" y="22"/>
                  </a:lnTo>
                  <a:moveTo>
                    <a:pt x="114" y="0"/>
                  </a:moveTo>
                  <a:lnTo>
                    <a:pt x="79" y="71"/>
                  </a:lnTo>
                  <a:lnTo>
                    <a:pt x="0" y="83"/>
                  </a:lnTo>
                  <a:lnTo>
                    <a:pt x="57" y="140"/>
                  </a:lnTo>
                  <a:lnTo>
                    <a:pt x="43" y="218"/>
                  </a:lnTo>
                  <a:lnTo>
                    <a:pt x="114" y="180"/>
                  </a:lnTo>
                  <a:lnTo>
                    <a:pt x="185" y="218"/>
                  </a:lnTo>
                  <a:lnTo>
                    <a:pt x="171" y="140"/>
                  </a:lnTo>
                  <a:lnTo>
                    <a:pt x="228" y="83"/>
                  </a:lnTo>
                  <a:lnTo>
                    <a:pt x="150" y="71"/>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05" name="组合 372"/>
          <p:cNvGrpSpPr>
            <a:grpSpLocks/>
          </p:cNvGrpSpPr>
          <p:nvPr/>
        </p:nvGrpSpPr>
        <p:grpSpPr bwMode="auto">
          <a:xfrm>
            <a:off x="6642100" y="5026029"/>
            <a:ext cx="481013" cy="423863"/>
            <a:chOff x="6642227" y="4372471"/>
            <a:chExt cx="480513" cy="422706"/>
          </a:xfrm>
        </p:grpSpPr>
        <p:sp>
          <p:nvSpPr>
            <p:cNvPr id="28860" name="Freeform 107"/>
            <p:cNvSpPr>
              <a:spLocks noEditPoints="1"/>
            </p:cNvSpPr>
            <p:nvPr/>
          </p:nvSpPr>
          <p:spPr bwMode="auto">
            <a:xfrm>
              <a:off x="6745195" y="4444728"/>
              <a:ext cx="274578" cy="272772"/>
            </a:xfrm>
            <a:custGeom>
              <a:avLst/>
              <a:gdLst>
                <a:gd name="T0" fmla="*/ 589008423 w 64"/>
                <a:gd name="T1" fmla="*/ 0 h 64"/>
                <a:gd name="T2" fmla="*/ 0 w 64"/>
                <a:gd name="T3" fmla="*/ 581285656 h 64"/>
                <a:gd name="T4" fmla="*/ 589008423 w 64"/>
                <a:gd name="T5" fmla="*/ 1162571312 h 64"/>
                <a:gd name="T6" fmla="*/ 1178016845 w 64"/>
                <a:gd name="T7" fmla="*/ 581285656 h 64"/>
                <a:gd name="T8" fmla="*/ 589008423 w 64"/>
                <a:gd name="T9" fmla="*/ 0 h 64"/>
                <a:gd name="T10" fmla="*/ 589008423 w 64"/>
                <a:gd name="T11" fmla="*/ 1089911671 h 64"/>
                <a:gd name="T12" fmla="*/ 73625517 w 64"/>
                <a:gd name="T13" fmla="*/ 581285656 h 64"/>
                <a:gd name="T14" fmla="*/ 589008423 w 64"/>
                <a:gd name="T15" fmla="*/ 72659642 h 64"/>
                <a:gd name="T16" fmla="*/ 1104391329 w 64"/>
                <a:gd name="T17" fmla="*/ 581285656 h 64"/>
                <a:gd name="T18" fmla="*/ 589008423 w 64"/>
                <a:gd name="T19" fmla="*/ 1089911671 h 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32" y="60"/>
                  </a:moveTo>
                  <a:cubicBezTo>
                    <a:pt x="17" y="60"/>
                    <a:pt x="4" y="47"/>
                    <a:pt x="4" y="32"/>
                  </a:cubicBezTo>
                  <a:cubicBezTo>
                    <a:pt x="4" y="17"/>
                    <a:pt x="17" y="4"/>
                    <a:pt x="32" y="4"/>
                  </a:cubicBezTo>
                  <a:cubicBezTo>
                    <a:pt x="47" y="4"/>
                    <a:pt x="60" y="17"/>
                    <a:pt x="60" y="32"/>
                  </a:cubicBezTo>
                  <a:cubicBezTo>
                    <a:pt x="60" y="47"/>
                    <a:pt x="47" y="60"/>
                    <a:pt x="32"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61" name="Freeform 108"/>
            <p:cNvSpPr>
              <a:spLocks noEditPoints="1"/>
            </p:cNvSpPr>
            <p:nvPr/>
          </p:nvSpPr>
          <p:spPr bwMode="auto">
            <a:xfrm>
              <a:off x="6797581" y="4495309"/>
              <a:ext cx="84903" cy="171612"/>
            </a:xfrm>
            <a:custGeom>
              <a:avLst/>
              <a:gdLst>
                <a:gd name="T0" fmla="*/ 0 w 20"/>
                <a:gd name="T1" fmla="*/ 368133482 h 40"/>
                <a:gd name="T2" fmla="*/ 360425970 w 20"/>
                <a:gd name="T3" fmla="*/ 736266964 h 40"/>
                <a:gd name="T4" fmla="*/ 360425970 w 20"/>
                <a:gd name="T5" fmla="*/ 0 h 40"/>
                <a:gd name="T6" fmla="*/ 0 w 20"/>
                <a:gd name="T7" fmla="*/ 368133482 h 40"/>
                <a:gd name="T8" fmla="*/ 288339078 w 20"/>
                <a:gd name="T9" fmla="*/ 92035516 h 40"/>
                <a:gd name="T10" fmla="*/ 288339078 w 20"/>
                <a:gd name="T11" fmla="*/ 644235738 h 40"/>
                <a:gd name="T12" fmla="*/ 72086892 w 20"/>
                <a:gd name="T13" fmla="*/ 368133482 h 40"/>
                <a:gd name="T14" fmla="*/ 288339078 w 20"/>
                <a:gd name="T15" fmla="*/ 9203551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 h="40">
                  <a:moveTo>
                    <a:pt x="0" y="20"/>
                  </a:moveTo>
                  <a:cubicBezTo>
                    <a:pt x="0" y="31"/>
                    <a:pt x="9" y="40"/>
                    <a:pt x="20" y="40"/>
                  </a:cubicBezTo>
                  <a:cubicBezTo>
                    <a:pt x="20" y="0"/>
                    <a:pt x="20" y="0"/>
                    <a:pt x="20" y="0"/>
                  </a:cubicBezTo>
                  <a:cubicBezTo>
                    <a:pt x="9" y="0"/>
                    <a:pt x="0" y="9"/>
                    <a:pt x="0" y="20"/>
                  </a:cubicBezTo>
                  <a:close/>
                  <a:moveTo>
                    <a:pt x="16" y="5"/>
                  </a:moveTo>
                  <a:cubicBezTo>
                    <a:pt x="16" y="35"/>
                    <a:pt x="16" y="35"/>
                    <a:pt x="16" y="35"/>
                  </a:cubicBezTo>
                  <a:cubicBezTo>
                    <a:pt x="9" y="34"/>
                    <a:pt x="4" y="27"/>
                    <a:pt x="4" y="20"/>
                  </a:cubicBezTo>
                  <a:cubicBezTo>
                    <a:pt x="4" y="13"/>
                    <a:pt x="9" y="6"/>
                    <a:pt x="16"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62" name="Freeform 109"/>
            <p:cNvSpPr>
              <a:spLocks/>
            </p:cNvSpPr>
            <p:nvPr/>
          </p:nvSpPr>
          <p:spPr bwMode="auto">
            <a:xfrm>
              <a:off x="6642227" y="4572985"/>
              <a:ext cx="68645" cy="16258"/>
            </a:xfrm>
            <a:custGeom>
              <a:avLst/>
              <a:gdLst>
                <a:gd name="T0" fmla="*/ 0 w 16"/>
                <a:gd name="T1" fmla="*/ 0 h 4"/>
                <a:gd name="T2" fmla="*/ 0 w 16"/>
                <a:gd name="T3" fmla="*/ 66080641 h 4"/>
                <a:gd name="T4" fmla="*/ 294508502 w 16"/>
                <a:gd name="T5" fmla="*/ 66080641 h 4"/>
                <a:gd name="T6" fmla="*/ 294508502 w 16"/>
                <a:gd name="T7" fmla="*/ 33040321 h 4"/>
                <a:gd name="T8" fmla="*/ 294508502 w 16"/>
                <a:gd name="T9" fmla="*/ 0 h 4"/>
                <a:gd name="T10" fmla="*/ 0 w 16"/>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4">
                  <a:moveTo>
                    <a:pt x="0" y="0"/>
                  </a:moveTo>
                  <a:cubicBezTo>
                    <a:pt x="0" y="4"/>
                    <a:pt x="0" y="4"/>
                    <a:pt x="0" y="4"/>
                  </a:cubicBezTo>
                  <a:cubicBezTo>
                    <a:pt x="16" y="4"/>
                    <a:pt x="16" y="4"/>
                    <a:pt x="16" y="4"/>
                  </a:cubicBezTo>
                  <a:cubicBezTo>
                    <a:pt x="16" y="3"/>
                    <a:pt x="16" y="3"/>
                    <a:pt x="16" y="2"/>
                  </a:cubicBezTo>
                  <a:cubicBezTo>
                    <a:pt x="16" y="1"/>
                    <a:pt x="16" y="1"/>
                    <a:pt x="16"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63" name="Freeform 110"/>
            <p:cNvSpPr>
              <a:spLocks/>
            </p:cNvSpPr>
            <p:nvPr/>
          </p:nvSpPr>
          <p:spPr bwMode="auto">
            <a:xfrm>
              <a:off x="7054095" y="4572985"/>
              <a:ext cx="68645" cy="16258"/>
            </a:xfrm>
            <a:custGeom>
              <a:avLst/>
              <a:gdLst>
                <a:gd name="T0" fmla="*/ 0 w 16"/>
                <a:gd name="T1" fmla="*/ 0 h 4"/>
                <a:gd name="T2" fmla="*/ 0 w 16"/>
                <a:gd name="T3" fmla="*/ 33040321 h 4"/>
                <a:gd name="T4" fmla="*/ 0 w 16"/>
                <a:gd name="T5" fmla="*/ 66080641 h 4"/>
                <a:gd name="T6" fmla="*/ 294508502 w 16"/>
                <a:gd name="T7" fmla="*/ 66080641 h 4"/>
                <a:gd name="T8" fmla="*/ 294508502 w 16"/>
                <a:gd name="T9" fmla="*/ 0 h 4"/>
                <a:gd name="T10" fmla="*/ 0 w 16"/>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4">
                  <a:moveTo>
                    <a:pt x="0" y="0"/>
                  </a:moveTo>
                  <a:cubicBezTo>
                    <a:pt x="0" y="1"/>
                    <a:pt x="0" y="1"/>
                    <a:pt x="0" y="2"/>
                  </a:cubicBezTo>
                  <a:cubicBezTo>
                    <a:pt x="0" y="3"/>
                    <a:pt x="0" y="3"/>
                    <a:pt x="0" y="4"/>
                  </a:cubicBezTo>
                  <a:cubicBezTo>
                    <a:pt x="16" y="4"/>
                    <a:pt x="16" y="4"/>
                    <a:pt x="16" y="4"/>
                  </a:cubicBezTo>
                  <a:cubicBezTo>
                    <a:pt x="16" y="0"/>
                    <a:pt x="16" y="0"/>
                    <a:pt x="16"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64" name="Freeform 111"/>
            <p:cNvSpPr>
              <a:spLocks/>
            </p:cNvSpPr>
            <p:nvPr/>
          </p:nvSpPr>
          <p:spPr bwMode="auto">
            <a:xfrm>
              <a:off x="6754226" y="4722920"/>
              <a:ext cx="50580" cy="72257"/>
            </a:xfrm>
            <a:custGeom>
              <a:avLst/>
              <a:gdLst>
                <a:gd name="T0" fmla="*/ 142129800 w 12"/>
                <a:gd name="T1" fmla="*/ 0 h 17"/>
                <a:gd name="T2" fmla="*/ 0 w 12"/>
                <a:gd name="T3" fmla="*/ 270989252 h 17"/>
                <a:gd name="T4" fmla="*/ 71064900 w 12"/>
                <a:gd name="T5" fmla="*/ 307122003 h 17"/>
                <a:gd name="T6" fmla="*/ 213194700 w 12"/>
                <a:gd name="T7" fmla="*/ 36132750 h 17"/>
                <a:gd name="T8" fmla="*/ 177662250 w 12"/>
                <a:gd name="T9" fmla="*/ 36132750 h 17"/>
                <a:gd name="T10" fmla="*/ 142129800 w 12"/>
                <a:gd name="T11" fmla="*/ 0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7">
                  <a:moveTo>
                    <a:pt x="8" y="0"/>
                  </a:moveTo>
                  <a:cubicBezTo>
                    <a:pt x="0" y="15"/>
                    <a:pt x="0" y="15"/>
                    <a:pt x="0" y="15"/>
                  </a:cubicBezTo>
                  <a:cubicBezTo>
                    <a:pt x="4" y="17"/>
                    <a:pt x="4" y="17"/>
                    <a:pt x="4" y="17"/>
                  </a:cubicBezTo>
                  <a:cubicBezTo>
                    <a:pt x="12" y="2"/>
                    <a:pt x="12" y="2"/>
                    <a:pt x="12" y="2"/>
                  </a:cubicBezTo>
                  <a:cubicBezTo>
                    <a:pt x="11" y="2"/>
                    <a:pt x="11" y="2"/>
                    <a:pt x="10" y="2"/>
                  </a:cubicBezTo>
                  <a:cubicBezTo>
                    <a:pt x="9" y="1"/>
                    <a:pt x="9" y="1"/>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65" name="Freeform 112"/>
            <p:cNvSpPr>
              <a:spLocks/>
            </p:cNvSpPr>
            <p:nvPr/>
          </p:nvSpPr>
          <p:spPr bwMode="auto">
            <a:xfrm>
              <a:off x="6960160" y="4372471"/>
              <a:ext cx="50580" cy="66839"/>
            </a:xfrm>
            <a:custGeom>
              <a:avLst/>
              <a:gdLst>
                <a:gd name="T0" fmla="*/ 71064900 w 12"/>
                <a:gd name="T1" fmla="*/ 279215745 h 16"/>
                <a:gd name="T2" fmla="*/ 213194700 w 12"/>
                <a:gd name="T3" fmla="*/ 34902490 h 16"/>
                <a:gd name="T4" fmla="*/ 142129800 w 12"/>
                <a:gd name="T5" fmla="*/ 0 h 16"/>
                <a:gd name="T6" fmla="*/ 0 w 12"/>
                <a:gd name="T7" fmla="*/ 244313255 h 16"/>
                <a:gd name="T8" fmla="*/ 35532450 w 12"/>
                <a:gd name="T9" fmla="*/ 244313255 h 16"/>
                <a:gd name="T10" fmla="*/ 71064900 w 12"/>
                <a:gd name="T11" fmla="*/ 279215745 h 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6">
                  <a:moveTo>
                    <a:pt x="4" y="16"/>
                  </a:moveTo>
                  <a:cubicBezTo>
                    <a:pt x="12" y="2"/>
                    <a:pt x="12" y="2"/>
                    <a:pt x="12" y="2"/>
                  </a:cubicBezTo>
                  <a:cubicBezTo>
                    <a:pt x="8" y="0"/>
                    <a:pt x="8" y="0"/>
                    <a:pt x="8" y="0"/>
                  </a:cubicBezTo>
                  <a:cubicBezTo>
                    <a:pt x="0" y="14"/>
                    <a:pt x="0" y="14"/>
                    <a:pt x="0" y="14"/>
                  </a:cubicBezTo>
                  <a:cubicBezTo>
                    <a:pt x="1" y="14"/>
                    <a:pt x="1" y="14"/>
                    <a:pt x="2" y="14"/>
                  </a:cubicBezTo>
                  <a:cubicBezTo>
                    <a:pt x="3" y="15"/>
                    <a:pt x="3" y="15"/>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66" name="Freeform 113"/>
            <p:cNvSpPr>
              <a:spLocks/>
            </p:cNvSpPr>
            <p:nvPr/>
          </p:nvSpPr>
          <p:spPr bwMode="auto">
            <a:xfrm>
              <a:off x="6960160" y="4722920"/>
              <a:ext cx="50580" cy="72257"/>
            </a:xfrm>
            <a:custGeom>
              <a:avLst/>
              <a:gdLst>
                <a:gd name="T0" fmla="*/ 35532450 w 12"/>
                <a:gd name="T1" fmla="*/ 36132750 h 17"/>
                <a:gd name="T2" fmla="*/ 0 w 12"/>
                <a:gd name="T3" fmla="*/ 36132750 h 17"/>
                <a:gd name="T4" fmla="*/ 142129800 w 12"/>
                <a:gd name="T5" fmla="*/ 307122003 h 17"/>
                <a:gd name="T6" fmla="*/ 213194700 w 12"/>
                <a:gd name="T7" fmla="*/ 270989252 h 17"/>
                <a:gd name="T8" fmla="*/ 71064900 w 12"/>
                <a:gd name="T9" fmla="*/ 0 h 17"/>
                <a:gd name="T10" fmla="*/ 35532450 w 12"/>
                <a:gd name="T11" fmla="*/ 36132750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7">
                  <a:moveTo>
                    <a:pt x="2" y="2"/>
                  </a:moveTo>
                  <a:cubicBezTo>
                    <a:pt x="1" y="2"/>
                    <a:pt x="1" y="2"/>
                    <a:pt x="0" y="2"/>
                  </a:cubicBezTo>
                  <a:cubicBezTo>
                    <a:pt x="8" y="17"/>
                    <a:pt x="8" y="17"/>
                    <a:pt x="8" y="17"/>
                  </a:cubicBezTo>
                  <a:cubicBezTo>
                    <a:pt x="12" y="15"/>
                    <a:pt x="12" y="15"/>
                    <a:pt x="12" y="15"/>
                  </a:cubicBezTo>
                  <a:cubicBezTo>
                    <a:pt x="4" y="0"/>
                    <a:pt x="4" y="0"/>
                    <a:pt x="4" y="0"/>
                  </a:cubicBezTo>
                  <a:cubicBezTo>
                    <a:pt x="3" y="1"/>
                    <a:pt x="3"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67" name="Freeform 114"/>
            <p:cNvSpPr>
              <a:spLocks/>
            </p:cNvSpPr>
            <p:nvPr/>
          </p:nvSpPr>
          <p:spPr bwMode="auto">
            <a:xfrm>
              <a:off x="6754226" y="4372471"/>
              <a:ext cx="50580" cy="66839"/>
            </a:xfrm>
            <a:custGeom>
              <a:avLst/>
              <a:gdLst>
                <a:gd name="T0" fmla="*/ 177662250 w 12"/>
                <a:gd name="T1" fmla="*/ 244313255 h 16"/>
                <a:gd name="T2" fmla="*/ 213194700 w 12"/>
                <a:gd name="T3" fmla="*/ 244313255 h 16"/>
                <a:gd name="T4" fmla="*/ 71064900 w 12"/>
                <a:gd name="T5" fmla="*/ 0 h 16"/>
                <a:gd name="T6" fmla="*/ 0 w 12"/>
                <a:gd name="T7" fmla="*/ 34902490 h 16"/>
                <a:gd name="T8" fmla="*/ 142129800 w 12"/>
                <a:gd name="T9" fmla="*/ 279215745 h 16"/>
                <a:gd name="T10" fmla="*/ 177662250 w 12"/>
                <a:gd name="T11" fmla="*/ 244313255 h 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6">
                  <a:moveTo>
                    <a:pt x="10" y="14"/>
                  </a:moveTo>
                  <a:cubicBezTo>
                    <a:pt x="11" y="14"/>
                    <a:pt x="11" y="14"/>
                    <a:pt x="12" y="14"/>
                  </a:cubicBezTo>
                  <a:cubicBezTo>
                    <a:pt x="4" y="0"/>
                    <a:pt x="4" y="0"/>
                    <a:pt x="4" y="0"/>
                  </a:cubicBezTo>
                  <a:cubicBezTo>
                    <a:pt x="0" y="2"/>
                    <a:pt x="0" y="2"/>
                    <a:pt x="0" y="2"/>
                  </a:cubicBezTo>
                  <a:cubicBezTo>
                    <a:pt x="8" y="16"/>
                    <a:pt x="8" y="16"/>
                    <a:pt x="8" y="16"/>
                  </a:cubicBezTo>
                  <a:cubicBezTo>
                    <a:pt x="9" y="15"/>
                    <a:pt x="9" y="15"/>
                    <a:pt x="10"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06" name="组合 381"/>
          <p:cNvGrpSpPr>
            <a:grpSpLocks/>
          </p:cNvGrpSpPr>
          <p:nvPr/>
        </p:nvGrpSpPr>
        <p:grpSpPr bwMode="auto">
          <a:xfrm>
            <a:off x="5907088" y="5046667"/>
            <a:ext cx="325437" cy="377825"/>
            <a:chOff x="5907008" y="4392341"/>
            <a:chExt cx="325159" cy="377546"/>
          </a:xfrm>
        </p:grpSpPr>
        <p:sp>
          <p:nvSpPr>
            <p:cNvPr id="28858" name="Freeform 115"/>
            <p:cNvSpPr>
              <a:spLocks noEditPoints="1"/>
            </p:cNvSpPr>
            <p:nvPr/>
          </p:nvSpPr>
          <p:spPr bwMode="auto">
            <a:xfrm>
              <a:off x="5907008" y="4444728"/>
              <a:ext cx="121032" cy="222192"/>
            </a:xfrm>
            <a:custGeom>
              <a:avLst/>
              <a:gdLst>
                <a:gd name="T0" fmla="*/ 523169465 w 28"/>
                <a:gd name="T1" fmla="*/ 547737463 h 52"/>
                <a:gd name="T2" fmla="*/ 523169465 w 28"/>
                <a:gd name="T3" fmla="*/ 0 h 52"/>
                <a:gd name="T4" fmla="*/ 0 w 28"/>
                <a:gd name="T5" fmla="*/ 584253864 h 52"/>
                <a:gd name="T6" fmla="*/ 130792366 w 28"/>
                <a:gd name="T7" fmla="*/ 949409324 h 52"/>
                <a:gd name="T8" fmla="*/ 523169465 w 28"/>
                <a:gd name="T9" fmla="*/ 547737463 h 52"/>
                <a:gd name="T10" fmla="*/ 448432205 w 28"/>
                <a:gd name="T11" fmla="*/ 91291002 h 52"/>
                <a:gd name="T12" fmla="*/ 448432205 w 28"/>
                <a:gd name="T13" fmla="*/ 529479263 h 52"/>
                <a:gd name="T14" fmla="*/ 130792366 w 28"/>
                <a:gd name="T15" fmla="*/ 821606195 h 52"/>
                <a:gd name="T16" fmla="*/ 74737260 w 28"/>
                <a:gd name="T17" fmla="*/ 584253864 h 52"/>
                <a:gd name="T18" fmla="*/ 448432205 w 28"/>
                <a:gd name="T19" fmla="*/ 91291002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 h="52">
                  <a:moveTo>
                    <a:pt x="28" y="30"/>
                  </a:moveTo>
                  <a:cubicBezTo>
                    <a:pt x="28" y="0"/>
                    <a:pt x="28" y="0"/>
                    <a:pt x="28" y="0"/>
                  </a:cubicBezTo>
                  <a:cubicBezTo>
                    <a:pt x="12" y="2"/>
                    <a:pt x="0" y="16"/>
                    <a:pt x="0" y="32"/>
                  </a:cubicBezTo>
                  <a:cubicBezTo>
                    <a:pt x="0" y="39"/>
                    <a:pt x="3" y="46"/>
                    <a:pt x="7" y="52"/>
                  </a:cubicBezTo>
                  <a:lnTo>
                    <a:pt x="28" y="30"/>
                  </a:lnTo>
                  <a:close/>
                  <a:moveTo>
                    <a:pt x="24" y="5"/>
                  </a:moveTo>
                  <a:cubicBezTo>
                    <a:pt x="24" y="29"/>
                    <a:pt x="24" y="29"/>
                    <a:pt x="24" y="29"/>
                  </a:cubicBezTo>
                  <a:cubicBezTo>
                    <a:pt x="7" y="45"/>
                    <a:pt x="7" y="45"/>
                    <a:pt x="7" y="45"/>
                  </a:cubicBezTo>
                  <a:cubicBezTo>
                    <a:pt x="5" y="41"/>
                    <a:pt x="4" y="37"/>
                    <a:pt x="4" y="32"/>
                  </a:cubicBezTo>
                  <a:cubicBezTo>
                    <a:pt x="4" y="19"/>
                    <a:pt x="12" y="9"/>
                    <a:pt x="2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59" name="Freeform 116"/>
            <p:cNvSpPr>
              <a:spLocks noEditPoints="1"/>
            </p:cNvSpPr>
            <p:nvPr/>
          </p:nvSpPr>
          <p:spPr bwMode="auto">
            <a:xfrm>
              <a:off x="5925073" y="4392341"/>
              <a:ext cx="307094" cy="377546"/>
            </a:xfrm>
            <a:custGeom>
              <a:avLst/>
              <a:gdLst>
                <a:gd name="T0" fmla="*/ 582139329 w 72"/>
                <a:gd name="T1" fmla="*/ 0 h 88"/>
                <a:gd name="T2" fmla="*/ 582139329 w 72"/>
                <a:gd name="T3" fmla="*/ 846706969 h 88"/>
                <a:gd name="T4" fmla="*/ 0 w 72"/>
                <a:gd name="T5" fmla="*/ 1435717342 h 88"/>
                <a:gd name="T6" fmla="*/ 509370847 w 72"/>
                <a:gd name="T7" fmla="*/ 1619783888 h 88"/>
                <a:gd name="T8" fmla="*/ 1309815623 w 72"/>
                <a:gd name="T9" fmla="*/ 809891944 h 88"/>
                <a:gd name="T10" fmla="*/ 582139329 w 72"/>
                <a:gd name="T11" fmla="*/ 0 h 88"/>
                <a:gd name="T12" fmla="*/ 509370847 w 72"/>
                <a:gd name="T13" fmla="*/ 1546158127 h 88"/>
                <a:gd name="T14" fmla="*/ 109150591 w 72"/>
                <a:gd name="T15" fmla="*/ 1417311974 h 88"/>
                <a:gd name="T16" fmla="*/ 636716757 w 72"/>
                <a:gd name="T17" fmla="*/ 883517704 h 88"/>
                <a:gd name="T18" fmla="*/ 654907811 w 72"/>
                <a:gd name="T19" fmla="*/ 865112337 h 88"/>
                <a:gd name="T20" fmla="*/ 654907811 w 72"/>
                <a:gd name="T21" fmla="*/ 846706969 h 88"/>
                <a:gd name="T22" fmla="*/ 654907811 w 72"/>
                <a:gd name="T23" fmla="*/ 92031128 h 88"/>
                <a:gd name="T24" fmla="*/ 1237047140 w 72"/>
                <a:gd name="T25" fmla="*/ 809891944 h 88"/>
                <a:gd name="T26" fmla="*/ 509370847 w 72"/>
                <a:gd name="T27" fmla="*/ 1546158127 h 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2" h="88">
                  <a:moveTo>
                    <a:pt x="32" y="0"/>
                  </a:moveTo>
                  <a:cubicBezTo>
                    <a:pt x="32" y="46"/>
                    <a:pt x="32" y="46"/>
                    <a:pt x="32" y="46"/>
                  </a:cubicBezTo>
                  <a:cubicBezTo>
                    <a:pt x="0" y="78"/>
                    <a:pt x="0" y="78"/>
                    <a:pt x="0" y="78"/>
                  </a:cubicBezTo>
                  <a:cubicBezTo>
                    <a:pt x="7" y="84"/>
                    <a:pt x="17" y="88"/>
                    <a:pt x="28" y="88"/>
                  </a:cubicBezTo>
                  <a:cubicBezTo>
                    <a:pt x="52" y="88"/>
                    <a:pt x="72" y="68"/>
                    <a:pt x="72" y="44"/>
                  </a:cubicBezTo>
                  <a:cubicBezTo>
                    <a:pt x="72" y="21"/>
                    <a:pt x="54" y="2"/>
                    <a:pt x="32" y="0"/>
                  </a:cubicBezTo>
                  <a:close/>
                  <a:moveTo>
                    <a:pt x="28" y="84"/>
                  </a:moveTo>
                  <a:cubicBezTo>
                    <a:pt x="20" y="84"/>
                    <a:pt x="12" y="82"/>
                    <a:pt x="6" y="77"/>
                  </a:cubicBezTo>
                  <a:cubicBezTo>
                    <a:pt x="35" y="48"/>
                    <a:pt x="35" y="48"/>
                    <a:pt x="35" y="48"/>
                  </a:cubicBezTo>
                  <a:cubicBezTo>
                    <a:pt x="36" y="47"/>
                    <a:pt x="36" y="47"/>
                    <a:pt x="36" y="47"/>
                  </a:cubicBezTo>
                  <a:cubicBezTo>
                    <a:pt x="36" y="46"/>
                    <a:pt x="36" y="46"/>
                    <a:pt x="36" y="46"/>
                  </a:cubicBezTo>
                  <a:cubicBezTo>
                    <a:pt x="36" y="5"/>
                    <a:pt x="36" y="5"/>
                    <a:pt x="36" y="5"/>
                  </a:cubicBezTo>
                  <a:cubicBezTo>
                    <a:pt x="55" y="9"/>
                    <a:pt x="68" y="25"/>
                    <a:pt x="68" y="44"/>
                  </a:cubicBezTo>
                  <a:cubicBezTo>
                    <a:pt x="68" y="66"/>
                    <a:pt x="50" y="84"/>
                    <a:pt x="28"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sp>
        <p:nvSpPr>
          <p:cNvPr id="28707" name="Freeform 117"/>
          <p:cNvSpPr>
            <a:spLocks noEditPoints="1"/>
          </p:cNvSpPr>
          <p:nvPr/>
        </p:nvSpPr>
        <p:spPr bwMode="auto">
          <a:xfrm>
            <a:off x="2571752" y="5099050"/>
            <a:ext cx="411163" cy="273050"/>
          </a:xfrm>
          <a:custGeom>
            <a:avLst/>
            <a:gdLst>
              <a:gd name="T0" fmla="*/ 1079375685 w 96"/>
              <a:gd name="T1" fmla="*/ 72733694 h 64"/>
              <a:gd name="T2" fmla="*/ 1500149620 w 96"/>
              <a:gd name="T3" fmla="*/ 472777542 h 64"/>
              <a:gd name="T4" fmla="*/ 1500149620 w 96"/>
              <a:gd name="T5" fmla="*/ 527327813 h 64"/>
              <a:gd name="T6" fmla="*/ 1481857150 w 96"/>
              <a:gd name="T7" fmla="*/ 581878083 h 64"/>
              <a:gd name="T8" fmla="*/ 1536738844 w 96"/>
              <a:gd name="T9" fmla="*/ 600061506 h 64"/>
              <a:gd name="T10" fmla="*/ 1683095741 w 96"/>
              <a:gd name="T11" fmla="*/ 836450277 h 64"/>
              <a:gd name="T12" fmla="*/ 1426971172 w 96"/>
              <a:gd name="T13" fmla="*/ 1091022472 h 64"/>
              <a:gd name="T14" fmla="*/ 347595487 w 96"/>
              <a:gd name="T15" fmla="*/ 1091022472 h 64"/>
              <a:gd name="T16" fmla="*/ 73178448 w 96"/>
              <a:gd name="T17" fmla="*/ 818266854 h 64"/>
              <a:gd name="T18" fmla="*/ 292713792 w 96"/>
              <a:gd name="T19" fmla="*/ 545511236 h 64"/>
              <a:gd name="T20" fmla="*/ 365892241 w 96"/>
              <a:gd name="T21" fmla="*/ 545511236 h 64"/>
              <a:gd name="T22" fmla="*/ 365892241 w 96"/>
              <a:gd name="T23" fmla="*/ 472777542 h 64"/>
              <a:gd name="T24" fmla="*/ 365892241 w 96"/>
              <a:gd name="T25" fmla="*/ 454594119 h 64"/>
              <a:gd name="T26" fmla="*/ 530541607 w 96"/>
              <a:gd name="T27" fmla="*/ 272755618 h 64"/>
              <a:gd name="T28" fmla="*/ 622012526 w 96"/>
              <a:gd name="T29" fmla="*/ 309122465 h 64"/>
              <a:gd name="T30" fmla="*/ 676898503 w 96"/>
              <a:gd name="T31" fmla="*/ 345489312 h 64"/>
              <a:gd name="T32" fmla="*/ 713487728 w 96"/>
              <a:gd name="T33" fmla="*/ 272755618 h 64"/>
              <a:gd name="T34" fmla="*/ 1079375685 w 96"/>
              <a:gd name="T35" fmla="*/ 72733694 h 64"/>
              <a:gd name="T36" fmla="*/ 1079375685 w 96"/>
              <a:gd name="T37" fmla="*/ 0 h 64"/>
              <a:gd name="T38" fmla="*/ 658601750 w 96"/>
              <a:gd name="T39" fmla="*/ 236388771 h 64"/>
              <a:gd name="T40" fmla="*/ 530541607 w 96"/>
              <a:gd name="T41" fmla="*/ 200021924 h 64"/>
              <a:gd name="T42" fmla="*/ 292713792 w 96"/>
              <a:gd name="T43" fmla="*/ 454594119 h 64"/>
              <a:gd name="T44" fmla="*/ 292713792 w 96"/>
              <a:gd name="T45" fmla="*/ 490960966 h 64"/>
              <a:gd name="T46" fmla="*/ 0 w 96"/>
              <a:gd name="T47" fmla="*/ 818266854 h 64"/>
              <a:gd name="T48" fmla="*/ 347595487 w 96"/>
              <a:gd name="T49" fmla="*/ 1163756166 h 64"/>
              <a:gd name="T50" fmla="*/ 1426971172 w 96"/>
              <a:gd name="T51" fmla="*/ 1163756166 h 64"/>
              <a:gd name="T52" fmla="*/ 1756274189 w 96"/>
              <a:gd name="T53" fmla="*/ 836450277 h 64"/>
              <a:gd name="T54" fmla="*/ 1573328068 w 96"/>
              <a:gd name="T55" fmla="*/ 545511236 h 64"/>
              <a:gd name="T56" fmla="*/ 1573328068 w 96"/>
              <a:gd name="T57" fmla="*/ 472777542 h 64"/>
              <a:gd name="T58" fmla="*/ 1079375685 w 96"/>
              <a:gd name="T59" fmla="*/ 0 h 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96" h="64">
                <a:moveTo>
                  <a:pt x="59" y="4"/>
                </a:moveTo>
                <a:cubicBezTo>
                  <a:pt x="72" y="4"/>
                  <a:pt x="82" y="14"/>
                  <a:pt x="82" y="26"/>
                </a:cubicBezTo>
                <a:cubicBezTo>
                  <a:pt x="82" y="27"/>
                  <a:pt x="82" y="28"/>
                  <a:pt x="82" y="29"/>
                </a:cubicBezTo>
                <a:cubicBezTo>
                  <a:pt x="81" y="32"/>
                  <a:pt x="81" y="32"/>
                  <a:pt x="81" y="32"/>
                </a:cubicBezTo>
                <a:cubicBezTo>
                  <a:pt x="84" y="33"/>
                  <a:pt x="84" y="33"/>
                  <a:pt x="84" y="33"/>
                </a:cubicBezTo>
                <a:cubicBezTo>
                  <a:pt x="89" y="36"/>
                  <a:pt x="92" y="41"/>
                  <a:pt x="92" y="46"/>
                </a:cubicBezTo>
                <a:cubicBezTo>
                  <a:pt x="92" y="54"/>
                  <a:pt x="86" y="60"/>
                  <a:pt x="78" y="60"/>
                </a:cubicBezTo>
                <a:cubicBezTo>
                  <a:pt x="19" y="60"/>
                  <a:pt x="19" y="60"/>
                  <a:pt x="19" y="60"/>
                </a:cubicBezTo>
                <a:cubicBezTo>
                  <a:pt x="11" y="60"/>
                  <a:pt x="4" y="53"/>
                  <a:pt x="4" y="45"/>
                </a:cubicBezTo>
                <a:cubicBezTo>
                  <a:pt x="4" y="38"/>
                  <a:pt x="9" y="32"/>
                  <a:pt x="16" y="30"/>
                </a:cubicBezTo>
                <a:cubicBezTo>
                  <a:pt x="20" y="30"/>
                  <a:pt x="20" y="30"/>
                  <a:pt x="20" y="30"/>
                </a:cubicBezTo>
                <a:cubicBezTo>
                  <a:pt x="20" y="26"/>
                  <a:pt x="20" y="26"/>
                  <a:pt x="20" y="26"/>
                </a:cubicBezTo>
                <a:cubicBezTo>
                  <a:pt x="20" y="26"/>
                  <a:pt x="20" y="25"/>
                  <a:pt x="20" y="25"/>
                </a:cubicBezTo>
                <a:cubicBezTo>
                  <a:pt x="20" y="20"/>
                  <a:pt x="24" y="15"/>
                  <a:pt x="29" y="15"/>
                </a:cubicBezTo>
                <a:cubicBezTo>
                  <a:pt x="31" y="15"/>
                  <a:pt x="33" y="16"/>
                  <a:pt x="34" y="17"/>
                </a:cubicBezTo>
                <a:cubicBezTo>
                  <a:pt x="37" y="19"/>
                  <a:pt x="37" y="19"/>
                  <a:pt x="37" y="19"/>
                </a:cubicBezTo>
                <a:cubicBezTo>
                  <a:pt x="39" y="15"/>
                  <a:pt x="39" y="15"/>
                  <a:pt x="39" y="15"/>
                </a:cubicBezTo>
                <a:cubicBezTo>
                  <a:pt x="44" y="8"/>
                  <a:pt x="51" y="4"/>
                  <a:pt x="59" y="4"/>
                </a:cubicBezTo>
                <a:moveTo>
                  <a:pt x="59" y="0"/>
                </a:moveTo>
                <a:cubicBezTo>
                  <a:pt x="49" y="0"/>
                  <a:pt x="41" y="5"/>
                  <a:pt x="36" y="13"/>
                </a:cubicBezTo>
                <a:cubicBezTo>
                  <a:pt x="34" y="12"/>
                  <a:pt x="32" y="11"/>
                  <a:pt x="29" y="11"/>
                </a:cubicBezTo>
                <a:cubicBezTo>
                  <a:pt x="22" y="11"/>
                  <a:pt x="16" y="18"/>
                  <a:pt x="16" y="25"/>
                </a:cubicBezTo>
                <a:cubicBezTo>
                  <a:pt x="16" y="26"/>
                  <a:pt x="16" y="26"/>
                  <a:pt x="16" y="27"/>
                </a:cubicBezTo>
                <a:cubicBezTo>
                  <a:pt x="7" y="28"/>
                  <a:pt x="0" y="36"/>
                  <a:pt x="0" y="45"/>
                </a:cubicBezTo>
                <a:cubicBezTo>
                  <a:pt x="0" y="56"/>
                  <a:pt x="9" y="64"/>
                  <a:pt x="19" y="64"/>
                </a:cubicBezTo>
                <a:cubicBezTo>
                  <a:pt x="78" y="64"/>
                  <a:pt x="78" y="64"/>
                  <a:pt x="78" y="64"/>
                </a:cubicBezTo>
                <a:cubicBezTo>
                  <a:pt x="88" y="64"/>
                  <a:pt x="96" y="56"/>
                  <a:pt x="96" y="46"/>
                </a:cubicBezTo>
                <a:cubicBezTo>
                  <a:pt x="96" y="39"/>
                  <a:pt x="92" y="33"/>
                  <a:pt x="86" y="30"/>
                </a:cubicBezTo>
                <a:cubicBezTo>
                  <a:pt x="86" y="29"/>
                  <a:pt x="86" y="27"/>
                  <a:pt x="86" y="26"/>
                </a:cubicBezTo>
                <a:cubicBezTo>
                  <a:pt x="86" y="12"/>
                  <a:pt x="74" y="0"/>
                  <a:pt x="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708" name="组合 385"/>
          <p:cNvGrpSpPr>
            <a:grpSpLocks/>
          </p:cNvGrpSpPr>
          <p:nvPr/>
        </p:nvGrpSpPr>
        <p:grpSpPr bwMode="auto">
          <a:xfrm>
            <a:off x="3392489" y="5099050"/>
            <a:ext cx="411163" cy="273050"/>
            <a:chOff x="3392449" y="4444728"/>
            <a:chExt cx="411868" cy="272772"/>
          </a:xfrm>
        </p:grpSpPr>
        <p:sp>
          <p:nvSpPr>
            <p:cNvPr id="28856" name="Freeform 118"/>
            <p:cNvSpPr>
              <a:spLocks noEditPoints="1"/>
            </p:cNvSpPr>
            <p:nvPr/>
          </p:nvSpPr>
          <p:spPr bwMode="auto">
            <a:xfrm>
              <a:off x="3392449" y="4444728"/>
              <a:ext cx="411868" cy="272772"/>
            </a:xfrm>
            <a:custGeom>
              <a:avLst/>
              <a:gdLst>
                <a:gd name="T0" fmla="*/ 1564562114 w 96"/>
                <a:gd name="T1" fmla="*/ 563120746 h 64"/>
                <a:gd name="T2" fmla="*/ 1564562114 w 96"/>
                <a:gd name="T3" fmla="*/ 472296194 h 64"/>
                <a:gd name="T4" fmla="*/ 1104398300 w 96"/>
                <a:gd name="T5" fmla="*/ 0 h 64"/>
                <a:gd name="T6" fmla="*/ 662639838 w 96"/>
                <a:gd name="T7" fmla="*/ 272477918 h 64"/>
                <a:gd name="T8" fmla="*/ 533789509 w 96"/>
                <a:gd name="T9" fmla="*/ 217983187 h 64"/>
                <a:gd name="T10" fmla="*/ 294507071 w 96"/>
                <a:gd name="T11" fmla="*/ 454131284 h 64"/>
                <a:gd name="T12" fmla="*/ 312912423 w 96"/>
                <a:gd name="T13" fmla="*/ 508626015 h 64"/>
                <a:gd name="T14" fmla="*/ 0 w 96"/>
                <a:gd name="T15" fmla="*/ 835598663 h 64"/>
                <a:gd name="T16" fmla="*/ 331317774 w 96"/>
                <a:gd name="T17" fmla="*/ 1162571312 h 64"/>
                <a:gd name="T18" fmla="*/ 1454121425 w 96"/>
                <a:gd name="T19" fmla="*/ 1162571312 h 64"/>
                <a:gd name="T20" fmla="*/ 1767033848 w 96"/>
                <a:gd name="T21" fmla="*/ 853763574 h 64"/>
                <a:gd name="T22" fmla="*/ 1564562114 w 96"/>
                <a:gd name="T23" fmla="*/ 563120746 h 64"/>
                <a:gd name="T24" fmla="*/ 1454121425 w 96"/>
                <a:gd name="T25" fmla="*/ 1089911671 h 64"/>
                <a:gd name="T26" fmla="*/ 331317774 w 96"/>
                <a:gd name="T27" fmla="*/ 1089911671 h 64"/>
                <a:gd name="T28" fmla="*/ 73625695 w 96"/>
                <a:gd name="T29" fmla="*/ 835598663 h 64"/>
                <a:gd name="T30" fmla="*/ 312912423 w 96"/>
                <a:gd name="T31" fmla="*/ 581285656 h 64"/>
                <a:gd name="T32" fmla="*/ 404943469 w 96"/>
                <a:gd name="T33" fmla="*/ 563120746 h 64"/>
                <a:gd name="T34" fmla="*/ 368132767 w 96"/>
                <a:gd name="T35" fmla="*/ 490461104 h 64"/>
                <a:gd name="T36" fmla="*/ 368132767 w 96"/>
                <a:gd name="T37" fmla="*/ 454131284 h 64"/>
                <a:gd name="T38" fmla="*/ 533789509 w 96"/>
                <a:gd name="T39" fmla="*/ 290642828 h 64"/>
                <a:gd name="T40" fmla="*/ 625824845 w 96"/>
                <a:gd name="T41" fmla="*/ 326972649 h 64"/>
                <a:gd name="T42" fmla="*/ 699450541 w 96"/>
                <a:gd name="T43" fmla="*/ 381467380 h 64"/>
                <a:gd name="T44" fmla="*/ 736265534 w 96"/>
                <a:gd name="T45" fmla="*/ 308807738 h 64"/>
                <a:gd name="T46" fmla="*/ 1104398300 w 96"/>
                <a:gd name="T47" fmla="*/ 72659642 h 64"/>
                <a:gd name="T48" fmla="*/ 1490936418 w 96"/>
                <a:gd name="T49" fmla="*/ 472296194 h 64"/>
                <a:gd name="T50" fmla="*/ 1490936418 w 96"/>
                <a:gd name="T51" fmla="*/ 544955835 h 64"/>
                <a:gd name="T52" fmla="*/ 1472526777 w 96"/>
                <a:gd name="T53" fmla="*/ 599450567 h 64"/>
                <a:gd name="T54" fmla="*/ 1527747121 w 96"/>
                <a:gd name="T55" fmla="*/ 617615477 h 64"/>
                <a:gd name="T56" fmla="*/ 1693408153 w 96"/>
                <a:gd name="T57" fmla="*/ 853763574 h 64"/>
                <a:gd name="T58" fmla="*/ 1454121425 w 96"/>
                <a:gd name="T59" fmla="*/ 1089911671 h 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96" h="64">
                  <a:moveTo>
                    <a:pt x="85" y="31"/>
                  </a:moveTo>
                  <a:cubicBezTo>
                    <a:pt x="85" y="29"/>
                    <a:pt x="85" y="27"/>
                    <a:pt x="85" y="26"/>
                  </a:cubicBezTo>
                  <a:cubicBezTo>
                    <a:pt x="85" y="12"/>
                    <a:pt x="74" y="0"/>
                    <a:pt x="60" y="0"/>
                  </a:cubicBezTo>
                  <a:cubicBezTo>
                    <a:pt x="50" y="0"/>
                    <a:pt x="41" y="6"/>
                    <a:pt x="36" y="15"/>
                  </a:cubicBezTo>
                  <a:cubicBezTo>
                    <a:pt x="34" y="13"/>
                    <a:pt x="31" y="12"/>
                    <a:pt x="29" y="12"/>
                  </a:cubicBezTo>
                  <a:cubicBezTo>
                    <a:pt x="22" y="12"/>
                    <a:pt x="16" y="18"/>
                    <a:pt x="16" y="25"/>
                  </a:cubicBezTo>
                  <a:cubicBezTo>
                    <a:pt x="16" y="26"/>
                    <a:pt x="16" y="27"/>
                    <a:pt x="17" y="28"/>
                  </a:cubicBezTo>
                  <a:cubicBezTo>
                    <a:pt x="7" y="29"/>
                    <a:pt x="0" y="36"/>
                    <a:pt x="0" y="46"/>
                  </a:cubicBezTo>
                  <a:cubicBezTo>
                    <a:pt x="0" y="56"/>
                    <a:pt x="8" y="64"/>
                    <a:pt x="18" y="64"/>
                  </a:cubicBezTo>
                  <a:cubicBezTo>
                    <a:pt x="79" y="64"/>
                    <a:pt x="79" y="64"/>
                    <a:pt x="79" y="64"/>
                  </a:cubicBezTo>
                  <a:cubicBezTo>
                    <a:pt x="88" y="64"/>
                    <a:pt x="96" y="56"/>
                    <a:pt x="96" y="47"/>
                  </a:cubicBezTo>
                  <a:cubicBezTo>
                    <a:pt x="96" y="40"/>
                    <a:pt x="92" y="33"/>
                    <a:pt x="85" y="31"/>
                  </a:cubicBezTo>
                  <a:close/>
                  <a:moveTo>
                    <a:pt x="79" y="60"/>
                  </a:moveTo>
                  <a:cubicBezTo>
                    <a:pt x="18" y="60"/>
                    <a:pt x="18" y="60"/>
                    <a:pt x="18" y="60"/>
                  </a:cubicBezTo>
                  <a:cubicBezTo>
                    <a:pt x="10" y="60"/>
                    <a:pt x="4" y="54"/>
                    <a:pt x="4" y="46"/>
                  </a:cubicBezTo>
                  <a:cubicBezTo>
                    <a:pt x="4" y="39"/>
                    <a:pt x="10" y="32"/>
                    <a:pt x="17" y="32"/>
                  </a:cubicBezTo>
                  <a:cubicBezTo>
                    <a:pt x="22" y="31"/>
                    <a:pt x="22" y="31"/>
                    <a:pt x="22" y="31"/>
                  </a:cubicBezTo>
                  <a:cubicBezTo>
                    <a:pt x="20" y="27"/>
                    <a:pt x="20" y="27"/>
                    <a:pt x="20" y="27"/>
                  </a:cubicBezTo>
                  <a:cubicBezTo>
                    <a:pt x="20" y="26"/>
                    <a:pt x="20" y="25"/>
                    <a:pt x="20" y="25"/>
                  </a:cubicBezTo>
                  <a:cubicBezTo>
                    <a:pt x="20" y="20"/>
                    <a:pt x="24" y="16"/>
                    <a:pt x="29" y="16"/>
                  </a:cubicBezTo>
                  <a:cubicBezTo>
                    <a:pt x="30" y="16"/>
                    <a:pt x="32" y="17"/>
                    <a:pt x="34" y="18"/>
                  </a:cubicBezTo>
                  <a:cubicBezTo>
                    <a:pt x="38" y="21"/>
                    <a:pt x="38" y="21"/>
                    <a:pt x="38" y="21"/>
                  </a:cubicBezTo>
                  <a:cubicBezTo>
                    <a:pt x="40" y="17"/>
                    <a:pt x="40" y="17"/>
                    <a:pt x="40" y="17"/>
                  </a:cubicBezTo>
                  <a:cubicBezTo>
                    <a:pt x="43" y="9"/>
                    <a:pt x="51" y="4"/>
                    <a:pt x="60" y="4"/>
                  </a:cubicBezTo>
                  <a:cubicBezTo>
                    <a:pt x="72" y="4"/>
                    <a:pt x="81" y="14"/>
                    <a:pt x="81" y="26"/>
                  </a:cubicBezTo>
                  <a:cubicBezTo>
                    <a:pt x="81" y="27"/>
                    <a:pt x="81" y="29"/>
                    <a:pt x="81" y="30"/>
                  </a:cubicBezTo>
                  <a:cubicBezTo>
                    <a:pt x="80" y="33"/>
                    <a:pt x="80" y="33"/>
                    <a:pt x="80" y="33"/>
                  </a:cubicBezTo>
                  <a:cubicBezTo>
                    <a:pt x="83" y="34"/>
                    <a:pt x="83" y="34"/>
                    <a:pt x="83" y="34"/>
                  </a:cubicBezTo>
                  <a:cubicBezTo>
                    <a:pt x="89" y="36"/>
                    <a:pt x="92" y="41"/>
                    <a:pt x="92" y="47"/>
                  </a:cubicBezTo>
                  <a:cubicBezTo>
                    <a:pt x="92" y="54"/>
                    <a:pt x="86" y="60"/>
                    <a:pt x="79"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57" name="Freeform 119"/>
            <p:cNvSpPr>
              <a:spLocks/>
            </p:cNvSpPr>
            <p:nvPr/>
          </p:nvSpPr>
          <p:spPr bwMode="auto">
            <a:xfrm>
              <a:off x="3538769" y="4554921"/>
              <a:ext cx="119225" cy="119225"/>
            </a:xfrm>
            <a:custGeom>
              <a:avLst/>
              <a:gdLst>
                <a:gd name="T0" fmla="*/ 215372737 w 66"/>
                <a:gd name="T1" fmla="*/ 45684852 h 66"/>
                <a:gd name="T2" fmla="*/ 169687884 w 66"/>
                <a:gd name="T3" fmla="*/ 0 h 66"/>
                <a:gd name="T4" fmla="*/ 107687272 w 66"/>
                <a:gd name="T5" fmla="*/ 62000613 h 66"/>
                <a:gd name="T6" fmla="*/ 45684852 w 66"/>
                <a:gd name="T7" fmla="*/ 0 h 66"/>
                <a:gd name="T8" fmla="*/ 0 w 66"/>
                <a:gd name="T9" fmla="*/ 45684852 h 66"/>
                <a:gd name="T10" fmla="*/ 62000613 w 66"/>
                <a:gd name="T11" fmla="*/ 107687272 h 66"/>
                <a:gd name="T12" fmla="*/ 0 w 66"/>
                <a:gd name="T13" fmla="*/ 169687884 h 66"/>
                <a:gd name="T14" fmla="*/ 45684852 w 66"/>
                <a:gd name="T15" fmla="*/ 215372737 h 66"/>
                <a:gd name="T16" fmla="*/ 107687272 w 66"/>
                <a:gd name="T17" fmla="*/ 156634553 h 66"/>
                <a:gd name="T18" fmla="*/ 169687884 w 66"/>
                <a:gd name="T19" fmla="*/ 215372737 h 66"/>
                <a:gd name="T20" fmla="*/ 215372737 w 66"/>
                <a:gd name="T21" fmla="*/ 169687884 h 66"/>
                <a:gd name="T22" fmla="*/ 153372124 w 66"/>
                <a:gd name="T23" fmla="*/ 107687272 h 66"/>
                <a:gd name="T24" fmla="*/ 215372737 w 66"/>
                <a:gd name="T25" fmla="*/ 45684852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6" h="66">
                  <a:moveTo>
                    <a:pt x="66" y="14"/>
                  </a:moveTo>
                  <a:lnTo>
                    <a:pt x="52" y="0"/>
                  </a:lnTo>
                  <a:lnTo>
                    <a:pt x="33" y="19"/>
                  </a:lnTo>
                  <a:lnTo>
                    <a:pt x="14" y="0"/>
                  </a:lnTo>
                  <a:lnTo>
                    <a:pt x="0" y="14"/>
                  </a:lnTo>
                  <a:lnTo>
                    <a:pt x="19" y="33"/>
                  </a:lnTo>
                  <a:lnTo>
                    <a:pt x="0" y="52"/>
                  </a:lnTo>
                  <a:lnTo>
                    <a:pt x="14" y="66"/>
                  </a:lnTo>
                  <a:lnTo>
                    <a:pt x="33" y="48"/>
                  </a:lnTo>
                  <a:lnTo>
                    <a:pt x="52" y="66"/>
                  </a:lnTo>
                  <a:lnTo>
                    <a:pt x="66" y="52"/>
                  </a:lnTo>
                  <a:lnTo>
                    <a:pt x="47" y="33"/>
                  </a:lnTo>
                  <a:lnTo>
                    <a:pt x="66"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09" name="组合 388"/>
          <p:cNvGrpSpPr>
            <a:grpSpLocks/>
          </p:cNvGrpSpPr>
          <p:nvPr/>
        </p:nvGrpSpPr>
        <p:grpSpPr bwMode="auto">
          <a:xfrm>
            <a:off x="4214815" y="5099050"/>
            <a:ext cx="409575" cy="273050"/>
            <a:chOff x="4214377" y="4444728"/>
            <a:chExt cx="410062" cy="272772"/>
          </a:xfrm>
        </p:grpSpPr>
        <p:sp>
          <p:nvSpPr>
            <p:cNvPr id="28854" name="Freeform 120"/>
            <p:cNvSpPr>
              <a:spLocks noEditPoints="1"/>
            </p:cNvSpPr>
            <p:nvPr/>
          </p:nvSpPr>
          <p:spPr bwMode="auto">
            <a:xfrm>
              <a:off x="4214377" y="4444728"/>
              <a:ext cx="410062" cy="272772"/>
            </a:xfrm>
            <a:custGeom>
              <a:avLst/>
              <a:gdLst>
                <a:gd name="T0" fmla="*/ 1550871570 w 96"/>
                <a:gd name="T1" fmla="*/ 563120746 h 64"/>
                <a:gd name="T2" fmla="*/ 1550871570 w 96"/>
                <a:gd name="T3" fmla="*/ 472296194 h 64"/>
                <a:gd name="T4" fmla="*/ 1094733124 w 96"/>
                <a:gd name="T5" fmla="*/ 0 h 64"/>
                <a:gd name="T6" fmla="*/ 656838166 w 96"/>
                <a:gd name="T7" fmla="*/ 272477918 h 64"/>
                <a:gd name="T8" fmla="*/ 529120939 w 96"/>
                <a:gd name="T9" fmla="*/ 217983187 h 64"/>
                <a:gd name="T10" fmla="*/ 291929972 w 96"/>
                <a:gd name="T11" fmla="*/ 454131284 h 64"/>
                <a:gd name="T12" fmla="*/ 310173460 w 96"/>
                <a:gd name="T13" fmla="*/ 508626015 h 64"/>
                <a:gd name="T14" fmla="*/ 0 w 96"/>
                <a:gd name="T15" fmla="*/ 835598663 h 64"/>
                <a:gd name="T16" fmla="*/ 328421219 w 96"/>
                <a:gd name="T17" fmla="*/ 1162571312 h 64"/>
                <a:gd name="T18" fmla="*/ 1441397830 w 96"/>
                <a:gd name="T19" fmla="*/ 1162571312 h 64"/>
                <a:gd name="T20" fmla="*/ 1751571290 w 96"/>
                <a:gd name="T21" fmla="*/ 853763574 h 64"/>
                <a:gd name="T22" fmla="*/ 1550871570 w 96"/>
                <a:gd name="T23" fmla="*/ 563120746 h 64"/>
                <a:gd name="T24" fmla="*/ 1441397830 w 96"/>
                <a:gd name="T25" fmla="*/ 1089911671 h 64"/>
                <a:gd name="T26" fmla="*/ 328421219 w 96"/>
                <a:gd name="T27" fmla="*/ 1089911671 h 64"/>
                <a:gd name="T28" fmla="*/ 72982493 w 96"/>
                <a:gd name="T29" fmla="*/ 835598663 h 64"/>
                <a:gd name="T30" fmla="*/ 310173460 w 96"/>
                <a:gd name="T31" fmla="*/ 581285656 h 64"/>
                <a:gd name="T32" fmla="*/ 401403712 w 96"/>
                <a:gd name="T33" fmla="*/ 563120746 h 64"/>
                <a:gd name="T34" fmla="*/ 364912465 w 96"/>
                <a:gd name="T35" fmla="*/ 490461104 h 64"/>
                <a:gd name="T36" fmla="*/ 364912465 w 96"/>
                <a:gd name="T37" fmla="*/ 454131284 h 64"/>
                <a:gd name="T38" fmla="*/ 529120939 w 96"/>
                <a:gd name="T39" fmla="*/ 290642828 h 64"/>
                <a:gd name="T40" fmla="*/ 620346919 w 96"/>
                <a:gd name="T41" fmla="*/ 326972649 h 64"/>
                <a:gd name="T42" fmla="*/ 693329412 w 96"/>
                <a:gd name="T43" fmla="*/ 381467380 h 64"/>
                <a:gd name="T44" fmla="*/ 729820659 w 96"/>
                <a:gd name="T45" fmla="*/ 308807738 h 64"/>
                <a:gd name="T46" fmla="*/ 1094733124 w 96"/>
                <a:gd name="T47" fmla="*/ 72659642 h 64"/>
                <a:gd name="T48" fmla="*/ 1477889077 w 96"/>
                <a:gd name="T49" fmla="*/ 472296194 h 64"/>
                <a:gd name="T50" fmla="*/ 1477889077 w 96"/>
                <a:gd name="T51" fmla="*/ 544955835 h 64"/>
                <a:gd name="T52" fmla="*/ 1459641318 w 96"/>
                <a:gd name="T53" fmla="*/ 599450567 h 64"/>
                <a:gd name="T54" fmla="*/ 1514380323 w 96"/>
                <a:gd name="T55" fmla="*/ 617615477 h 64"/>
                <a:gd name="T56" fmla="*/ 1678588797 w 96"/>
                <a:gd name="T57" fmla="*/ 853763574 h 64"/>
                <a:gd name="T58" fmla="*/ 1441397830 w 96"/>
                <a:gd name="T59" fmla="*/ 1089911671 h 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96" h="64">
                  <a:moveTo>
                    <a:pt x="85" y="31"/>
                  </a:moveTo>
                  <a:cubicBezTo>
                    <a:pt x="85" y="29"/>
                    <a:pt x="85" y="28"/>
                    <a:pt x="85" y="26"/>
                  </a:cubicBezTo>
                  <a:cubicBezTo>
                    <a:pt x="85" y="12"/>
                    <a:pt x="74" y="0"/>
                    <a:pt x="60" y="0"/>
                  </a:cubicBezTo>
                  <a:cubicBezTo>
                    <a:pt x="50" y="0"/>
                    <a:pt x="41" y="6"/>
                    <a:pt x="36" y="15"/>
                  </a:cubicBezTo>
                  <a:cubicBezTo>
                    <a:pt x="34" y="13"/>
                    <a:pt x="31" y="12"/>
                    <a:pt x="29" y="12"/>
                  </a:cubicBezTo>
                  <a:cubicBezTo>
                    <a:pt x="22" y="12"/>
                    <a:pt x="16" y="18"/>
                    <a:pt x="16" y="25"/>
                  </a:cubicBezTo>
                  <a:cubicBezTo>
                    <a:pt x="16" y="26"/>
                    <a:pt x="16" y="27"/>
                    <a:pt x="17" y="28"/>
                  </a:cubicBezTo>
                  <a:cubicBezTo>
                    <a:pt x="7" y="29"/>
                    <a:pt x="0" y="36"/>
                    <a:pt x="0" y="46"/>
                  </a:cubicBezTo>
                  <a:cubicBezTo>
                    <a:pt x="0" y="56"/>
                    <a:pt x="8" y="64"/>
                    <a:pt x="18" y="64"/>
                  </a:cubicBezTo>
                  <a:cubicBezTo>
                    <a:pt x="79" y="64"/>
                    <a:pt x="79" y="64"/>
                    <a:pt x="79" y="64"/>
                  </a:cubicBezTo>
                  <a:cubicBezTo>
                    <a:pt x="88" y="64"/>
                    <a:pt x="96" y="56"/>
                    <a:pt x="96" y="47"/>
                  </a:cubicBezTo>
                  <a:cubicBezTo>
                    <a:pt x="96" y="40"/>
                    <a:pt x="92" y="33"/>
                    <a:pt x="85" y="31"/>
                  </a:cubicBezTo>
                  <a:close/>
                  <a:moveTo>
                    <a:pt x="79" y="60"/>
                  </a:moveTo>
                  <a:cubicBezTo>
                    <a:pt x="18" y="60"/>
                    <a:pt x="18" y="60"/>
                    <a:pt x="18" y="60"/>
                  </a:cubicBezTo>
                  <a:cubicBezTo>
                    <a:pt x="10" y="60"/>
                    <a:pt x="4" y="54"/>
                    <a:pt x="4" y="46"/>
                  </a:cubicBezTo>
                  <a:cubicBezTo>
                    <a:pt x="4" y="39"/>
                    <a:pt x="10" y="32"/>
                    <a:pt x="17" y="32"/>
                  </a:cubicBezTo>
                  <a:cubicBezTo>
                    <a:pt x="22" y="31"/>
                    <a:pt x="22" y="31"/>
                    <a:pt x="22" y="31"/>
                  </a:cubicBezTo>
                  <a:cubicBezTo>
                    <a:pt x="20" y="27"/>
                    <a:pt x="20" y="27"/>
                    <a:pt x="20" y="27"/>
                  </a:cubicBezTo>
                  <a:cubicBezTo>
                    <a:pt x="20" y="26"/>
                    <a:pt x="20" y="25"/>
                    <a:pt x="20" y="25"/>
                  </a:cubicBezTo>
                  <a:cubicBezTo>
                    <a:pt x="20" y="20"/>
                    <a:pt x="24" y="16"/>
                    <a:pt x="29" y="16"/>
                  </a:cubicBezTo>
                  <a:cubicBezTo>
                    <a:pt x="30" y="16"/>
                    <a:pt x="32" y="17"/>
                    <a:pt x="34" y="18"/>
                  </a:cubicBezTo>
                  <a:cubicBezTo>
                    <a:pt x="38" y="21"/>
                    <a:pt x="38" y="21"/>
                    <a:pt x="38" y="21"/>
                  </a:cubicBezTo>
                  <a:cubicBezTo>
                    <a:pt x="40" y="17"/>
                    <a:pt x="40" y="17"/>
                    <a:pt x="40" y="17"/>
                  </a:cubicBezTo>
                  <a:cubicBezTo>
                    <a:pt x="43" y="9"/>
                    <a:pt x="51" y="4"/>
                    <a:pt x="60" y="4"/>
                  </a:cubicBezTo>
                  <a:cubicBezTo>
                    <a:pt x="72" y="4"/>
                    <a:pt x="81" y="14"/>
                    <a:pt x="81" y="26"/>
                  </a:cubicBezTo>
                  <a:cubicBezTo>
                    <a:pt x="81" y="27"/>
                    <a:pt x="81" y="29"/>
                    <a:pt x="81" y="30"/>
                  </a:cubicBezTo>
                  <a:cubicBezTo>
                    <a:pt x="80" y="33"/>
                    <a:pt x="80" y="33"/>
                    <a:pt x="80" y="33"/>
                  </a:cubicBezTo>
                  <a:cubicBezTo>
                    <a:pt x="83" y="34"/>
                    <a:pt x="83" y="34"/>
                    <a:pt x="83" y="34"/>
                  </a:cubicBezTo>
                  <a:cubicBezTo>
                    <a:pt x="89" y="36"/>
                    <a:pt x="92" y="41"/>
                    <a:pt x="92" y="47"/>
                  </a:cubicBezTo>
                  <a:cubicBezTo>
                    <a:pt x="92" y="54"/>
                    <a:pt x="86" y="60"/>
                    <a:pt x="79"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55" name="Freeform 121"/>
            <p:cNvSpPr>
              <a:spLocks/>
            </p:cNvSpPr>
            <p:nvPr/>
          </p:nvSpPr>
          <p:spPr bwMode="auto">
            <a:xfrm>
              <a:off x="4358892" y="4547695"/>
              <a:ext cx="121032" cy="153548"/>
            </a:xfrm>
            <a:custGeom>
              <a:avLst/>
              <a:gdLst>
                <a:gd name="T0" fmla="*/ 140319443 w 67"/>
                <a:gd name="T1" fmla="*/ 0 h 85"/>
                <a:gd name="T2" fmla="*/ 78318543 w 67"/>
                <a:gd name="T3" fmla="*/ 0 h 85"/>
                <a:gd name="T4" fmla="*/ 78318543 w 67"/>
                <a:gd name="T5" fmla="*/ 120741115 h 85"/>
                <a:gd name="T6" fmla="*/ 0 w 67"/>
                <a:gd name="T7" fmla="*/ 120741115 h 85"/>
                <a:gd name="T8" fmla="*/ 110950215 w 67"/>
                <a:gd name="T9" fmla="*/ 277376333 h 85"/>
                <a:gd name="T10" fmla="*/ 218637985 w 67"/>
                <a:gd name="T11" fmla="*/ 120741115 h 85"/>
                <a:gd name="T12" fmla="*/ 140319443 w 67"/>
                <a:gd name="T13" fmla="*/ 120741115 h 85"/>
                <a:gd name="T14" fmla="*/ 140319443 w 67"/>
                <a:gd name="T15" fmla="*/ 0 h 8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7" h="85">
                  <a:moveTo>
                    <a:pt x="43" y="0"/>
                  </a:moveTo>
                  <a:lnTo>
                    <a:pt x="24" y="0"/>
                  </a:lnTo>
                  <a:lnTo>
                    <a:pt x="24" y="37"/>
                  </a:lnTo>
                  <a:lnTo>
                    <a:pt x="0" y="37"/>
                  </a:lnTo>
                  <a:lnTo>
                    <a:pt x="34" y="85"/>
                  </a:lnTo>
                  <a:lnTo>
                    <a:pt x="67" y="37"/>
                  </a:lnTo>
                  <a:lnTo>
                    <a:pt x="43" y="37"/>
                  </a:lnTo>
                  <a:lnTo>
                    <a:pt x="4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sp>
        <p:nvSpPr>
          <p:cNvPr id="28710" name="Freeform 122"/>
          <p:cNvSpPr>
            <a:spLocks noEditPoints="1"/>
          </p:cNvSpPr>
          <p:nvPr/>
        </p:nvSpPr>
        <p:spPr bwMode="auto">
          <a:xfrm>
            <a:off x="5033965" y="5099050"/>
            <a:ext cx="412751" cy="273050"/>
          </a:xfrm>
          <a:custGeom>
            <a:avLst/>
            <a:gdLst>
              <a:gd name="T0" fmla="*/ 1567912565 w 96"/>
              <a:gd name="T1" fmla="*/ 563694659 h 64"/>
              <a:gd name="T2" fmla="*/ 1567912565 w 96"/>
              <a:gd name="T3" fmla="*/ 472777542 h 64"/>
              <a:gd name="T4" fmla="*/ 1106763328 w 96"/>
              <a:gd name="T5" fmla="*/ 0 h 64"/>
              <a:gd name="T6" fmla="*/ 664058857 w 96"/>
              <a:gd name="T7" fmla="*/ 272755618 h 64"/>
              <a:gd name="T8" fmla="*/ 534932599 w 96"/>
              <a:gd name="T9" fmla="*/ 218205348 h 64"/>
              <a:gd name="T10" fmla="*/ 295137747 w 96"/>
              <a:gd name="T11" fmla="*/ 454594119 h 64"/>
              <a:gd name="T12" fmla="*/ 313582513 w 96"/>
              <a:gd name="T13" fmla="*/ 509144389 h 64"/>
              <a:gd name="T14" fmla="*/ 0 w 96"/>
              <a:gd name="T15" fmla="*/ 836450277 h 64"/>
              <a:gd name="T16" fmla="*/ 332027279 w 96"/>
              <a:gd name="T17" fmla="*/ 1163756166 h 64"/>
              <a:gd name="T18" fmla="*/ 1457235372 w 96"/>
              <a:gd name="T19" fmla="*/ 1163756166 h 64"/>
              <a:gd name="T20" fmla="*/ 1770817885 w 96"/>
              <a:gd name="T21" fmla="*/ 854633701 h 64"/>
              <a:gd name="T22" fmla="*/ 1567912565 w 96"/>
              <a:gd name="T23" fmla="*/ 563694659 h 64"/>
              <a:gd name="T24" fmla="*/ 1457235372 w 96"/>
              <a:gd name="T25" fmla="*/ 1091022472 h 64"/>
              <a:gd name="T26" fmla="*/ 959192305 w 96"/>
              <a:gd name="T27" fmla="*/ 1091022472 h 64"/>
              <a:gd name="T28" fmla="*/ 959192305 w 96"/>
              <a:gd name="T29" fmla="*/ 800083430 h 64"/>
              <a:gd name="T30" fmla="*/ 1143652859 w 96"/>
              <a:gd name="T31" fmla="*/ 800083430 h 64"/>
              <a:gd name="T32" fmla="*/ 885408943 w 96"/>
              <a:gd name="T33" fmla="*/ 436410695 h 64"/>
              <a:gd name="T34" fmla="*/ 627165026 w 96"/>
              <a:gd name="T35" fmla="*/ 800083430 h 64"/>
              <a:gd name="T36" fmla="*/ 811625581 w 96"/>
              <a:gd name="T37" fmla="*/ 800083430 h 64"/>
              <a:gd name="T38" fmla="*/ 811625581 w 96"/>
              <a:gd name="T39" fmla="*/ 1091022472 h 64"/>
              <a:gd name="T40" fmla="*/ 332027279 w 96"/>
              <a:gd name="T41" fmla="*/ 1091022472 h 64"/>
              <a:gd name="T42" fmla="*/ 73783362 w 96"/>
              <a:gd name="T43" fmla="*/ 836450277 h 64"/>
              <a:gd name="T44" fmla="*/ 313582513 w 96"/>
              <a:gd name="T45" fmla="*/ 581878083 h 64"/>
              <a:gd name="T46" fmla="*/ 405810641 w 96"/>
              <a:gd name="T47" fmla="*/ 563694659 h 64"/>
              <a:gd name="T48" fmla="*/ 368921109 w 96"/>
              <a:gd name="T49" fmla="*/ 490960966 h 64"/>
              <a:gd name="T50" fmla="*/ 368921109 w 96"/>
              <a:gd name="T51" fmla="*/ 454594119 h 64"/>
              <a:gd name="T52" fmla="*/ 534932599 w 96"/>
              <a:gd name="T53" fmla="*/ 290939041 h 64"/>
              <a:gd name="T54" fmla="*/ 627165026 w 96"/>
              <a:gd name="T55" fmla="*/ 327305888 h 64"/>
              <a:gd name="T56" fmla="*/ 700948388 w 96"/>
              <a:gd name="T57" fmla="*/ 381856159 h 64"/>
              <a:gd name="T58" fmla="*/ 737842219 w 96"/>
              <a:gd name="T59" fmla="*/ 309122465 h 64"/>
              <a:gd name="T60" fmla="*/ 1106763328 w 96"/>
              <a:gd name="T61" fmla="*/ 72733694 h 64"/>
              <a:gd name="T62" fmla="*/ 1494129203 w 96"/>
              <a:gd name="T63" fmla="*/ 472777542 h 64"/>
              <a:gd name="T64" fmla="*/ 1494129203 w 96"/>
              <a:gd name="T65" fmla="*/ 545511236 h 64"/>
              <a:gd name="T66" fmla="*/ 1475680138 w 96"/>
              <a:gd name="T67" fmla="*/ 600061506 h 64"/>
              <a:gd name="T68" fmla="*/ 1531018734 w 96"/>
              <a:gd name="T69" fmla="*/ 618244930 h 64"/>
              <a:gd name="T70" fmla="*/ 1697034523 w 96"/>
              <a:gd name="T71" fmla="*/ 854633701 h 64"/>
              <a:gd name="T72" fmla="*/ 1457235372 w 96"/>
              <a:gd name="T73" fmla="*/ 1091022472 h 6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6" h="64">
                <a:moveTo>
                  <a:pt x="85" y="31"/>
                </a:moveTo>
                <a:cubicBezTo>
                  <a:pt x="85" y="29"/>
                  <a:pt x="85" y="27"/>
                  <a:pt x="85" y="26"/>
                </a:cubicBezTo>
                <a:cubicBezTo>
                  <a:pt x="85" y="12"/>
                  <a:pt x="74" y="0"/>
                  <a:pt x="60" y="0"/>
                </a:cubicBezTo>
                <a:cubicBezTo>
                  <a:pt x="50" y="0"/>
                  <a:pt x="41" y="6"/>
                  <a:pt x="36" y="15"/>
                </a:cubicBezTo>
                <a:cubicBezTo>
                  <a:pt x="34" y="13"/>
                  <a:pt x="31" y="12"/>
                  <a:pt x="29" y="12"/>
                </a:cubicBezTo>
                <a:cubicBezTo>
                  <a:pt x="22" y="12"/>
                  <a:pt x="16" y="18"/>
                  <a:pt x="16" y="25"/>
                </a:cubicBezTo>
                <a:cubicBezTo>
                  <a:pt x="16" y="26"/>
                  <a:pt x="16" y="27"/>
                  <a:pt x="17" y="28"/>
                </a:cubicBezTo>
                <a:cubicBezTo>
                  <a:pt x="7" y="29"/>
                  <a:pt x="0" y="36"/>
                  <a:pt x="0" y="46"/>
                </a:cubicBezTo>
                <a:cubicBezTo>
                  <a:pt x="0" y="56"/>
                  <a:pt x="8" y="64"/>
                  <a:pt x="18" y="64"/>
                </a:cubicBezTo>
                <a:cubicBezTo>
                  <a:pt x="79" y="64"/>
                  <a:pt x="79" y="64"/>
                  <a:pt x="79" y="64"/>
                </a:cubicBezTo>
                <a:cubicBezTo>
                  <a:pt x="88" y="64"/>
                  <a:pt x="96" y="56"/>
                  <a:pt x="96" y="47"/>
                </a:cubicBezTo>
                <a:cubicBezTo>
                  <a:pt x="96" y="40"/>
                  <a:pt x="92" y="33"/>
                  <a:pt x="85" y="31"/>
                </a:cubicBezTo>
                <a:close/>
                <a:moveTo>
                  <a:pt x="79" y="60"/>
                </a:moveTo>
                <a:cubicBezTo>
                  <a:pt x="52" y="60"/>
                  <a:pt x="52" y="60"/>
                  <a:pt x="52" y="60"/>
                </a:cubicBezTo>
                <a:cubicBezTo>
                  <a:pt x="52" y="44"/>
                  <a:pt x="52" y="44"/>
                  <a:pt x="52" y="44"/>
                </a:cubicBezTo>
                <a:cubicBezTo>
                  <a:pt x="62" y="44"/>
                  <a:pt x="62" y="44"/>
                  <a:pt x="62" y="44"/>
                </a:cubicBezTo>
                <a:cubicBezTo>
                  <a:pt x="48" y="24"/>
                  <a:pt x="48" y="24"/>
                  <a:pt x="48" y="24"/>
                </a:cubicBezTo>
                <a:cubicBezTo>
                  <a:pt x="34" y="44"/>
                  <a:pt x="34" y="44"/>
                  <a:pt x="34" y="44"/>
                </a:cubicBezTo>
                <a:cubicBezTo>
                  <a:pt x="44" y="44"/>
                  <a:pt x="44" y="44"/>
                  <a:pt x="44" y="44"/>
                </a:cubicBezTo>
                <a:cubicBezTo>
                  <a:pt x="44" y="60"/>
                  <a:pt x="44" y="60"/>
                  <a:pt x="44" y="60"/>
                </a:cubicBezTo>
                <a:cubicBezTo>
                  <a:pt x="18" y="60"/>
                  <a:pt x="18" y="60"/>
                  <a:pt x="18" y="60"/>
                </a:cubicBezTo>
                <a:cubicBezTo>
                  <a:pt x="10" y="60"/>
                  <a:pt x="4" y="54"/>
                  <a:pt x="4" y="46"/>
                </a:cubicBezTo>
                <a:cubicBezTo>
                  <a:pt x="4" y="39"/>
                  <a:pt x="10" y="32"/>
                  <a:pt x="17" y="32"/>
                </a:cubicBezTo>
                <a:cubicBezTo>
                  <a:pt x="22" y="31"/>
                  <a:pt x="22" y="31"/>
                  <a:pt x="22" y="31"/>
                </a:cubicBezTo>
                <a:cubicBezTo>
                  <a:pt x="20" y="27"/>
                  <a:pt x="20" y="27"/>
                  <a:pt x="20" y="27"/>
                </a:cubicBezTo>
                <a:cubicBezTo>
                  <a:pt x="20" y="26"/>
                  <a:pt x="20" y="25"/>
                  <a:pt x="20" y="25"/>
                </a:cubicBezTo>
                <a:cubicBezTo>
                  <a:pt x="20" y="20"/>
                  <a:pt x="24" y="16"/>
                  <a:pt x="29" y="16"/>
                </a:cubicBezTo>
                <a:cubicBezTo>
                  <a:pt x="30" y="16"/>
                  <a:pt x="32" y="17"/>
                  <a:pt x="34" y="18"/>
                </a:cubicBezTo>
                <a:cubicBezTo>
                  <a:pt x="38" y="21"/>
                  <a:pt x="38" y="21"/>
                  <a:pt x="38" y="21"/>
                </a:cubicBezTo>
                <a:cubicBezTo>
                  <a:pt x="40" y="17"/>
                  <a:pt x="40" y="17"/>
                  <a:pt x="40" y="17"/>
                </a:cubicBezTo>
                <a:cubicBezTo>
                  <a:pt x="43" y="9"/>
                  <a:pt x="51" y="4"/>
                  <a:pt x="60" y="4"/>
                </a:cubicBezTo>
                <a:cubicBezTo>
                  <a:pt x="72" y="4"/>
                  <a:pt x="81" y="14"/>
                  <a:pt x="81" y="26"/>
                </a:cubicBezTo>
                <a:cubicBezTo>
                  <a:pt x="81" y="27"/>
                  <a:pt x="81" y="29"/>
                  <a:pt x="81" y="30"/>
                </a:cubicBezTo>
                <a:cubicBezTo>
                  <a:pt x="80" y="33"/>
                  <a:pt x="80" y="33"/>
                  <a:pt x="80" y="33"/>
                </a:cubicBezTo>
                <a:cubicBezTo>
                  <a:pt x="83" y="34"/>
                  <a:pt x="83" y="34"/>
                  <a:pt x="83" y="34"/>
                </a:cubicBezTo>
                <a:cubicBezTo>
                  <a:pt x="89" y="36"/>
                  <a:pt x="92" y="41"/>
                  <a:pt x="92" y="47"/>
                </a:cubicBezTo>
                <a:cubicBezTo>
                  <a:pt x="92" y="54"/>
                  <a:pt x="86" y="60"/>
                  <a:pt x="79"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11" name="Freeform 123"/>
          <p:cNvSpPr>
            <a:spLocks noEditPoints="1"/>
          </p:cNvSpPr>
          <p:nvPr/>
        </p:nvSpPr>
        <p:spPr bwMode="auto">
          <a:xfrm>
            <a:off x="946153" y="5089525"/>
            <a:ext cx="377825" cy="325438"/>
          </a:xfrm>
          <a:custGeom>
            <a:avLst/>
            <a:gdLst>
              <a:gd name="T0" fmla="*/ 1215737807 w 88"/>
              <a:gd name="T1" fmla="*/ 73283499 h 76"/>
              <a:gd name="T2" fmla="*/ 1547300712 w 88"/>
              <a:gd name="T3" fmla="*/ 403050681 h 76"/>
              <a:gd name="T4" fmla="*/ 1528881743 w 88"/>
              <a:gd name="T5" fmla="*/ 512971648 h 76"/>
              <a:gd name="T6" fmla="*/ 810490440 w 88"/>
              <a:gd name="T7" fmla="*/ 1300754276 h 76"/>
              <a:gd name="T8" fmla="*/ 92099137 w 88"/>
              <a:gd name="T9" fmla="*/ 512971648 h 76"/>
              <a:gd name="T10" fmla="*/ 73680168 w 88"/>
              <a:gd name="T11" fmla="*/ 403050681 h 76"/>
              <a:gd name="T12" fmla="*/ 405247367 w 88"/>
              <a:gd name="T13" fmla="*/ 73283499 h 76"/>
              <a:gd name="T14" fmla="*/ 736810272 w 88"/>
              <a:gd name="T15" fmla="*/ 403050681 h 76"/>
              <a:gd name="T16" fmla="*/ 884170609 w 88"/>
              <a:gd name="T17" fmla="*/ 403050681 h 76"/>
              <a:gd name="T18" fmla="*/ 1215737807 w 88"/>
              <a:gd name="T19" fmla="*/ 73283499 h 76"/>
              <a:gd name="T20" fmla="*/ 1215737807 w 88"/>
              <a:gd name="T21" fmla="*/ 0 h 76"/>
              <a:gd name="T22" fmla="*/ 810490440 w 88"/>
              <a:gd name="T23" fmla="*/ 403050681 h 76"/>
              <a:gd name="T24" fmla="*/ 405247367 w 88"/>
              <a:gd name="T25" fmla="*/ 0 h 76"/>
              <a:gd name="T26" fmla="*/ 0 w 88"/>
              <a:gd name="T27" fmla="*/ 403050681 h 76"/>
              <a:gd name="T28" fmla="*/ 18418969 w 88"/>
              <a:gd name="T29" fmla="*/ 531294663 h 76"/>
              <a:gd name="T30" fmla="*/ 810490440 w 88"/>
              <a:gd name="T31" fmla="*/ 1392356508 h 76"/>
              <a:gd name="T32" fmla="*/ 1602561911 w 88"/>
              <a:gd name="T33" fmla="*/ 531294663 h 76"/>
              <a:gd name="T34" fmla="*/ 1620980880 w 88"/>
              <a:gd name="T35" fmla="*/ 403050681 h 76"/>
              <a:gd name="T36" fmla="*/ 1215737807 w 88"/>
              <a:gd name="T37" fmla="*/ 0 h 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8" h="76">
                <a:moveTo>
                  <a:pt x="66" y="4"/>
                </a:moveTo>
                <a:cubicBezTo>
                  <a:pt x="76" y="4"/>
                  <a:pt x="84" y="12"/>
                  <a:pt x="84" y="22"/>
                </a:cubicBezTo>
                <a:cubicBezTo>
                  <a:pt x="84" y="24"/>
                  <a:pt x="84" y="26"/>
                  <a:pt x="83" y="28"/>
                </a:cubicBezTo>
                <a:cubicBezTo>
                  <a:pt x="77" y="45"/>
                  <a:pt x="52" y="65"/>
                  <a:pt x="44" y="71"/>
                </a:cubicBezTo>
                <a:cubicBezTo>
                  <a:pt x="36" y="65"/>
                  <a:pt x="11" y="45"/>
                  <a:pt x="5" y="28"/>
                </a:cubicBezTo>
                <a:cubicBezTo>
                  <a:pt x="4" y="26"/>
                  <a:pt x="4" y="24"/>
                  <a:pt x="4" y="22"/>
                </a:cubicBezTo>
                <a:cubicBezTo>
                  <a:pt x="4" y="12"/>
                  <a:pt x="12" y="4"/>
                  <a:pt x="22" y="4"/>
                </a:cubicBezTo>
                <a:cubicBezTo>
                  <a:pt x="32" y="4"/>
                  <a:pt x="40" y="12"/>
                  <a:pt x="40" y="22"/>
                </a:cubicBezTo>
                <a:cubicBezTo>
                  <a:pt x="48" y="22"/>
                  <a:pt x="48" y="22"/>
                  <a:pt x="48" y="22"/>
                </a:cubicBezTo>
                <a:cubicBezTo>
                  <a:pt x="48" y="12"/>
                  <a:pt x="56" y="4"/>
                  <a:pt x="66" y="4"/>
                </a:cubicBezTo>
                <a:moveTo>
                  <a:pt x="66" y="0"/>
                </a:moveTo>
                <a:cubicBezTo>
                  <a:pt x="54" y="0"/>
                  <a:pt x="44" y="10"/>
                  <a:pt x="44" y="22"/>
                </a:cubicBezTo>
                <a:cubicBezTo>
                  <a:pt x="44" y="10"/>
                  <a:pt x="34" y="0"/>
                  <a:pt x="22" y="0"/>
                </a:cubicBezTo>
                <a:cubicBezTo>
                  <a:pt x="10" y="0"/>
                  <a:pt x="0" y="10"/>
                  <a:pt x="0" y="22"/>
                </a:cubicBezTo>
                <a:cubicBezTo>
                  <a:pt x="0" y="25"/>
                  <a:pt x="0" y="27"/>
                  <a:pt x="1" y="29"/>
                </a:cubicBezTo>
                <a:cubicBezTo>
                  <a:pt x="9" y="51"/>
                  <a:pt x="44" y="76"/>
                  <a:pt x="44" y="76"/>
                </a:cubicBezTo>
                <a:cubicBezTo>
                  <a:pt x="44" y="76"/>
                  <a:pt x="79" y="51"/>
                  <a:pt x="87" y="29"/>
                </a:cubicBezTo>
                <a:cubicBezTo>
                  <a:pt x="88" y="27"/>
                  <a:pt x="88" y="25"/>
                  <a:pt x="88" y="22"/>
                </a:cubicBezTo>
                <a:cubicBezTo>
                  <a:pt x="88" y="10"/>
                  <a:pt x="78" y="0"/>
                  <a:pt x="6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12" name="Freeform 124"/>
          <p:cNvSpPr>
            <a:spLocks noEditPoints="1"/>
          </p:cNvSpPr>
          <p:nvPr/>
        </p:nvSpPr>
        <p:spPr bwMode="auto">
          <a:xfrm>
            <a:off x="5891213" y="2568575"/>
            <a:ext cx="374651" cy="374650"/>
          </a:xfrm>
          <a:custGeom>
            <a:avLst/>
            <a:gdLst>
              <a:gd name="T0" fmla="*/ 429496599 w 208"/>
              <a:gd name="T1" fmla="*/ 0 h 208"/>
              <a:gd name="T2" fmla="*/ 0 w 208"/>
              <a:gd name="T3" fmla="*/ 432749569 h 208"/>
              <a:gd name="T4" fmla="*/ 0 w 208"/>
              <a:gd name="T5" fmla="*/ 455525768 h 208"/>
              <a:gd name="T6" fmla="*/ 0 w 208"/>
              <a:gd name="T7" fmla="*/ 455525768 h 208"/>
              <a:gd name="T8" fmla="*/ 0 w 208"/>
              <a:gd name="T9" fmla="*/ 455525768 h 208"/>
              <a:gd name="T10" fmla="*/ 0 w 208"/>
              <a:gd name="T11" fmla="*/ 676781809 h 208"/>
              <a:gd name="T12" fmla="*/ 247285211 w 208"/>
              <a:gd name="T13" fmla="*/ 676781809 h 208"/>
              <a:gd name="T14" fmla="*/ 676781809 w 208"/>
              <a:gd name="T15" fmla="*/ 247285211 h 208"/>
              <a:gd name="T16" fmla="*/ 429496599 w 208"/>
              <a:gd name="T17" fmla="*/ 0 h 208"/>
              <a:gd name="T18" fmla="*/ 491317451 w 208"/>
              <a:gd name="T19" fmla="*/ 100867308 h 208"/>
              <a:gd name="T20" fmla="*/ 91104793 w 208"/>
              <a:gd name="T21" fmla="*/ 501078164 h 208"/>
              <a:gd name="T22" fmla="*/ 29283941 w 208"/>
              <a:gd name="T23" fmla="*/ 439257312 h 208"/>
              <a:gd name="T24" fmla="*/ 429496599 w 208"/>
              <a:gd name="T25" fmla="*/ 45552397 h 208"/>
              <a:gd name="T26" fmla="*/ 491317451 w 208"/>
              <a:gd name="T27" fmla="*/ 100867308 h 208"/>
              <a:gd name="T28" fmla="*/ 29283941 w 208"/>
              <a:gd name="T29" fmla="*/ 484809708 h 208"/>
              <a:gd name="T30" fmla="*/ 191972101 w 208"/>
              <a:gd name="T31" fmla="*/ 647497869 h 208"/>
              <a:gd name="T32" fmla="*/ 29283941 w 208"/>
              <a:gd name="T33" fmla="*/ 647497869 h 208"/>
              <a:gd name="T34" fmla="*/ 29283941 w 208"/>
              <a:gd name="T35" fmla="*/ 484809708 h 208"/>
              <a:gd name="T36" fmla="*/ 237524498 w 208"/>
              <a:gd name="T37" fmla="*/ 647497869 h 208"/>
              <a:gd name="T38" fmla="*/ 113880992 w 208"/>
              <a:gd name="T39" fmla="*/ 523854363 h 208"/>
              <a:gd name="T40" fmla="*/ 514093649 w 208"/>
              <a:gd name="T41" fmla="*/ 123643506 h 208"/>
              <a:gd name="T42" fmla="*/ 631229413 w 208"/>
              <a:gd name="T43" fmla="*/ 247285211 h 208"/>
              <a:gd name="T44" fmla="*/ 237524498 w 208"/>
              <a:gd name="T45" fmla="*/ 647497869 h 20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08" h="208">
                <a:moveTo>
                  <a:pt x="132" y="0"/>
                </a:moveTo>
                <a:lnTo>
                  <a:pt x="0" y="133"/>
                </a:lnTo>
                <a:lnTo>
                  <a:pt x="0" y="140"/>
                </a:lnTo>
                <a:lnTo>
                  <a:pt x="0" y="208"/>
                </a:lnTo>
                <a:lnTo>
                  <a:pt x="76" y="208"/>
                </a:lnTo>
                <a:lnTo>
                  <a:pt x="208" y="76"/>
                </a:lnTo>
                <a:lnTo>
                  <a:pt x="132" y="0"/>
                </a:lnTo>
                <a:close/>
                <a:moveTo>
                  <a:pt x="151" y="31"/>
                </a:moveTo>
                <a:lnTo>
                  <a:pt x="28" y="154"/>
                </a:lnTo>
                <a:lnTo>
                  <a:pt x="9" y="135"/>
                </a:lnTo>
                <a:lnTo>
                  <a:pt x="132" y="14"/>
                </a:lnTo>
                <a:lnTo>
                  <a:pt x="151" y="31"/>
                </a:lnTo>
                <a:close/>
                <a:moveTo>
                  <a:pt x="9" y="149"/>
                </a:moveTo>
                <a:lnTo>
                  <a:pt x="59" y="199"/>
                </a:lnTo>
                <a:lnTo>
                  <a:pt x="9" y="199"/>
                </a:lnTo>
                <a:lnTo>
                  <a:pt x="9" y="149"/>
                </a:lnTo>
                <a:close/>
                <a:moveTo>
                  <a:pt x="73" y="199"/>
                </a:moveTo>
                <a:lnTo>
                  <a:pt x="35" y="161"/>
                </a:lnTo>
                <a:lnTo>
                  <a:pt x="158" y="38"/>
                </a:lnTo>
                <a:lnTo>
                  <a:pt x="194" y="76"/>
                </a:lnTo>
                <a:lnTo>
                  <a:pt x="73" y="1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13" name="Freeform 125"/>
          <p:cNvSpPr>
            <a:spLocks noEditPoints="1"/>
          </p:cNvSpPr>
          <p:nvPr/>
        </p:nvSpPr>
        <p:spPr bwMode="auto">
          <a:xfrm>
            <a:off x="6729413" y="5849942"/>
            <a:ext cx="306387" cy="376237"/>
          </a:xfrm>
          <a:custGeom>
            <a:avLst/>
            <a:gdLst>
              <a:gd name="T0" fmla="*/ 306035556 w 170"/>
              <a:gd name="T1" fmla="*/ 186249977 h 208"/>
              <a:gd name="T2" fmla="*/ 429751022 w 170"/>
              <a:gd name="T3" fmla="*/ 124167254 h 208"/>
              <a:gd name="T4" fmla="*/ 338591878 w 170"/>
              <a:gd name="T5" fmla="*/ 32674736 h 208"/>
              <a:gd name="T6" fmla="*/ 283245770 w 170"/>
              <a:gd name="T7" fmla="*/ 186249977 h 208"/>
              <a:gd name="T8" fmla="*/ 270222520 w 170"/>
              <a:gd name="T9" fmla="*/ 186249977 h 208"/>
              <a:gd name="T10" fmla="*/ 185575001 w 170"/>
              <a:gd name="T11" fmla="*/ 0 h 208"/>
              <a:gd name="T12" fmla="*/ 91159144 w 170"/>
              <a:gd name="T13" fmla="*/ 94759268 h 208"/>
              <a:gd name="T14" fmla="*/ 247432734 w 170"/>
              <a:gd name="T15" fmla="*/ 186249977 h 208"/>
              <a:gd name="T16" fmla="*/ 0 w 170"/>
              <a:gd name="T17" fmla="*/ 186249977 h 208"/>
              <a:gd name="T18" fmla="*/ 0 w 170"/>
              <a:gd name="T19" fmla="*/ 401907940 h 208"/>
              <a:gd name="T20" fmla="*/ 29301411 w 170"/>
              <a:gd name="T21" fmla="*/ 401907940 h 208"/>
              <a:gd name="T22" fmla="*/ 29301411 w 170"/>
              <a:gd name="T23" fmla="*/ 679648626 h 208"/>
              <a:gd name="T24" fmla="*/ 524166880 w 170"/>
              <a:gd name="T25" fmla="*/ 679648626 h 208"/>
              <a:gd name="T26" fmla="*/ 524166880 w 170"/>
              <a:gd name="T27" fmla="*/ 401907940 h 208"/>
              <a:gd name="T28" fmla="*/ 553468290 w 170"/>
              <a:gd name="T29" fmla="*/ 401907940 h 208"/>
              <a:gd name="T30" fmla="*/ 553468290 w 170"/>
              <a:gd name="T31" fmla="*/ 186249977 h 208"/>
              <a:gd name="T32" fmla="*/ 306035556 w 170"/>
              <a:gd name="T33" fmla="*/ 186249977 h 208"/>
              <a:gd name="T34" fmla="*/ 354870039 w 170"/>
              <a:gd name="T35" fmla="*/ 84955400 h 208"/>
              <a:gd name="T36" fmla="*/ 377659825 w 170"/>
              <a:gd name="T37" fmla="*/ 117631945 h 208"/>
              <a:gd name="T38" fmla="*/ 332080253 w 170"/>
              <a:gd name="T39" fmla="*/ 140504622 h 208"/>
              <a:gd name="T40" fmla="*/ 354870039 w 170"/>
              <a:gd name="T41" fmla="*/ 84955400 h 208"/>
              <a:gd name="T42" fmla="*/ 136738716 w 170"/>
              <a:gd name="T43" fmla="*/ 84955400 h 208"/>
              <a:gd name="T44" fmla="*/ 175808465 w 170"/>
              <a:gd name="T45" fmla="*/ 55547414 h 208"/>
              <a:gd name="T46" fmla="*/ 208364787 w 170"/>
              <a:gd name="T47" fmla="*/ 124167254 h 208"/>
              <a:gd name="T48" fmla="*/ 136738716 w 170"/>
              <a:gd name="T49" fmla="*/ 84955400 h 208"/>
              <a:gd name="T50" fmla="*/ 29301411 w 170"/>
              <a:gd name="T51" fmla="*/ 372499954 h 208"/>
              <a:gd name="T52" fmla="*/ 29301411 w 170"/>
              <a:gd name="T53" fmla="*/ 215657963 h 208"/>
              <a:gd name="T54" fmla="*/ 247432734 w 170"/>
              <a:gd name="T55" fmla="*/ 215657963 h 208"/>
              <a:gd name="T56" fmla="*/ 247432734 w 170"/>
              <a:gd name="T57" fmla="*/ 372499954 h 208"/>
              <a:gd name="T58" fmla="*/ 61857733 w 170"/>
              <a:gd name="T59" fmla="*/ 372499954 h 208"/>
              <a:gd name="T60" fmla="*/ 45579572 w 170"/>
              <a:gd name="T61" fmla="*/ 372499954 h 208"/>
              <a:gd name="T62" fmla="*/ 29301411 w 170"/>
              <a:gd name="T63" fmla="*/ 372499954 h 208"/>
              <a:gd name="T64" fmla="*/ 29301411 w 170"/>
              <a:gd name="T65" fmla="*/ 372499954 h 208"/>
              <a:gd name="T66" fmla="*/ 61857733 w 170"/>
              <a:gd name="T67" fmla="*/ 401907940 h 208"/>
              <a:gd name="T68" fmla="*/ 247432734 w 170"/>
              <a:gd name="T69" fmla="*/ 401907940 h 208"/>
              <a:gd name="T70" fmla="*/ 247432734 w 170"/>
              <a:gd name="T71" fmla="*/ 650240639 h 208"/>
              <a:gd name="T72" fmla="*/ 61857733 w 170"/>
              <a:gd name="T73" fmla="*/ 650240639 h 208"/>
              <a:gd name="T74" fmla="*/ 61857733 w 170"/>
              <a:gd name="T75" fmla="*/ 401907940 h 208"/>
              <a:gd name="T76" fmla="*/ 491610557 w 170"/>
              <a:gd name="T77" fmla="*/ 650240639 h 208"/>
              <a:gd name="T78" fmla="*/ 306035556 w 170"/>
              <a:gd name="T79" fmla="*/ 650240639 h 208"/>
              <a:gd name="T80" fmla="*/ 306035556 w 170"/>
              <a:gd name="T81" fmla="*/ 401907940 h 208"/>
              <a:gd name="T82" fmla="*/ 491610557 w 170"/>
              <a:gd name="T83" fmla="*/ 401907940 h 208"/>
              <a:gd name="T84" fmla="*/ 491610557 w 170"/>
              <a:gd name="T85" fmla="*/ 650240639 h 208"/>
              <a:gd name="T86" fmla="*/ 524166880 w 170"/>
              <a:gd name="T87" fmla="*/ 372499954 h 208"/>
              <a:gd name="T88" fmla="*/ 524166880 w 170"/>
              <a:gd name="T89" fmla="*/ 372499954 h 208"/>
              <a:gd name="T90" fmla="*/ 507888719 w 170"/>
              <a:gd name="T91" fmla="*/ 372499954 h 208"/>
              <a:gd name="T92" fmla="*/ 491610557 w 170"/>
              <a:gd name="T93" fmla="*/ 372499954 h 208"/>
              <a:gd name="T94" fmla="*/ 306035556 w 170"/>
              <a:gd name="T95" fmla="*/ 372499954 h 208"/>
              <a:gd name="T96" fmla="*/ 306035556 w 170"/>
              <a:gd name="T97" fmla="*/ 215657963 h 208"/>
              <a:gd name="T98" fmla="*/ 524166880 w 170"/>
              <a:gd name="T99" fmla="*/ 215657963 h 208"/>
              <a:gd name="T100" fmla="*/ 524166880 w 170"/>
              <a:gd name="T101" fmla="*/ 372499954 h 2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70" h="208">
                <a:moveTo>
                  <a:pt x="94" y="57"/>
                </a:moveTo>
                <a:lnTo>
                  <a:pt x="132" y="38"/>
                </a:lnTo>
                <a:lnTo>
                  <a:pt x="104" y="10"/>
                </a:lnTo>
                <a:lnTo>
                  <a:pt x="87" y="57"/>
                </a:lnTo>
                <a:lnTo>
                  <a:pt x="83" y="57"/>
                </a:lnTo>
                <a:lnTo>
                  <a:pt x="57" y="0"/>
                </a:lnTo>
                <a:lnTo>
                  <a:pt x="28" y="29"/>
                </a:lnTo>
                <a:lnTo>
                  <a:pt x="76" y="57"/>
                </a:lnTo>
                <a:lnTo>
                  <a:pt x="0" y="57"/>
                </a:lnTo>
                <a:lnTo>
                  <a:pt x="0" y="123"/>
                </a:lnTo>
                <a:lnTo>
                  <a:pt x="9" y="123"/>
                </a:lnTo>
                <a:lnTo>
                  <a:pt x="9" y="208"/>
                </a:lnTo>
                <a:lnTo>
                  <a:pt x="161" y="208"/>
                </a:lnTo>
                <a:lnTo>
                  <a:pt x="161" y="123"/>
                </a:lnTo>
                <a:lnTo>
                  <a:pt x="170" y="123"/>
                </a:lnTo>
                <a:lnTo>
                  <a:pt x="170" y="57"/>
                </a:lnTo>
                <a:lnTo>
                  <a:pt x="94" y="57"/>
                </a:lnTo>
                <a:close/>
                <a:moveTo>
                  <a:pt x="109" y="26"/>
                </a:moveTo>
                <a:lnTo>
                  <a:pt x="116" y="36"/>
                </a:lnTo>
                <a:lnTo>
                  <a:pt x="102" y="43"/>
                </a:lnTo>
                <a:lnTo>
                  <a:pt x="109" y="26"/>
                </a:lnTo>
                <a:close/>
                <a:moveTo>
                  <a:pt x="42" y="26"/>
                </a:moveTo>
                <a:lnTo>
                  <a:pt x="54" y="17"/>
                </a:lnTo>
                <a:lnTo>
                  <a:pt x="64" y="38"/>
                </a:lnTo>
                <a:lnTo>
                  <a:pt x="42" y="26"/>
                </a:lnTo>
                <a:close/>
                <a:moveTo>
                  <a:pt x="9" y="114"/>
                </a:moveTo>
                <a:lnTo>
                  <a:pt x="9" y="66"/>
                </a:lnTo>
                <a:lnTo>
                  <a:pt x="76" y="66"/>
                </a:lnTo>
                <a:lnTo>
                  <a:pt x="76" y="114"/>
                </a:lnTo>
                <a:lnTo>
                  <a:pt x="19" y="114"/>
                </a:lnTo>
                <a:lnTo>
                  <a:pt x="14" y="114"/>
                </a:lnTo>
                <a:lnTo>
                  <a:pt x="9" y="114"/>
                </a:lnTo>
                <a:close/>
                <a:moveTo>
                  <a:pt x="19" y="123"/>
                </a:moveTo>
                <a:lnTo>
                  <a:pt x="76" y="123"/>
                </a:lnTo>
                <a:lnTo>
                  <a:pt x="76" y="199"/>
                </a:lnTo>
                <a:lnTo>
                  <a:pt x="19" y="199"/>
                </a:lnTo>
                <a:lnTo>
                  <a:pt x="19" y="123"/>
                </a:lnTo>
                <a:close/>
                <a:moveTo>
                  <a:pt x="151" y="199"/>
                </a:moveTo>
                <a:lnTo>
                  <a:pt x="94" y="199"/>
                </a:lnTo>
                <a:lnTo>
                  <a:pt x="94" y="123"/>
                </a:lnTo>
                <a:lnTo>
                  <a:pt x="151" y="123"/>
                </a:lnTo>
                <a:lnTo>
                  <a:pt x="151" y="199"/>
                </a:lnTo>
                <a:close/>
                <a:moveTo>
                  <a:pt x="161" y="114"/>
                </a:moveTo>
                <a:lnTo>
                  <a:pt x="161" y="114"/>
                </a:lnTo>
                <a:lnTo>
                  <a:pt x="156" y="114"/>
                </a:lnTo>
                <a:lnTo>
                  <a:pt x="151" y="114"/>
                </a:lnTo>
                <a:lnTo>
                  <a:pt x="94" y="114"/>
                </a:lnTo>
                <a:lnTo>
                  <a:pt x="94" y="66"/>
                </a:lnTo>
                <a:lnTo>
                  <a:pt x="161" y="66"/>
                </a:lnTo>
                <a:lnTo>
                  <a:pt x="161"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714" name="组合 395"/>
          <p:cNvGrpSpPr>
            <a:grpSpLocks/>
          </p:cNvGrpSpPr>
          <p:nvPr/>
        </p:nvGrpSpPr>
        <p:grpSpPr bwMode="auto">
          <a:xfrm>
            <a:off x="5942013" y="5849938"/>
            <a:ext cx="239712" cy="411162"/>
            <a:chOff x="5941330" y="5196206"/>
            <a:chExt cx="240257" cy="410062"/>
          </a:xfrm>
        </p:grpSpPr>
        <p:sp>
          <p:nvSpPr>
            <p:cNvPr id="28852" name="Freeform 126"/>
            <p:cNvSpPr>
              <a:spLocks noEditPoints="1"/>
            </p:cNvSpPr>
            <p:nvPr/>
          </p:nvSpPr>
          <p:spPr bwMode="auto">
            <a:xfrm>
              <a:off x="5941330" y="5196206"/>
              <a:ext cx="240257" cy="410062"/>
            </a:xfrm>
            <a:custGeom>
              <a:avLst/>
              <a:gdLst>
                <a:gd name="T0" fmla="*/ 938739873 w 56"/>
                <a:gd name="T1" fmla="*/ 91225981 h 96"/>
                <a:gd name="T2" fmla="*/ 736267577 w 56"/>
                <a:gd name="T3" fmla="*/ 0 h 96"/>
                <a:gd name="T4" fmla="*/ 294507889 w 56"/>
                <a:gd name="T5" fmla="*/ 0 h 96"/>
                <a:gd name="T6" fmla="*/ 92035592 w 56"/>
                <a:gd name="T7" fmla="*/ 91225981 h 96"/>
                <a:gd name="T8" fmla="*/ 0 w 56"/>
                <a:gd name="T9" fmla="*/ 291929972 h 96"/>
                <a:gd name="T10" fmla="*/ 0 w 56"/>
                <a:gd name="T11" fmla="*/ 1459641318 h 96"/>
                <a:gd name="T12" fmla="*/ 92035592 w 56"/>
                <a:gd name="T13" fmla="*/ 1660345309 h 96"/>
                <a:gd name="T14" fmla="*/ 294507889 w 56"/>
                <a:gd name="T15" fmla="*/ 1751571290 h 96"/>
                <a:gd name="T16" fmla="*/ 736267577 w 56"/>
                <a:gd name="T17" fmla="*/ 1751571290 h 96"/>
                <a:gd name="T18" fmla="*/ 938739873 w 56"/>
                <a:gd name="T19" fmla="*/ 1660345309 h 96"/>
                <a:gd name="T20" fmla="*/ 1030775465 w 56"/>
                <a:gd name="T21" fmla="*/ 1459641318 h 96"/>
                <a:gd name="T22" fmla="*/ 1030775465 w 56"/>
                <a:gd name="T23" fmla="*/ 291929972 h 96"/>
                <a:gd name="T24" fmla="*/ 938739873 w 56"/>
                <a:gd name="T25" fmla="*/ 91225981 h 96"/>
                <a:gd name="T26" fmla="*/ 147251799 w 56"/>
                <a:gd name="T27" fmla="*/ 145964986 h 96"/>
                <a:gd name="T28" fmla="*/ 294507889 w 56"/>
                <a:gd name="T29" fmla="*/ 72982493 h 96"/>
                <a:gd name="T30" fmla="*/ 736267577 w 56"/>
                <a:gd name="T31" fmla="*/ 72982493 h 96"/>
                <a:gd name="T32" fmla="*/ 883523666 w 56"/>
                <a:gd name="T33" fmla="*/ 145964986 h 96"/>
                <a:gd name="T34" fmla="*/ 957149566 w 56"/>
                <a:gd name="T35" fmla="*/ 291929972 h 96"/>
                <a:gd name="T36" fmla="*/ 73625900 w 56"/>
                <a:gd name="T37" fmla="*/ 291929972 h 96"/>
                <a:gd name="T38" fmla="*/ 147251799 w 56"/>
                <a:gd name="T39" fmla="*/ 145964986 h 96"/>
                <a:gd name="T40" fmla="*/ 957149566 w 56"/>
                <a:gd name="T41" fmla="*/ 364912465 h 96"/>
                <a:gd name="T42" fmla="*/ 957149566 w 56"/>
                <a:gd name="T43" fmla="*/ 1386658825 h 96"/>
                <a:gd name="T44" fmla="*/ 73625900 w 56"/>
                <a:gd name="T45" fmla="*/ 1386658825 h 96"/>
                <a:gd name="T46" fmla="*/ 73625900 w 56"/>
                <a:gd name="T47" fmla="*/ 364912465 h 96"/>
                <a:gd name="T48" fmla="*/ 957149566 w 56"/>
                <a:gd name="T49" fmla="*/ 364912465 h 96"/>
                <a:gd name="T50" fmla="*/ 368133788 w 56"/>
                <a:gd name="T51" fmla="*/ 1678588797 h 96"/>
                <a:gd name="T52" fmla="*/ 368133788 w 56"/>
                <a:gd name="T53" fmla="*/ 1605606304 h 96"/>
                <a:gd name="T54" fmla="*/ 662641677 w 56"/>
                <a:gd name="T55" fmla="*/ 1605606304 h 96"/>
                <a:gd name="T56" fmla="*/ 662641677 w 56"/>
                <a:gd name="T57" fmla="*/ 1678588797 h 96"/>
                <a:gd name="T58" fmla="*/ 368133788 w 56"/>
                <a:gd name="T59" fmla="*/ 1678588797 h 96"/>
                <a:gd name="T60" fmla="*/ 883523666 w 56"/>
                <a:gd name="T61" fmla="*/ 1605606304 h 96"/>
                <a:gd name="T62" fmla="*/ 736267577 w 56"/>
                <a:gd name="T63" fmla="*/ 1678588797 h 96"/>
                <a:gd name="T64" fmla="*/ 736267577 w 56"/>
                <a:gd name="T65" fmla="*/ 1532623811 h 96"/>
                <a:gd name="T66" fmla="*/ 294507889 w 56"/>
                <a:gd name="T67" fmla="*/ 1532623811 h 96"/>
                <a:gd name="T68" fmla="*/ 294507889 w 56"/>
                <a:gd name="T69" fmla="*/ 1678588797 h 96"/>
                <a:gd name="T70" fmla="*/ 147251799 w 56"/>
                <a:gd name="T71" fmla="*/ 1605606304 h 96"/>
                <a:gd name="T72" fmla="*/ 73625900 w 56"/>
                <a:gd name="T73" fmla="*/ 1459641318 h 96"/>
                <a:gd name="T74" fmla="*/ 957149566 w 56"/>
                <a:gd name="T75" fmla="*/ 1459641318 h 96"/>
                <a:gd name="T76" fmla="*/ 883523666 w 56"/>
                <a:gd name="T77" fmla="*/ 1605606304 h 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6" h="96">
                  <a:moveTo>
                    <a:pt x="51" y="5"/>
                  </a:moveTo>
                  <a:cubicBezTo>
                    <a:pt x="48" y="2"/>
                    <a:pt x="44" y="0"/>
                    <a:pt x="40" y="0"/>
                  </a:cubicBezTo>
                  <a:cubicBezTo>
                    <a:pt x="16" y="0"/>
                    <a:pt x="16" y="0"/>
                    <a:pt x="16" y="0"/>
                  </a:cubicBezTo>
                  <a:cubicBezTo>
                    <a:pt x="12" y="0"/>
                    <a:pt x="8" y="2"/>
                    <a:pt x="5" y="5"/>
                  </a:cubicBezTo>
                  <a:cubicBezTo>
                    <a:pt x="2" y="8"/>
                    <a:pt x="0" y="12"/>
                    <a:pt x="0" y="16"/>
                  </a:cubicBezTo>
                  <a:cubicBezTo>
                    <a:pt x="0" y="80"/>
                    <a:pt x="0" y="80"/>
                    <a:pt x="0" y="80"/>
                  </a:cubicBezTo>
                  <a:cubicBezTo>
                    <a:pt x="0" y="84"/>
                    <a:pt x="2" y="88"/>
                    <a:pt x="5" y="91"/>
                  </a:cubicBezTo>
                  <a:cubicBezTo>
                    <a:pt x="8" y="94"/>
                    <a:pt x="12" y="96"/>
                    <a:pt x="16" y="96"/>
                  </a:cubicBezTo>
                  <a:cubicBezTo>
                    <a:pt x="40" y="96"/>
                    <a:pt x="40" y="96"/>
                    <a:pt x="40" y="96"/>
                  </a:cubicBezTo>
                  <a:cubicBezTo>
                    <a:pt x="44" y="96"/>
                    <a:pt x="48" y="94"/>
                    <a:pt x="51" y="91"/>
                  </a:cubicBezTo>
                  <a:cubicBezTo>
                    <a:pt x="54" y="88"/>
                    <a:pt x="56" y="84"/>
                    <a:pt x="56" y="80"/>
                  </a:cubicBezTo>
                  <a:cubicBezTo>
                    <a:pt x="56" y="16"/>
                    <a:pt x="56" y="16"/>
                    <a:pt x="56" y="16"/>
                  </a:cubicBezTo>
                  <a:cubicBezTo>
                    <a:pt x="56" y="12"/>
                    <a:pt x="54" y="8"/>
                    <a:pt x="51" y="5"/>
                  </a:cubicBezTo>
                  <a:close/>
                  <a:moveTo>
                    <a:pt x="8" y="8"/>
                  </a:moveTo>
                  <a:cubicBezTo>
                    <a:pt x="10" y="5"/>
                    <a:pt x="13" y="4"/>
                    <a:pt x="16" y="4"/>
                  </a:cubicBezTo>
                  <a:cubicBezTo>
                    <a:pt x="40" y="4"/>
                    <a:pt x="40" y="4"/>
                    <a:pt x="40" y="4"/>
                  </a:cubicBezTo>
                  <a:cubicBezTo>
                    <a:pt x="43" y="4"/>
                    <a:pt x="46" y="5"/>
                    <a:pt x="48" y="8"/>
                  </a:cubicBezTo>
                  <a:cubicBezTo>
                    <a:pt x="51" y="10"/>
                    <a:pt x="52" y="13"/>
                    <a:pt x="52" y="16"/>
                  </a:cubicBezTo>
                  <a:cubicBezTo>
                    <a:pt x="4" y="16"/>
                    <a:pt x="4" y="16"/>
                    <a:pt x="4" y="16"/>
                  </a:cubicBezTo>
                  <a:cubicBezTo>
                    <a:pt x="4" y="13"/>
                    <a:pt x="5" y="10"/>
                    <a:pt x="8" y="8"/>
                  </a:cubicBezTo>
                  <a:close/>
                  <a:moveTo>
                    <a:pt x="52" y="20"/>
                  </a:moveTo>
                  <a:cubicBezTo>
                    <a:pt x="52" y="76"/>
                    <a:pt x="52" y="76"/>
                    <a:pt x="52" y="76"/>
                  </a:cubicBezTo>
                  <a:cubicBezTo>
                    <a:pt x="4" y="76"/>
                    <a:pt x="4" y="76"/>
                    <a:pt x="4" y="76"/>
                  </a:cubicBezTo>
                  <a:cubicBezTo>
                    <a:pt x="4" y="20"/>
                    <a:pt x="4" y="20"/>
                    <a:pt x="4" y="20"/>
                  </a:cubicBezTo>
                  <a:lnTo>
                    <a:pt x="52" y="20"/>
                  </a:lnTo>
                  <a:close/>
                  <a:moveTo>
                    <a:pt x="20" y="92"/>
                  </a:moveTo>
                  <a:cubicBezTo>
                    <a:pt x="20" y="88"/>
                    <a:pt x="20" y="88"/>
                    <a:pt x="20" y="88"/>
                  </a:cubicBezTo>
                  <a:cubicBezTo>
                    <a:pt x="36" y="88"/>
                    <a:pt x="36" y="88"/>
                    <a:pt x="36" y="88"/>
                  </a:cubicBezTo>
                  <a:cubicBezTo>
                    <a:pt x="36" y="92"/>
                    <a:pt x="36" y="92"/>
                    <a:pt x="36" y="92"/>
                  </a:cubicBezTo>
                  <a:lnTo>
                    <a:pt x="20" y="92"/>
                  </a:lnTo>
                  <a:close/>
                  <a:moveTo>
                    <a:pt x="48" y="88"/>
                  </a:moveTo>
                  <a:cubicBezTo>
                    <a:pt x="46" y="91"/>
                    <a:pt x="43" y="92"/>
                    <a:pt x="40" y="92"/>
                  </a:cubicBezTo>
                  <a:cubicBezTo>
                    <a:pt x="40" y="84"/>
                    <a:pt x="40" y="84"/>
                    <a:pt x="40" y="84"/>
                  </a:cubicBezTo>
                  <a:cubicBezTo>
                    <a:pt x="16" y="84"/>
                    <a:pt x="16" y="84"/>
                    <a:pt x="16" y="84"/>
                  </a:cubicBezTo>
                  <a:cubicBezTo>
                    <a:pt x="16" y="92"/>
                    <a:pt x="16" y="92"/>
                    <a:pt x="16" y="92"/>
                  </a:cubicBezTo>
                  <a:cubicBezTo>
                    <a:pt x="13" y="92"/>
                    <a:pt x="10" y="91"/>
                    <a:pt x="8" y="88"/>
                  </a:cubicBezTo>
                  <a:cubicBezTo>
                    <a:pt x="5" y="86"/>
                    <a:pt x="4" y="83"/>
                    <a:pt x="4" y="80"/>
                  </a:cubicBezTo>
                  <a:cubicBezTo>
                    <a:pt x="52" y="80"/>
                    <a:pt x="52" y="80"/>
                    <a:pt x="52" y="80"/>
                  </a:cubicBezTo>
                  <a:cubicBezTo>
                    <a:pt x="52" y="83"/>
                    <a:pt x="51" y="86"/>
                    <a:pt x="48"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53" name="Rectangle 127"/>
            <p:cNvSpPr>
              <a:spLocks noChangeArrowheads="1"/>
            </p:cNvSpPr>
            <p:nvPr/>
          </p:nvSpPr>
          <p:spPr bwMode="auto">
            <a:xfrm>
              <a:off x="6009974" y="5230528"/>
              <a:ext cx="102967" cy="180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15" name="组合 398"/>
          <p:cNvGrpSpPr>
            <a:grpSpLocks/>
          </p:cNvGrpSpPr>
          <p:nvPr/>
        </p:nvGrpSpPr>
        <p:grpSpPr bwMode="auto">
          <a:xfrm>
            <a:off x="5086353" y="5868988"/>
            <a:ext cx="307975" cy="374650"/>
            <a:chOff x="5086886" y="5214270"/>
            <a:chExt cx="307095" cy="375739"/>
          </a:xfrm>
        </p:grpSpPr>
        <p:sp>
          <p:nvSpPr>
            <p:cNvPr id="28843" name="Rectangle 128"/>
            <p:cNvSpPr>
              <a:spLocks noChangeArrowheads="1"/>
            </p:cNvSpPr>
            <p:nvPr/>
          </p:nvSpPr>
          <p:spPr bwMode="auto">
            <a:xfrm>
              <a:off x="5231401" y="5503300"/>
              <a:ext cx="18064" cy="8670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44" name="Rectangle 129"/>
            <p:cNvSpPr>
              <a:spLocks noChangeArrowheads="1"/>
            </p:cNvSpPr>
            <p:nvPr/>
          </p:nvSpPr>
          <p:spPr bwMode="auto">
            <a:xfrm>
              <a:off x="5231401" y="5214270"/>
              <a:ext cx="18064" cy="18786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45" name="Rectangle 130"/>
            <p:cNvSpPr>
              <a:spLocks noChangeArrowheads="1"/>
            </p:cNvSpPr>
            <p:nvPr/>
          </p:nvSpPr>
          <p:spPr bwMode="auto">
            <a:xfrm>
              <a:off x="5352432" y="5214270"/>
              <a:ext cx="16258" cy="8490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46" name="Rectangle 131"/>
            <p:cNvSpPr>
              <a:spLocks noChangeArrowheads="1"/>
            </p:cNvSpPr>
            <p:nvPr/>
          </p:nvSpPr>
          <p:spPr bwMode="auto">
            <a:xfrm>
              <a:off x="5352432" y="5402140"/>
              <a:ext cx="16258" cy="18786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47" name="Rectangle 132"/>
            <p:cNvSpPr>
              <a:spLocks noChangeArrowheads="1"/>
            </p:cNvSpPr>
            <p:nvPr/>
          </p:nvSpPr>
          <p:spPr bwMode="auto">
            <a:xfrm>
              <a:off x="5112176" y="5452720"/>
              <a:ext cx="16258" cy="1372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48" name="Rectangle 133"/>
            <p:cNvSpPr>
              <a:spLocks noChangeArrowheads="1"/>
            </p:cNvSpPr>
            <p:nvPr/>
          </p:nvSpPr>
          <p:spPr bwMode="auto">
            <a:xfrm>
              <a:off x="5112176" y="5214270"/>
              <a:ext cx="16258" cy="13548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49" name="Oval 134"/>
            <p:cNvSpPr>
              <a:spLocks noChangeArrowheads="1"/>
            </p:cNvSpPr>
            <p:nvPr/>
          </p:nvSpPr>
          <p:spPr bwMode="auto">
            <a:xfrm>
              <a:off x="5206111" y="5418397"/>
              <a:ext cx="68645" cy="6864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50" name="Oval 135"/>
            <p:cNvSpPr>
              <a:spLocks noChangeArrowheads="1"/>
            </p:cNvSpPr>
            <p:nvPr/>
          </p:nvSpPr>
          <p:spPr bwMode="auto">
            <a:xfrm>
              <a:off x="5325336" y="5315431"/>
              <a:ext cx="68645" cy="6864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51" name="Oval 136"/>
            <p:cNvSpPr>
              <a:spLocks noChangeArrowheads="1"/>
            </p:cNvSpPr>
            <p:nvPr/>
          </p:nvSpPr>
          <p:spPr bwMode="auto">
            <a:xfrm>
              <a:off x="5086886" y="5367817"/>
              <a:ext cx="68645" cy="6864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16" name="组合 408"/>
          <p:cNvGrpSpPr>
            <a:grpSpLocks/>
          </p:cNvGrpSpPr>
          <p:nvPr/>
        </p:nvGrpSpPr>
        <p:grpSpPr bwMode="auto">
          <a:xfrm>
            <a:off x="4265615" y="5834063"/>
            <a:ext cx="307975" cy="392112"/>
            <a:chOff x="4264957" y="5179948"/>
            <a:chExt cx="308901" cy="391996"/>
          </a:xfrm>
        </p:grpSpPr>
        <p:sp>
          <p:nvSpPr>
            <p:cNvPr id="28841" name="Freeform 137"/>
            <p:cNvSpPr>
              <a:spLocks/>
            </p:cNvSpPr>
            <p:nvPr/>
          </p:nvSpPr>
          <p:spPr bwMode="auto">
            <a:xfrm>
              <a:off x="4358892" y="5179948"/>
              <a:ext cx="121032" cy="256514"/>
            </a:xfrm>
            <a:custGeom>
              <a:avLst/>
              <a:gdLst>
                <a:gd name="T0" fmla="*/ 78318543 w 67"/>
                <a:gd name="T1" fmla="*/ 463376283 h 142"/>
                <a:gd name="T2" fmla="*/ 140319443 w 67"/>
                <a:gd name="T3" fmla="*/ 463376283 h 142"/>
                <a:gd name="T4" fmla="*/ 140319443 w 67"/>
                <a:gd name="T5" fmla="*/ 153371888 h 142"/>
                <a:gd name="T6" fmla="*/ 218637985 w 67"/>
                <a:gd name="T7" fmla="*/ 153371888 h 142"/>
                <a:gd name="T8" fmla="*/ 110950215 w 67"/>
                <a:gd name="T9" fmla="*/ 0 h 142"/>
                <a:gd name="T10" fmla="*/ 0 w 67"/>
                <a:gd name="T11" fmla="*/ 153371888 h 142"/>
                <a:gd name="T12" fmla="*/ 78318543 w 67"/>
                <a:gd name="T13" fmla="*/ 153371888 h 142"/>
                <a:gd name="T14" fmla="*/ 78318543 w 67"/>
                <a:gd name="T15" fmla="*/ 463376283 h 1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7" h="142">
                  <a:moveTo>
                    <a:pt x="24" y="142"/>
                  </a:moveTo>
                  <a:lnTo>
                    <a:pt x="43" y="142"/>
                  </a:lnTo>
                  <a:lnTo>
                    <a:pt x="43" y="47"/>
                  </a:lnTo>
                  <a:lnTo>
                    <a:pt x="67" y="47"/>
                  </a:lnTo>
                  <a:lnTo>
                    <a:pt x="34" y="0"/>
                  </a:lnTo>
                  <a:lnTo>
                    <a:pt x="0" y="47"/>
                  </a:lnTo>
                  <a:lnTo>
                    <a:pt x="24" y="47"/>
                  </a:lnTo>
                  <a:lnTo>
                    <a:pt x="24" y="1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42" name="Freeform 138"/>
            <p:cNvSpPr>
              <a:spLocks/>
            </p:cNvSpPr>
            <p:nvPr/>
          </p:nvSpPr>
          <p:spPr bwMode="auto">
            <a:xfrm>
              <a:off x="4264957" y="5299172"/>
              <a:ext cx="308901" cy="272772"/>
            </a:xfrm>
            <a:custGeom>
              <a:avLst/>
              <a:gdLst>
                <a:gd name="T0" fmla="*/ 372007126 w 171"/>
                <a:gd name="T1" fmla="*/ 0 h 151"/>
                <a:gd name="T2" fmla="*/ 372007126 w 171"/>
                <a:gd name="T3" fmla="*/ 29369054 h 151"/>
                <a:gd name="T4" fmla="*/ 525379182 w 171"/>
                <a:gd name="T5" fmla="*/ 29369054 h 151"/>
                <a:gd name="T6" fmla="*/ 525379182 w 171"/>
                <a:gd name="T7" fmla="*/ 463376403 h 151"/>
                <a:gd name="T8" fmla="*/ 32631507 w 171"/>
                <a:gd name="T9" fmla="*/ 463376403 h 151"/>
                <a:gd name="T10" fmla="*/ 32631507 w 171"/>
                <a:gd name="T11" fmla="*/ 29369054 h 151"/>
                <a:gd name="T12" fmla="*/ 186003563 w 171"/>
                <a:gd name="T13" fmla="*/ 29369054 h 151"/>
                <a:gd name="T14" fmla="*/ 186003563 w 171"/>
                <a:gd name="T15" fmla="*/ 0 h 151"/>
                <a:gd name="T16" fmla="*/ 0 w 171"/>
                <a:gd name="T17" fmla="*/ 0 h 151"/>
                <a:gd name="T18" fmla="*/ 0 w 171"/>
                <a:gd name="T19" fmla="*/ 492745457 h 151"/>
                <a:gd name="T20" fmla="*/ 558010689 w 171"/>
                <a:gd name="T21" fmla="*/ 492745457 h 151"/>
                <a:gd name="T22" fmla="*/ 558010689 w 171"/>
                <a:gd name="T23" fmla="*/ 0 h 151"/>
                <a:gd name="T24" fmla="*/ 372007126 w 171"/>
                <a:gd name="T25" fmla="*/ 0 h 15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1" h="151">
                  <a:moveTo>
                    <a:pt x="114" y="0"/>
                  </a:moveTo>
                  <a:lnTo>
                    <a:pt x="114" y="9"/>
                  </a:lnTo>
                  <a:lnTo>
                    <a:pt x="161" y="9"/>
                  </a:lnTo>
                  <a:lnTo>
                    <a:pt x="161" y="142"/>
                  </a:lnTo>
                  <a:lnTo>
                    <a:pt x="10" y="142"/>
                  </a:lnTo>
                  <a:lnTo>
                    <a:pt x="10" y="9"/>
                  </a:lnTo>
                  <a:lnTo>
                    <a:pt x="57" y="9"/>
                  </a:lnTo>
                  <a:lnTo>
                    <a:pt x="57" y="0"/>
                  </a:lnTo>
                  <a:lnTo>
                    <a:pt x="0" y="0"/>
                  </a:lnTo>
                  <a:lnTo>
                    <a:pt x="0" y="151"/>
                  </a:lnTo>
                  <a:lnTo>
                    <a:pt x="171" y="151"/>
                  </a:lnTo>
                  <a:lnTo>
                    <a:pt x="171" y="0"/>
                  </a:lnTo>
                  <a:lnTo>
                    <a:pt x="1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17" name="组合 411"/>
          <p:cNvGrpSpPr>
            <a:grpSpLocks/>
          </p:cNvGrpSpPr>
          <p:nvPr/>
        </p:nvGrpSpPr>
        <p:grpSpPr bwMode="auto">
          <a:xfrm>
            <a:off x="10809290" y="5884867"/>
            <a:ext cx="377825" cy="331787"/>
            <a:chOff x="4230635" y="6068714"/>
            <a:chExt cx="377546" cy="332384"/>
          </a:xfrm>
        </p:grpSpPr>
        <p:sp>
          <p:nvSpPr>
            <p:cNvPr id="28837" name="Oval 143"/>
            <p:cNvSpPr>
              <a:spLocks noChangeArrowheads="1"/>
            </p:cNvSpPr>
            <p:nvPr/>
          </p:nvSpPr>
          <p:spPr bwMode="auto">
            <a:xfrm>
              <a:off x="4385989" y="6169875"/>
              <a:ext cx="66839" cy="6864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38" name="Oval 144"/>
            <p:cNvSpPr>
              <a:spLocks noChangeArrowheads="1"/>
            </p:cNvSpPr>
            <p:nvPr/>
          </p:nvSpPr>
          <p:spPr bwMode="auto">
            <a:xfrm>
              <a:off x="4487149" y="6169875"/>
              <a:ext cx="68645" cy="6864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39" name="Oval 145"/>
            <p:cNvSpPr>
              <a:spLocks noChangeArrowheads="1"/>
            </p:cNvSpPr>
            <p:nvPr/>
          </p:nvSpPr>
          <p:spPr bwMode="auto">
            <a:xfrm>
              <a:off x="4283021" y="6169875"/>
              <a:ext cx="68645" cy="6864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40" name="Freeform 146"/>
            <p:cNvSpPr>
              <a:spLocks noEditPoints="1"/>
            </p:cNvSpPr>
            <p:nvPr/>
          </p:nvSpPr>
          <p:spPr bwMode="auto">
            <a:xfrm>
              <a:off x="4230635" y="6068714"/>
              <a:ext cx="377546" cy="332384"/>
            </a:xfrm>
            <a:custGeom>
              <a:avLst/>
              <a:gdLst>
                <a:gd name="T0" fmla="*/ 1527752760 w 88"/>
                <a:gd name="T1" fmla="*/ 90796229 h 78"/>
                <a:gd name="T2" fmla="*/ 1288465821 w 88"/>
                <a:gd name="T3" fmla="*/ 0 h 78"/>
                <a:gd name="T4" fmla="*/ 331318066 w 88"/>
                <a:gd name="T5" fmla="*/ 0 h 78"/>
                <a:gd name="T6" fmla="*/ 92031128 w 88"/>
                <a:gd name="T7" fmla="*/ 90796229 h 78"/>
                <a:gd name="T8" fmla="*/ 0 w 88"/>
                <a:gd name="T9" fmla="*/ 326861312 h 78"/>
                <a:gd name="T10" fmla="*/ 0 w 88"/>
                <a:gd name="T11" fmla="*/ 835310821 h 78"/>
                <a:gd name="T12" fmla="*/ 92031128 w 88"/>
                <a:gd name="T13" fmla="*/ 1071380165 h 78"/>
                <a:gd name="T14" fmla="*/ 331318066 w 88"/>
                <a:gd name="T15" fmla="*/ 1162172133 h 78"/>
                <a:gd name="T16" fmla="*/ 1270056163 w 88"/>
                <a:gd name="T17" fmla="*/ 1162172133 h 78"/>
                <a:gd name="T18" fmla="*/ 1619783888 w 88"/>
                <a:gd name="T19" fmla="*/ 1416399019 h 78"/>
                <a:gd name="T20" fmla="*/ 1619783888 w 88"/>
                <a:gd name="T21" fmla="*/ 326861312 h 78"/>
                <a:gd name="T22" fmla="*/ 1527752760 w 88"/>
                <a:gd name="T23" fmla="*/ 90796229 h 78"/>
                <a:gd name="T24" fmla="*/ 1546158127 w 88"/>
                <a:gd name="T25" fmla="*/ 1271125904 h 78"/>
                <a:gd name="T26" fmla="*/ 1306871189 w 88"/>
                <a:gd name="T27" fmla="*/ 1089537707 h 78"/>
                <a:gd name="T28" fmla="*/ 331318066 w 88"/>
                <a:gd name="T29" fmla="*/ 1089537707 h 78"/>
                <a:gd name="T30" fmla="*/ 147251521 w 88"/>
                <a:gd name="T31" fmla="*/ 1016903280 h 78"/>
                <a:gd name="T32" fmla="*/ 73625760 w 88"/>
                <a:gd name="T33" fmla="*/ 835310821 h 78"/>
                <a:gd name="T34" fmla="*/ 73625760 w 88"/>
                <a:gd name="T35" fmla="*/ 326861312 h 78"/>
                <a:gd name="T36" fmla="*/ 147251521 w 88"/>
                <a:gd name="T37" fmla="*/ 145273115 h 78"/>
                <a:gd name="T38" fmla="*/ 331318066 w 88"/>
                <a:gd name="T39" fmla="*/ 72634427 h 78"/>
                <a:gd name="T40" fmla="*/ 1288465821 w 88"/>
                <a:gd name="T41" fmla="*/ 72634427 h 78"/>
                <a:gd name="T42" fmla="*/ 1472532367 w 88"/>
                <a:gd name="T43" fmla="*/ 145273115 h 78"/>
                <a:gd name="T44" fmla="*/ 1546158127 w 88"/>
                <a:gd name="T45" fmla="*/ 326861312 h 78"/>
                <a:gd name="T46" fmla="*/ 1546158127 w 88"/>
                <a:gd name="T47" fmla="*/ 1271125904 h 7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8" h="78">
                  <a:moveTo>
                    <a:pt x="83" y="5"/>
                  </a:moveTo>
                  <a:cubicBezTo>
                    <a:pt x="79" y="2"/>
                    <a:pt x="75" y="0"/>
                    <a:pt x="70" y="0"/>
                  </a:cubicBezTo>
                  <a:cubicBezTo>
                    <a:pt x="18" y="0"/>
                    <a:pt x="18" y="0"/>
                    <a:pt x="18" y="0"/>
                  </a:cubicBezTo>
                  <a:cubicBezTo>
                    <a:pt x="13" y="0"/>
                    <a:pt x="9" y="2"/>
                    <a:pt x="5" y="5"/>
                  </a:cubicBezTo>
                  <a:cubicBezTo>
                    <a:pt x="2" y="9"/>
                    <a:pt x="0" y="13"/>
                    <a:pt x="0" y="18"/>
                  </a:cubicBezTo>
                  <a:cubicBezTo>
                    <a:pt x="0" y="46"/>
                    <a:pt x="0" y="46"/>
                    <a:pt x="0" y="46"/>
                  </a:cubicBezTo>
                  <a:cubicBezTo>
                    <a:pt x="0" y="51"/>
                    <a:pt x="2" y="55"/>
                    <a:pt x="5" y="59"/>
                  </a:cubicBezTo>
                  <a:cubicBezTo>
                    <a:pt x="9" y="62"/>
                    <a:pt x="13" y="64"/>
                    <a:pt x="18" y="64"/>
                  </a:cubicBezTo>
                  <a:cubicBezTo>
                    <a:pt x="69" y="64"/>
                    <a:pt x="69" y="64"/>
                    <a:pt x="69" y="64"/>
                  </a:cubicBezTo>
                  <a:cubicBezTo>
                    <a:pt x="88" y="78"/>
                    <a:pt x="88" y="78"/>
                    <a:pt x="88" y="78"/>
                  </a:cubicBezTo>
                  <a:cubicBezTo>
                    <a:pt x="88" y="18"/>
                    <a:pt x="88" y="18"/>
                    <a:pt x="88" y="18"/>
                  </a:cubicBezTo>
                  <a:cubicBezTo>
                    <a:pt x="88" y="13"/>
                    <a:pt x="86" y="9"/>
                    <a:pt x="83" y="5"/>
                  </a:cubicBezTo>
                  <a:close/>
                  <a:moveTo>
                    <a:pt x="84" y="70"/>
                  </a:moveTo>
                  <a:cubicBezTo>
                    <a:pt x="71" y="60"/>
                    <a:pt x="71" y="60"/>
                    <a:pt x="71" y="60"/>
                  </a:cubicBezTo>
                  <a:cubicBezTo>
                    <a:pt x="18" y="60"/>
                    <a:pt x="18" y="60"/>
                    <a:pt x="18" y="60"/>
                  </a:cubicBezTo>
                  <a:cubicBezTo>
                    <a:pt x="14" y="60"/>
                    <a:pt x="11" y="59"/>
                    <a:pt x="8" y="56"/>
                  </a:cubicBezTo>
                  <a:cubicBezTo>
                    <a:pt x="5" y="53"/>
                    <a:pt x="4" y="50"/>
                    <a:pt x="4" y="46"/>
                  </a:cubicBezTo>
                  <a:cubicBezTo>
                    <a:pt x="4" y="18"/>
                    <a:pt x="4" y="18"/>
                    <a:pt x="4" y="18"/>
                  </a:cubicBezTo>
                  <a:cubicBezTo>
                    <a:pt x="4" y="14"/>
                    <a:pt x="5" y="11"/>
                    <a:pt x="8" y="8"/>
                  </a:cubicBezTo>
                  <a:cubicBezTo>
                    <a:pt x="11" y="5"/>
                    <a:pt x="14" y="4"/>
                    <a:pt x="18" y="4"/>
                  </a:cubicBezTo>
                  <a:cubicBezTo>
                    <a:pt x="70" y="4"/>
                    <a:pt x="70" y="4"/>
                    <a:pt x="70" y="4"/>
                  </a:cubicBezTo>
                  <a:cubicBezTo>
                    <a:pt x="74" y="4"/>
                    <a:pt x="77" y="5"/>
                    <a:pt x="80" y="8"/>
                  </a:cubicBezTo>
                  <a:cubicBezTo>
                    <a:pt x="83" y="11"/>
                    <a:pt x="84" y="14"/>
                    <a:pt x="84" y="18"/>
                  </a:cubicBezTo>
                  <a:lnTo>
                    <a:pt x="84"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sp>
        <p:nvSpPr>
          <p:cNvPr id="28718" name="Freeform 147"/>
          <p:cNvSpPr>
            <a:spLocks noEditPoints="1"/>
          </p:cNvSpPr>
          <p:nvPr/>
        </p:nvSpPr>
        <p:spPr bwMode="auto">
          <a:xfrm>
            <a:off x="9980613" y="5884867"/>
            <a:ext cx="411163" cy="376237"/>
          </a:xfrm>
          <a:custGeom>
            <a:avLst/>
            <a:gdLst>
              <a:gd name="T0" fmla="*/ 478870283 w 228"/>
              <a:gd name="T1" fmla="*/ 120898695 h 208"/>
              <a:gd name="T2" fmla="*/ 263868624 w 228"/>
              <a:gd name="T3" fmla="*/ 0 h 208"/>
              <a:gd name="T4" fmla="*/ 0 w 228"/>
              <a:gd name="T5" fmla="*/ 98026018 h 208"/>
              <a:gd name="T6" fmla="*/ 0 w 228"/>
              <a:gd name="T7" fmla="*/ 656775948 h 208"/>
              <a:gd name="T8" fmla="*/ 263868624 w 228"/>
              <a:gd name="T9" fmla="*/ 555481372 h 208"/>
              <a:gd name="T10" fmla="*/ 478870283 w 228"/>
              <a:gd name="T11" fmla="*/ 679648626 h 208"/>
              <a:gd name="T12" fmla="*/ 742738906 w 228"/>
              <a:gd name="T13" fmla="*/ 578354049 h 208"/>
              <a:gd name="T14" fmla="*/ 742738906 w 228"/>
              <a:gd name="T15" fmla="*/ 22872677 h 208"/>
              <a:gd name="T16" fmla="*/ 478870283 w 228"/>
              <a:gd name="T17" fmla="*/ 120898695 h 208"/>
              <a:gd name="T18" fmla="*/ 280156409 w 228"/>
              <a:gd name="T19" fmla="*/ 35943295 h 208"/>
              <a:gd name="T20" fmla="*/ 462582497 w 228"/>
              <a:gd name="T21" fmla="*/ 143771372 h 208"/>
              <a:gd name="T22" fmla="*/ 462582497 w 228"/>
              <a:gd name="T23" fmla="*/ 640438580 h 208"/>
              <a:gd name="T24" fmla="*/ 280156409 w 228"/>
              <a:gd name="T25" fmla="*/ 532608694 h 208"/>
              <a:gd name="T26" fmla="*/ 280156409 w 228"/>
              <a:gd name="T27" fmla="*/ 35943295 h 208"/>
              <a:gd name="T28" fmla="*/ 32575572 w 228"/>
              <a:gd name="T29" fmla="*/ 114363386 h 208"/>
              <a:gd name="T30" fmla="*/ 247579034 w 228"/>
              <a:gd name="T31" fmla="*/ 35943295 h 208"/>
              <a:gd name="T32" fmla="*/ 247579034 w 228"/>
              <a:gd name="T33" fmla="*/ 532608694 h 208"/>
              <a:gd name="T34" fmla="*/ 32575572 w 228"/>
              <a:gd name="T35" fmla="*/ 607762035 h 208"/>
              <a:gd name="T36" fmla="*/ 32575572 w 228"/>
              <a:gd name="T37" fmla="*/ 114363386 h 208"/>
              <a:gd name="T38" fmla="*/ 710163334 w 228"/>
              <a:gd name="T39" fmla="*/ 562016681 h 208"/>
              <a:gd name="T40" fmla="*/ 495159872 w 228"/>
              <a:gd name="T41" fmla="*/ 640438580 h 208"/>
              <a:gd name="T42" fmla="*/ 495159872 w 228"/>
              <a:gd name="T43" fmla="*/ 143771372 h 208"/>
              <a:gd name="T44" fmla="*/ 710163334 w 228"/>
              <a:gd name="T45" fmla="*/ 68618032 h 208"/>
              <a:gd name="T46" fmla="*/ 710163334 w 228"/>
              <a:gd name="T47" fmla="*/ 562016681 h 20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28" h="208">
                <a:moveTo>
                  <a:pt x="147" y="37"/>
                </a:moveTo>
                <a:lnTo>
                  <a:pt x="81" y="0"/>
                </a:lnTo>
                <a:lnTo>
                  <a:pt x="0" y="30"/>
                </a:lnTo>
                <a:lnTo>
                  <a:pt x="0" y="201"/>
                </a:lnTo>
                <a:lnTo>
                  <a:pt x="81" y="170"/>
                </a:lnTo>
                <a:lnTo>
                  <a:pt x="147" y="208"/>
                </a:lnTo>
                <a:lnTo>
                  <a:pt x="228" y="177"/>
                </a:lnTo>
                <a:lnTo>
                  <a:pt x="228" y="7"/>
                </a:lnTo>
                <a:lnTo>
                  <a:pt x="147" y="37"/>
                </a:lnTo>
                <a:close/>
                <a:moveTo>
                  <a:pt x="86" y="11"/>
                </a:moveTo>
                <a:lnTo>
                  <a:pt x="142" y="44"/>
                </a:lnTo>
                <a:lnTo>
                  <a:pt x="142" y="196"/>
                </a:lnTo>
                <a:lnTo>
                  <a:pt x="86" y="163"/>
                </a:lnTo>
                <a:lnTo>
                  <a:pt x="86" y="11"/>
                </a:lnTo>
                <a:close/>
                <a:moveTo>
                  <a:pt x="10" y="35"/>
                </a:moveTo>
                <a:lnTo>
                  <a:pt x="76" y="11"/>
                </a:lnTo>
                <a:lnTo>
                  <a:pt x="76" y="163"/>
                </a:lnTo>
                <a:lnTo>
                  <a:pt x="10" y="186"/>
                </a:lnTo>
                <a:lnTo>
                  <a:pt x="10" y="35"/>
                </a:lnTo>
                <a:close/>
                <a:moveTo>
                  <a:pt x="218" y="172"/>
                </a:moveTo>
                <a:lnTo>
                  <a:pt x="152" y="196"/>
                </a:lnTo>
                <a:lnTo>
                  <a:pt x="152" y="44"/>
                </a:lnTo>
                <a:lnTo>
                  <a:pt x="218" y="21"/>
                </a:lnTo>
                <a:lnTo>
                  <a:pt x="218" y="1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719" name="组合 417"/>
          <p:cNvGrpSpPr>
            <a:grpSpLocks/>
          </p:cNvGrpSpPr>
          <p:nvPr/>
        </p:nvGrpSpPr>
        <p:grpSpPr bwMode="auto">
          <a:xfrm>
            <a:off x="9980613" y="5103817"/>
            <a:ext cx="411163" cy="376237"/>
            <a:chOff x="1750397" y="6034393"/>
            <a:chExt cx="411868" cy="375739"/>
          </a:xfrm>
        </p:grpSpPr>
        <p:sp>
          <p:nvSpPr>
            <p:cNvPr id="28835" name="Freeform 148"/>
            <p:cNvSpPr>
              <a:spLocks noEditPoints="1"/>
            </p:cNvSpPr>
            <p:nvPr/>
          </p:nvSpPr>
          <p:spPr bwMode="auto">
            <a:xfrm>
              <a:off x="1750397" y="6034393"/>
              <a:ext cx="411868" cy="375739"/>
            </a:xfrm>
            <a:custGeom>
              <a:avLst/>
              <a:gdLst>
                <a:gd name="T0" fmla="*/ 744014252 w 228"/>
                <a:gd name="T1" fmla="*/ 0 h 208"/>
                <a:gd name="T2" fmla="*/ 0 w 228"/>
                <a:gd name="T3" fmla="*/ 0 h 208"/>
                <a:gd name="T4" fmla="*/ 0 w 228"/>
                <a:gd name="T5" fmla="*/ 153371963 h 208"/>
                <a:gd name="T6" fmla="*/ 32631507 w 228"/>
                <a:gd name="T7" fmla="*/ 153371963 h 208"/>
                <a:gd name="T8" fmla="*/ 32631507 w 228"/>
                <a:gd name="T9" fmla="*/ 678749020 h 208"/>
                <a:gd name="T10" fmla="*/ 711382745 w 228"/>
                <a:gd name="T11" fmla="*/ 678749020 h 208"/>
                <a:gd name="T12" fmla="*/ 711382745 w 228"/>
                <a:gd name="T13" fmla="*/ 153371963 h 208"/>
                <a:gd name="T14" fmla="*/ 744014252 w 228"/>
                <a:gd name="T15" fmla="*/ 153371963 h 208"/>
                <a:gd name="T16" fmla="*/ 744014252 w 228"/>
                <a:gd name="T17" fmla="*/ 0 h 208"/>
                <a:gd name="T18" fmla="*/ 682013666 w 228"/>
                <a:gd name="T19" fmla="*/ 649379959 h 208"/>
                <a:gd name="T20" fmla="*/ 62000586 w 228"/>
                <a:gd name="T21" fmla="*/ 649379959 h 208"/>
                <a:gd name="T22" fmla="*/ 62000586 w 228"/>
                <a:gd name="T23" fmla="*/ 153371963 h 208"/>
                <a:gd name="T24" fmla="*/ 682013666 w 228"/>
                <a:gd name="T25" fmla="*/ 153371963 h 208"/>
                <a:gd name="T26" fmla="*/ 682013666 w 228"/>
                <a:gd name="T27" fmla="*/ 649379959 h 208"/>
                <a:gd name="T28" fmla="*/ 711382745 w 228"/>
                <a:gd name="T29" fmla="*/ 124002902 h 208"/>
                <a:gd name="T30" fmla="*/ 32631507 w 228"/>
                <a:gd name="T31" fmla="*/ 124002902 h 208"/>
                <a:gd name="T32" fmla="*/ 32631507 w 228"/>
                <a:gd name="T33" fmla="*/ 29369061 h 208"/>
                <a:gd name="T34" fmla="*/ 711382745 w 228"/>
                <a:gd name="T35" fmla="*/ 29369061 h 208"/>
                <a:gd name="T36" fmla="*/ 711382745 w 228"/>
                <a:gd name="T37" fmla="*/ 124002902 h 20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 h="208">
                  <a:moveTo>
                    <a:pt x="228" y="0"/>
                  </a:moveTo>
                  <a:lnTo>
                    <a:pt x="0" y="0"/>
                  </a:lnTo>
                  <a:lnTo>
                    <a:pt x="0" y="47"/>
                  </a:lnTo>
                  <a:lnTo>
                    <a:pt x="10" y="47"/>
                  </a:lnTo>
                  <a:lnTo>
                    <a:pt x="10" y="208"/>
                  </a:lnTo>
                  <a:lnTo>
                    <a:pt x="218" y="208"/>
                  </a:lnTo>
                  <a:lnTo>
                    <a:pt x="218" y="47"/>
                  </a:lnTo>
                  <a:lnTo>
                    <a:pt x="228" y="47"/>
                  </a:lnTo>
                  <a:lnTo>
                    <a:pt x="228" y="0"/>
                  </a:lnTo>
                  <a:close/>
                  <a:moveTo>
                    <a:pt x="209" y="199"/>
                  </a:moveTo>
                  <a:lnTo>
                    <a:pt x="19" y="199"/>
                  </a:lnTo>
                  <a:lnTo>
                    <a:pt x="19" y="47"/>
                  </a:lnTo>
                  <a:lnTo>
                    <a:pt x="209" y="47"/>
                  </a:lnTo>
                  <a:lnTo>
                    <a:pt x="209" y="199"/>
                  </a:lnTo>
                  <a:close/>
                  <a:moveTo>
                    <a:pt x="218" y="38"/>
                  </a:moveTo>
                  <a:lnTo>
                    <a:pt x="10" y="38"/>
                  </a:lnTo>
                  <a:lnTo>
                    <a:pt x="10" y="9"/>
                  </a:lnTo>
                  <a:lnTo>
                    <a:pt x="218" y="9"/>
                  </a:lnTo>
                  <a:lnTo>
                    <a:pt x="21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36" name="Rectangle 149"/>
            <p:cNvSpPr>
              <a:spLocks noChangeArrowheads="1"/>
            </p:cNvSpPr>
            <p:nvPr/>
          </p:nvSpPr>
          <p:spPr bwMode="auto">
            <a:xfrm>
              <a:off x="1912976" y="6153618"/>
              <a:ext cx="86709"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20" name="组合 420"/>
          <p:cNvGrpSpPr>
            <a:grpSpLocks/>
          </p:cNvGrpSpPr>
          <p:nvPr/>
        </p:nvGrpSpPr>
        <p:grpSpPr bwMode="auto">
          <a:xfrm>
            <a:off x="10764841" y="5051425"/>
            <a:ext cx="377825" cy="374650"/>
            <a:chOff x="2588584" y="6034393"/>
            <a:chExt cx="377546" cy="375739"/>
          </a:xfrm>
        </p:grpSpPr>
        <p:sp>
          <p:nvSpPr>
            <p:cNvPr id="28831" name="Freeform 150"/>
            <p:cNvSpPr>
              <a:spLocks noEditPoints="1"/>
            </p:cNvSpPr>
            <p:nvPr/>
          </p:nvSpPr>
          <p:spPr bwMode="auto">
            <a:xfrm>
              <a:off x="2588584" y="6034393"/>
              <a:ext cx="377546" cy="375739"/>
            </a:xfrm>
            <a:custGeom>
              <a:avLst/>
              <a:gdLst>
                <a:gd name="T0" fmla="*/ 0 w 209"/>
                <a:gd name="T1" fmla="*/ 0 h 208"/>
                <a:gd name="T2" fmla="*/ 0 w 209"/>
                <a:gd name="T3" fmla="*/ 678749020 h 208"/>
                <a:gd name="T4" fmla="*/ 682014268 w 209"/>
                <a:gd name="T5" fmla="*/ 678749020 h 208"/>
                <a:gd name="T6" fmla="*/ 682014268 w 209"/>
                <a:gd name="T7" fmla="*/ 0 h 208"/>
                <a:gd name="T8" fmla="*/ 0 w 209"/>
                <a:gd name="T9" fmla="*/ 0 h 208"/>
                <a:gd name="T10" fmla="*/ 649382733 w 209"/>
                <a:gd name="T11" fmla="*/ 29369061 h 208"/>
                <a:gd name="T12" fmla="*/ 649382733 w 209"/>
                <a:gd name="T13" fmla="*/ 215372511 h 208"/>
                <a:gd name="T14" fmla="*/ 32631536 w 209"/>
                <a:gd name="T15" fmla="*/ 215372511 h 208"/>
                <a:gd name="T16" fmla="*/ 32631536 w 209"/>
                <a:gd name="T17" fmla="*/ 29369061 h 208"/>
                <a:gd name="T18" fmla="*/ 649382733 w 209"/>
                <a:gd name="T19" fmla="*/ 29369061 h 208"/>
                <a:gd name="T20" fmla="*/ 649382733 w 209"/>
                <a:gd name="T21" fmla="*/ 244741572 h 208"/>
                <a:gd name="T22" fmla="*/ 649382733 w 209"/>
                <a:gd name="T23" fmla="*/ 430745022 h 208"/>
                <a:gd name="T24" fmla="*/ 32631536 w 209"/>
                <a:gd name="T25" fmla="*/ 430745022 h 208"/>
                <a:gd name="T26" fmla="*/ 32631536 w 209"/>
                <a:gd name="T27" fmla="*/ 244741572 h 208"/>
                <a:gd name="T28" fmla="*/ 649382733 w 209"/>
                <a:gd name="T29" fmla="*/ 244741572 h 208"/>
                <a:gd name="T30" fmla="*/ 32631536 w 209"/>
                <a:gd name="T31" fmla="*/ 649379959 h 208"/>
                <a:gd name="T32" fmla="*/ 32631536 w 209"/>
                <a:gd name="T33" fmla="*/ 463376509 h 208"/>
                <a:gd name="T34" fmla="*/ 649382733 w 209"/>
                <a:gd name="T35" fmla="*/ 463376509 h 208"/>
                <a:gd name="T36" fmla="*/ 649382733 w 209"/>
                <a:gd name="T37" fmla="*/ 649379959 h 208"/>
                <a:gd name="T38" fmla="*/ 32631536 w 209"/>
                <a:gd name="T39" fmla="*/ 649379959 h 20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 h="208">
                  <a:moveTo>
                    <a:pt x="0" y="0"/>
                  </a:moveTo>
                  <a:lnTo>
                    <a:pt x="0" y="208"/>
                  </a:lnTo>
                  <a:lnTo>
                    <a:pt x="209" y="208"/>
                  </a:lnTo>
                  <a:lnTo>
                    <a:pt x="209" y="0"/>
                  </a:lnTo>
                  <a:lnTo>
                    <a:pt x="0" y="0"/>
                  </a:lnTo>
                  <a:close/>
                  <a:moveTo>
                    <a:pt x="199" y="9"/>
                  </a:moveTo>
                  <a:lnTo>
                    <a:pt x="199" y="66"/>
                  </a:lnTo>
                  <a:lnTo>
                    <a:pt x="10" y="66"/>
                  </a:lnTo>
                  <a:lnTo>
                    <a:pt x="10" y="9"/>
                  </a:lnTo>
                  <a:lnTo>
                    <a:pt x="199" y="9"/>
                  </a:lnTo>
                  <a:close/>
                  <a:moveTo>
                    <a:pt x="199" y="75"/>
                  </a:moveTo>
                  <a:lnTo>
                    <a:pt x="199" y="132"/>
                  </a:lnTo>
                  <a:lnTo>
                    <a:pt x="10" y="132"/>
                  </a:lnTo>
                  <a:lnTo>
                    <a:pt x="10" y="75"/>
                  </a:lnTo>
                  <a:lnTo>
                    <a:pt x="199" y="75"/>
                  </a:lnTo>
                  <a:close/>
                  <a:moveTo>
                    <a:pt x="10" y="199"/>
                  </a:moveTo>
                  <a:lnTo>
                    <a:pt x="10" y="142"/>
                  </a:lnTo>
                  <a:lnTo>
                    <a:pt x="199" y="142"/>
                  </a:lnTo>
                  <a:lnTo>
                    <a:pt x="199" y="199"/>
                  </a:lnTo>
                  <a:lnTo>
                    <a:pt x="10" y="1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32" name="Rectangle 151"/>
            <p:cNvSpPr>
              <a:spLocks noChangeArrowheads="1"/>
            </p:cNvSpPr>
            <p:nvPr/>
          </p:nvSpPr>
          <p:spPr bwMode="auto">
            <a:xfrm>
              <a:off x="2828840" y="6325228"/>
              <a:ext cx="8490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33" name="Rectangle 152"/>
            <p:cNvSpPr>
              <a:spLocks noChangeArrowheads="1"/>
            </p:cNvSpPr>
            <p:nvPr/>
          </p:nvSpPr>
          <p:spPr bwMode="auto">
            <a:xfrm>
              <a:off x="2828840" y="6204198"/>
              <a:ext cx="8490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34" name="Rectangle 153"/>
            <p:cNvSpPr>
              <a:spLocks noChangeArrowheads="1"/>
            </p:cNvSpPr>
            <p:nvPr/>
          </p:nvSpPr>
          <p:spPr bwMode="auto">
            <a:xfrm>
              <a:off x="2828840" y="6084973"/>
              <a:ext cx="8490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21" name="组合 425"/>
          <p:cNvGrpSpPr>
            <a:grpSpLocks/>
          </p:cNvGrpSpPr>
          <p:nvPr/>
        </p:nvGrpSpPr>
        <p:grpSpPr bwMode="auto">
          <a:xfrm>
            <a:off x="10748966" y="4338642"/>
            <a:ext cx="409575" cy="274637"/>
            <a:chOff x="930275" y="6084973"/>
            <a:chExt cx="410062" cy="274578"/>
          </a:xfrm>
        </p:grpSpPr>
        <p:sp>
          <p:nvSpPr>
            <p:cNvPr id="28829" name="Freeform 154"/>
            <p:cNvSpPr>
              <a:spLocks noEditPoints="1"/>
            </p:cNvSpPr>
            <p:nvPr/>
          </p:nvSpPr>
          <p:spPr bwMode="auto">
            <a:xfrm>
              <a:off x="930275" y="6084973"/>
              <a:ext cx="410062" cy="274578"/>
            </a:xfrm>
            <a:custGeom>
              <a:avLst/>
              <a:gdLst>
                <a:gd name="T0" fmla="*/ 875785645 w 96"/>
                <a:gd name="T1" fmla="*/ 0 h 64"/>
                <a:gd name="T2" fmla="*/ 0 w 96"/>
                <a:gd name="T3" fmla="*/ 589008423 h 64"/>
                <a:gd name="T4" fmla="*/ 875785645 w 96"/>
                <a:gd name="T5" fmla="*/ 1178016845 h 64"/>
                <a:gd name="T6" fmla="*/ 1751571290 w 96"/>
                <a:gd name="T7" fmla="*/ 589008423 h 64"/>
                <a:gd name="T8" fmla="*/ 875785645 w 96"/>
                <a:gd name="T9" fmla="*/ 0 h 64"/>
                <a:gd name="T10" fmla="*/ 875785645 w 96"/>
                <a:gd name="T11" fmla="*/ 1104391329 h 64"/>
                <a:gd name="T12" fmla="*/ 91225981 w 96"/>
                <a:gd name="T13" fmla="*/ 589008423 h 64"/>
                <a:gd name="T14" fmla="*/ 875785645 w 96"/>
                <a:gd name="T15" fmla="*/ 73625517 h 64"/>
                <a:gd name="T16" fmla="*/ 1660345309 w 96"/>
                <a:gd name="T17" fmla="*/ 589008423 h 64"/>
                <a:gd name="T18" fmla="*/ 875785645 w 96"/>
                <a:gd name="T19" fmla="*/ 1104391329 h 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6" h="64">
                  <a:moveTo>
                    <a:pt x="48" y="0"/>
                  </a:moveTo>
                  <a:cubicBezTo>
                    <a:pt x="19" y="0"/>
                    <a:pt x="0" y="32"/>
                    <a:pt x="0" y="32"/>
                  </a:cubicBezTo>
                  <a:cubicBezTo>
                    <a:pt x="0" y="32"/>
                    <a:pt x="19" y="64"/>
                    <a:pt x="48" y="64"/>
                  </a:cubicBezTo>
                  <a:cubicBezTo>
                    <a:pt x="77" y="64"/>
                    <a:pt x="96" y="32"/>
                    <a:pt x="96" y="32"/>
                  </a:cubicBezTo>
                  <a:cubicBezTo>
                    <a:pt x="96" y="32"/>
                    <a:pt x="77" y="0"/>
                    <a:pt x="48" y="0"/>
                  </a:cubicBezTo>
                  <a:close/>
                  <a:moveTo>
                    <a:pt x="48" y="60"/>
                  </a:moveTo>
                  <a:cubicBezTo>
                    <a:pt x="26" y="60"/>
                    <a:pt x="10" y="39"/>
                    <a:pt x="5" y="32"/>
                  </a:cubicBezTo>
                  <a:cubicBezTo>
                    <a:pt x="10" y="25"/>
                    <a:pt x="26" y="4"/>
                    <a:pt x="48" y="4"/>
                  </a:cubicBezTo>
                  <a:cubicBezTo>
                    <a:pt x="70" y="4"/>
                    <a:pt x="86" y="25"/>
                    <a:pt x="91" y="32"/>
                  </a:cubicBezTo>
                  <a:cubicBezTo>
                    <a:pt x="86" y="39"/>
                    <a:pt x="70" y="60"/>
                    <a:pt x="4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30" name="Freeform 155"/>
            <p:cNvSpPr>
              <a:spLocks noEditPoints="1"/>
            </p:cNvSpPr>
            <p:nvPr/>
          </p:nvSpPr>
          <p:spPr bwMode="auto">
            <a:xfrm>
              <a:off x="1049500" y="6137359"/>
              <a:ext cx="171612" cy="169805"/>
            </a:xfrm>
            <a:custGeom>
              <a:avLst/>
              <a:gdLst>
                <a:gd name="T0" fmla="*/ 368133482 w 40"/>
                <a:gd name="T1" fmla="*/ 0 h 40"/>
                <a:gd name="T2" fmla="*/ 0 w 40"/>
                <a:gd name="T3" fmla="*/ 360423848 h 40"/>
                <a:gd name="T4" fmla="*/ 368133482 w 40"/>
                <a:gd name="T5" fmla="*/ 720843451 h 40"/>
                <a:gd name="T6" fmla="*/ 736266964 w 40"/>
                <a:gd name="T7" fmla="*/ 360423848 h 40"/>
                <a:gd name="T8" fmla="*/ 368133482 w 40"/>
                <a:gd name="T9" fmla="*/ 0 h 40"/>
                <a:gd name="T10" fmla="*/ 368133482 w 40"/>
                <a:gd name="T11" fmla="*/ 648761228 h 40"/>
                <a:gd name="T12" fmla="*/ 73625838 w 40"/>
                <a:gd name="T13" fmla="*/ 360423848 h 40"/>
                <a:gd name="T14" fmla="*/ 368133482 w 40"/>
                <a:gd name="T15" fmla="*/ 72086468 h 40"/>
                <a:gd name="T16" fmla="*/ 662641125 w 40"/>
                <a:gd name="T17" fmla="*/ 360423848 h 40"/>
                <a:gd name="T18" fmla="*/ 368133482 w 40"/>
                <a:gd name="T19" fmla="*/ 648761228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 h="40">
                  <a:moveTo>
                    <a:pt x="20" y="0"/>
                  </a:moveTo>
                  <a:cubicBezTo>
                    <a:pt x="9" y="0"/>
                    <a:pt x="0" y="9"/>
                    <a:pt x="0" y="20"/>
                  </a:cubicBezTo>
                  <a:cubicBezTo>
                    <a:pt x="0" y="31"/>
                    <a:pt x="9" y="40"/>
                    <a:pt x="20" y="40"/>
                  </a:cubicBezTo>
                  <a:cubicBezTo>
                    <a:pt x="31" y="40"/>
                    <a:pt x="40" y="31"/>
                    <a:pt x="40" y="20"/>
                  </a:cubicBezTo>
                  <a:cubicBezTo>
                    <a:pt x="40" y="9"/>
                    <a:pt x="31" y="0"/>
                    <a:pt x="20" y="0"/>
                  </a:cubicBezTo>
                  <a:close/>
                  <a:moveTo>
                    <a:pt x="20" y="36"/>
                  </a:moveTo>
                  <a:cubicBezTo>
                    <a:pt x="11" y="36"/>
                    <a:pt x="4" y="29"/>
                    <a:pt x="4" y="20"/>
                  </a:cubicBezTo>
                  <a:cubicBezTo>
                    <a:pt x="4" y="11"/>
                    <a:pt x="11" y="4"/>
                    <a:pt x="20" y="4"/>
                  </a:cubicBezTo>
                  <a:cubicBezTo>
                    <a:pt x="29" y="4"/>
                    <a:pt x="36" y="11"/>
                    <a:pt x="36" y="20"/>
                  </a:cubicBezTo>
                  <a:cubicBezTo>
                    <a:pt x="36" y="29"/>
                    <a:pt x="29" y="36"/>
                    <a:pt x="20"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sp>
        <p:nvSpPr>
          <p:cNvPr id="28722" name="Freeform 156"/>
          <p:cNvSpPr>
            <a:spLocks/>
          </p:cNvSpPr>
          <p:nvPr/>
        </p:nvSpPr>
        <p:spPr bwMode="auto">
          <a:xfrm>
            <a:off x="7489827" y="1762125"/>
            <a:ext cx="387351" cy="419100"/>
          </a:xfrm>
          <a:custGeom>
            <a:avLst/>
            <a:gdLst>
              <a:gd name="T0" fmla="*/ 853847098 w 91"/>
              <a:gd name="T1" fmla="*/ 713248329 h 98"/>
              <a:gd name="T2" fmla="*/ 799345676 w 91"/>
              <a:gd name="T3" fmla="*/ 658384717 h 98"/>
              <a:gd name="T4" fmla="*/ 345171416 w 91"/>
              <a:gd name="T5" fmla="*/ 1133879327 h 98"/>
              <a:gd name="T6" fmla="*/ 254335713 w 91"/>
              <a:gd name="T7" fmla="*/ 1316765158 h 98"/>
              <a:gd name="T8" fmla="*/ 345171416 w 91"/>
              <a:gd name="T9" fmla="*/ 1499650990 h 98"/>
              <a:gd name="T10" fmla="*/ 508675682 w 91"/>
              <a:gd name="T11" fmla="*/ 1572801046 h 98"/>
              <a:gd name="T12" fmla="*/ 690342832 w 91"/>
              <a:gd name="T13" fmla="*/ 1499650990 h 98"/>
              <a:gd name="T14" fmla="*/ 1526022789 w 91"/>
              <a:gd name="T15" fmla="*/ 658384717 h 98"/>
              <a:gd name="T16" fmla="*/ 1526022789 w 91"/>
              <a:gd name="T17" fmla="*/ 146308665 h 98"/>
              <a:gd name="T18" fmla="*/ 999184223 w 91"/>
              <a:gd name="T19" fmla="*/ 146308665 h 98"/>
              <a:gd name="T20" fmla="*/ 181671407 w 91"/>
              <a:gd name="T21" fmla="*/ 969284216 h 98"/>
              <a:gd name="T22" fmla="*/ 181671407 w 91"/>
              <a:gd name="T23" fmla="*/ 969284216 h 98"/>
              <a:gd name="T24" fmla="*/ 181671407 w 91"/>
              <a:gd name="T25" fmla="*/ 1645955379 h 98"/>
              <a:gd name="T26" fmla="*/ 508675682 w 91"/>
              <a:gd name="T27" fmla="*/ 1792264044 h 98"/>
              <a:gd name="T28" fmla="*/ 508675682 w 91"/>
              <a:gd name="T29" fmla="*/ 1792264044 h 98"/>
              <a:gd name="T30" fmla="*/ 853847098 w 91"/>
              <a:gd name="T31" fmla="*/ 1645955379 h 98"/>
              <a:gd name="T32" fmla="*/ 853847098 w 91"/>
              <a:gd name="T33" fmla="*/ 1645955379 h 98"/>
              <a:gd name="T34" fmla="*/ 1308021358 w 91"/>
              <a:gd name="T35" fmla="*/ 1188747214 h 98"/>
              <a:gd name="T36" fmla="*/ 1271687076 w 91"/>
              <a:gd name="T37" fmla="*/ 1133879327 h 98"/>
              <a:gd name="T38" fmla="*/ 799345676 w 91"/>
              <a:gd name="T39" fmla="*/ 1591091767 h 98"/>
              <a:gd name="T40" fmla="*/ 799345676 w 91"/>
              <a:gd name="T41" fmla="*/ 1591091767 h 98"/>
              <a:gd name="T42" fmla="*/ 508675682 w 91"/>
              <a:gd name="T43" fmla="*/ 1719109711 h 98"/>
              <a:gd name="T44" fmla="*/ 508675682 w 91"/>
              <a:gd name="T45" fmla="*/ 1719109711 h 98"/>
              <a:gd name="T46" fmla="*/ 236168572 w 91"/>
              <a:gd name="T47" fmla="*/ 1591091767 h 98"/>
              <a:gd name="T48" fmla="*/ 236168572 w 91"/>
              <a:gd name="T49" fmla="*/ 1024152104 h 98"/>
              <a:gd name="T50" fmla="*/ 236168572 w 91"/>
              <a:gd name="T51" fmla="*/ 1024152104 h 98"/>
              <a:gd name="T52" fmla="*/ 1053681388 w 91"/>
              <a:gd name="T53" fmla="*/ 201172277 h 98"/>
              <a:gd name="T54" fmla="*/ 1471521367 w 91"/>
              <a:gd name="T55" fmla="*/ 201172277 h 98"/>
              <a:gd name="T56" fmla="*/ 1471521367 w 91"/>
              <a:gd name="T57" fmla="*/ 621807551 h 98"/>
              <a:gd name="T58" fmla="*/ 654008551 w 91"/>
              <a:gd name="T59" fmla="*/ 1444783102 h 98"/>
              <a:gd name="T60" fmla="*/ 381505697 w 91"/>
              <a:gd name="T61" fmla="*/ 1444783102 h 98"/>
              <a:gd name="T62" fmla="*/ 327004275 w 91"/>
              <a:gd name="T63" fmla="*/ 1316765158 h 98"/>
              <a:gd name="T64" fmla="*/ 381505697 w 91"/>
              <a:gd name="T65" fmla="*/ 1188747214 h 98"/>
              <a:gd name="T66" fmla="*/ 853847098 w 91"/>
              <a:gd name="T67" fmla="*/ 713248329 h 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1" h="98">
                <a:moveTo>
                  <a:pt x="47" y="39"/>
                </a:moveTo>
                <a:cubicBezTo>
                  <a:pt x="44" y="36"/>
                  <a:pt x="44" y="36"/>
                  <a:pt x="44" y="36"/>
                </a:cubicBezTo>
                <a:cubicBezTo>
                  <a:pt x="19" y="62"/>
                  <a:pt x="19" y="62"/>
                  <a:pt x="19" y="62"/>
                </a:cubicBezTo>
                <a:cubicBezTo>
                  <a:pt x="16" y="64"/>
                  <a:pt x="14" y="68"/>
                  <a:pt x="14" y="72"/>
                </a:cubicBezTo>
                <a:cubicBezTo>
                  <a:pt x="14" y="75"/>
                  <a:pt x="16" y="79"/>
                  <a:pt x="19" y="82"/>
                </a:cubicBezTo>
                <a:cubicBezTo>
                  <a:pt x="21" y="84"/>
                  <a:pt x="25" y="86"/>
                  <a:pt x="28" y="86"/>
                </a:cubicBezTo>
                <a:cubicBezTo>
                  <a:pt x="32" y="86"/>
                  <a:pt x="36" y="84"/>
                  <a:pt x="38" y="82"/>
                </a:cubicBezTo>
                <a:cubicBezTo>
                  <a:pt x="84" y="36"/>
                  <a:pt x="84" y="36"/>
                  <a:pt x="84" y="36"/>
                </a:cubicBezTo>
                <a:cubicBezTo>
                  <a:pt x="91" y="29"/>
                  <a:pt x="91" y="16"/>
                  <a:pt x="84" y="8"/>
                </a:cubicBezTo>
                <a:cubicBezTo>
                  <a:pt x="76" y="0"/>
                  <a:pt x="63" y="0"/>
                  <a:pt x="55" y="8"/>
                </a:cubicBezTo>
                <a:cubicBezTo>
                  <a:pt x="10" y="53"/>
                  <a:pt x="10" y="53"/>
                  <a:pt x="10" y="53"/>
                </a:cubicBezTo>
                <a:cubicBezTo>
                  <a:pt x="10" y="53"/>
                  <a:pt x="10" y="53"/>
                  <a:pt x="10" y="53"/>
                </a:cubicBezTo>
                <a:cubicBezTo>
                  <a:pt x="0" y="63"/>
                  <a:pt x="0" y="80"/>
                  <a:pt x="10" y="90"/>
                </a:cubicBezTo>
                <a:cubicBezTo>
                  <a:pt x="15" y="95"/>
                  <a:pt x="22" y="98"/>
                  <a:pt x="28" y="98"/>
                </a:cubicBezTo>
                <a:cubicBezTo>
                  <a:pt x="28" y="98"/>
                  <a:pt x="28" y="98"/>
                  <a:pt x="28" y="98"/>
                </a:cubicBezTo>
                <a:cubicBezTo>
                  <a:pt x="35" y="98"/>
                  <a:pt x="42" y="95"/>
                  <a:pt x="47" y="90"/>
                </a:cubicBezTo>
                <a:cubicBezTo>
                  <a:pt x="47" y="90"/>
                  <a:pt x="47" y="90"/>
                  <a:pt x="47" y="90"/>
                </a:cubicBezTo>
                <a:cubicBezTo>
                  <a:pt x="72" y="65"/>
                  <a:pt x="72" y="65"/>
                  <a:pt x="72" y="65"/>
                </a:cubicBezTo>
                <a:cubicBezTo>
                  <a:pt x="70" y="62"/>
                  <a:pt x="70" y="62"/>
                  <a:pt x="70" y="62"/>
                </a:cubicBezTo>
                <a:cubicBezTo>
                  <a:pt x="44" y="87"/>
                  <a:pt x="44" y="87"/>
                  <a:pt x="44" y="87"/>
                </a:cubicBezTo>
                <a:cubicBezTo>
                  <a:pt x="44" y="87"/>
                  <a:pt x="44" y="87"/>
                  <a:pt x="44" y="87"/>
                </a:cubicBezTo>
                <a:cubicBezTo>
                  <a:pt x="40" y="91"/>
                  <a:pt x="34" y="94"/>
                  <a:pt x="28" y="94"/>
                </a:cubicBezTo>
                <a:cubicBezTo>
                  <a:pt x="28" y="94"/>
                  <a:pt x="28" y="94"/>
                  <a:pt x="28" y="94"/>
                </a:cubicBezTo>
                <a:cubicBezTo>
                  <a:pt x="23" y="94"/>
                  <a:pt x="17" y="91"/>
                  <a:pt x="13" y="87"/>
                </a:cubicBezTo>
                <a:cubicBezTo>
                  <a:pt x="4" y="79"/>
                  <a:pt x="4" y="65"/>
                  <a:pt x="13" y="56"/>
                </a:cubicBezTo>
                <a:cubicBezTo>
                  <a:pt x="13" y="56"/>
                  <a:pt x="13" y="56"/>
                  <a:pt x="13" y="56"/>
                </a:cubicBezTo>
                <a:cubicBezTo>
                  <a:pt x="58" y="11"/>
                  <a:pt x="58" y="11"/>
                  <a:pt x="58" y="11"/>
                </a:cubicBezTo>
                <a:cubicBezTo>
                  <a:pt x="64" y="5"/>
                  <a:pt x="75" y="5"/>
                  <a:pt x="81" y="11"/>
                </a:cubicBezTo>
                <a:cubicBezTo>
                  <a:pt x="87" y="17"/>
                  <a:pt x="87" y="27"/>
                  <a:pt x="81" y="34"/>
                </a:cubicBezTo>
                <a:cubicBezTo>
                  <a:pt x="36" y="79"/>
                  <a:pt x="36" y="79"/>
                  <a:pt x="36" y="79"/>
                </a:cubicBezTo>
                <a:cubicBezTo>
                  <a:pt x="32" y="83"/>
                  <a:pt x="25" y="83"/>
                  <a:pt x="21" y="79"/>
                </a:cubicBezTo>
                <a:cubicBezTo>
                  <a:pt x="20" y="77"/>
                  <a:pt x="18" y="74"/>
                  <a:pt x="18" y="72"/>
                </a:cubicBezTo>
                <a:cubicBezTo>
                  <a:pt x="18" y="69"/>
                  <a:pt x="20" y="67"/>
                  <a:pt x="21" y="65"/>
                </a:cubicBezTo>
                <a:lnTo>
                  <a:pt x="47"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723" name="组合 429"/>
          <p:cNvGrpSpPr>
            <a:grpSpLocks/>
          </p:cNvGrpSpPr>
          <p:nvPr/>
        </p:nvGrpSpPr>
        <p:grpSpPr bwMode="auto">
          <a:xfrm>
            <a:off x="8313737" y="1770066"/>
            <a:ext cx="411163" cy="371475"/>
            <a:chOff x="8313182" y="1115464"/>
            <a:chExt cx="411868" cy="372126"/>
          </a:xfrm>
        </p:grpSpPr>
        <p:sp>
          <p:nvSpPr>
            <p:cNvPr id="28823" name="Freeform 157"/>
            <p:cNvSpPr>
              <a:spLocks/>
            </p:cNvSpPr>
            <p:nvPr/>
          </p:nvSpPr>
          <p:spPr bwMode="auto">
            <a:xfrm>
              <a:off x="8381826" y="1343075"/>
              <a:ext cx="86709" cy="84903"/>
            </a:xfrm>
            <a:custGeom>
              <a:avLst/>
              <a:gdLst>
                <a:gd name="T0" fmla="*/ 107685352 w 48"/>
                <a:gd name="T1" fmla="*/ 0 h 47"/>
                <a:gd name="T2" fmla="*/ 48949037 w 48"/>
                <a:gd name="T3" fmla="*/ 0 h 47"/>
                <a:gd name="T4" fmla="*/ 48949037 w 48"/>
                <a:gd name="T5" fmla="*/ 45685040 h 47"/>
                <a:gd name="T6" fmla="*/ 0 w 48"/>
                <a:gd name="T7" fmla="*/ 45685040 h 47"/>
                <a:gd name="T8" fmla="*/ 0 w 48"/>
                <a:gd name="T9" fmla="*/ 107687714 h 47"/>
                <a:gd name="T10" fmla="*/ 48949037 w 48"/>
                <a:gd name="T11" fmla="*/ 107687714 h 47"/>
                <a:gd name="T12" fmla="*/ 48949037 w 48"/>
                <a:gd name="T13" fmla="*/ 153372753 h 47"/>
                <a:gd name="T14" fmla="*/ 107685352 w 48"/>
                <a:gd name="T15" fmla="*/ 153372753 h 47"/>
                <a:gd name="T16" fmla="*/ 107685352 w 48"/>
                <a:gd name="T17" fmla="*/ 107687714 h 47"/>
                <a:gd name="T18" fmla="*/ 156634389 w 48"/>
                <a:gd name="T19" fmla="*/ 107687714 h 47"/>
                <a:gd name="T20" fmla="*/ 156634389 w 48"/>
                <a:gd name="T21" fmla="*/ 45685040 h 47"/>
                <a:gd name="T22" fmla="*/ 107685352 w 48"/>
                <a:gd name="T23" fmla="*/ 45685040 h 47"/>
                <a:gd name="T24" fmla="*/ 107685352 w 48"/>
                <a:gd name="T25" fmla="*/ 0 h 4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8" h="47">
                  <a:moveTo>
                    <a:pt x="33" y="0"/>
                  </a:moveTo>
                  <a:lnTo>
                    <a:pt x="15" y="0"/>
                  </a:lnTo>
                  <a:lnTo>
                    <a:pt x="15" y="14"/>
                  </a:lnTo>
                  <a:lnTo>
                    <a:pt x="0" y="14"/>
                  </a:lnTo>
                  <a:lnTo>
                    <a:pt x="0" y="33"/>
                  </a:lnTo>
                  <a:lnTo>
                    <a:pt x="15" y="33"/>
                  </a:lnTo>
                  <a:lnTo>
                    <a:pt x="15" y="47"/>
                  </a:lnTo>
                  <a:lnTo>
                    <a:pt x="33" y="47"/>
                  </a:lnTo>
                  <a:lnTo>
                    <a:pt x="33" y="33"/>
                  </a:lnTo>
                  <a:lnTo>
                    <a:pt x="48" y="33"/>
                  </a:lnTo>
                  <a:lnTo>
                    <a:pt x="48" y="14"/>
                  </a:lnTo>
                  <a:lnTo>
                    <a:pt x="33" y="14"/>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24" name="Freeform 158"/>
            <p:cNvSpPr>
              <a:spLocks noEditPoints="1"/>
            </p:cNvSpPr>
            <p:nvPr/>
          </p:nvSpPr>
          <p:spPr bwMode="auto">
            <a:xfrm>
              <a:off x="8313182" y="1115464"/>
              <a:ext cx="411868" cy="372126"/>
            </a:xfrm>
            <a:custGeom>
              <a:avLst/>
              <a:gdLst>
                <a:gd name="T0" fmla="*/ 1325275386 w 96"/>
                <a:gd name="T1" fmla="*/ 713519525 h 87"/>
                <a:gd name="T2" fmla="*/ 920331917 w 96"/>
                <a:gd name="T3" fmla="*/ 713519525 h 87"/>
                <a:gd name="T4" fmla="*/ 920331917 w 96"/>
                <a:gd name="T5" fmla="*/ 530566130 h 87"/>
                <a:gd name="T6" fmla="*/ 1214834698 w 96"/>
                <a:gd name="T7" fmla="*/ 530566130 h 87"/>
                <a:gd name="T8" fmla="*/ 1214834698 w 96"/>
                <a:gd name="T9" fmla="*/ 237839842 h 87"/>
                <a:gd name="T10" fmla="*/ 717855892 w 96"/>
                <a:gd name="T11" fmla="*/ 237839842 h 87"/>
                <a:gd name="T12" fmla="*/ 901922275 w 96"/>
                <a:gd name="T13" fmla="*/ 36592390 h 87"/>
                <a:gd name="T14" fmla="*/ 865111573 w 96"/>
                <a:gd name="T15" fmla="*/ 0 h 87"/>
                <a:gd name="T16" fmla="*/ 533789509 w 96"/>
                <a:gd name="T17" fmla="*/ 311020344 h 87"/>
                <a:gd name="T18" fmla="*/ 1141209003 w 96"/>
                <a:gd name="T19" fmla="*/ 311020344 h 87"/>
                <a:gd name="T20" fmla="*/ 1141209003 w 96"/>
                <a:gd name="T21" fmla="*/ 457385627 h 87"/>
                <a:gd name="T22" fmla="*/ 846701931 w 96"/>
                <a:gd name="T23" fmla="*/ 457385627 h 87"/>
                <a:gd name="T24" fmla="*/ 846701931 w 96"/>
                <a:gd name="T25" fmla="*/ 713519525 h 87"/>
                <a:gd name="T26" fmla="*/ 441758462 w 96"/>
                <a:gd name="T27" fmla="*/ 713519525 h 87"/>
                <a:gd name="T28" fmla="*/ 0 w 96"/>
                <a:gd name="T29" fmla="*/ 1152611096 h 87"/>
                <a:gd name="T30" fmla="*/ 441758462 w 96"/>
                <a:gd name="T31" fmla="*/ 1591698389 h 87"/>
                <a:gd name="T32" fmla="*/ 736265534 w 96"/>
                <a:gd name="T33" fmla="*/ 1481925497 h 87"/>
                <a:gd name="T34" fmla="*/ 1030768315 w 96"/>
                <a:gd name="T35" fmla="*/ 1481925497 h 87"/>
                <a:gd name="T36" fmla="*/ 1325275386 w 96"/>
                <a:gd name="T37" fmla="*/ 1591698389 h 87"/>
                <a:gd name="T38" fmla="*/ 1767033848 w 96"/>
                <a:gd name="T39" fmla="*/ 1152611096 h 87"/>
                <a:gd name="T40" fmla="*/ 1325275386 w 96"/>
                <a:gd name="T41" fmla="*/ 713519525 h 87"/>
                <a:gd name="T42" fmla="*/ 1325275386 w 96"/>
                <a:gd name="T43" fmla="*/ 1518517887 h 87"/>
                <a:gd name="T44" fmla="*/ 1067583307 w 96"/>
                <a:gd name="T45" fmla="*/ 1427039050 h 87"/>
                <a:gd name="T46" fmla="*/ 1067583307 w 96"/>
                <a:gd name="T47" fmla="*/ 1408744994 h 87"/>
                <a:gd name="T48" fmla="*/ 699450541 w 96"/>
                <a:gd name="T49" fmla="*/ 1408744994 h 87"/>
                <a:gd name="T50" fmla="*/ 699450541 w 96"/>
                <a:gd name="T51" fmla="*/ 1427039050 h 87"/>
                <a:gd name="T52" fmla="*/ 441758462 w 96"/>
                <a:gd name="T53" fmla="*/ 1518517887 h 87"/>
                <a:gd name="T54" fmla="*/ 73625695 w 96"/>
                <a:gd name="T55" fmla="*/ 1152611096 h 87"/>
                <a:gd name="T56" fmla="*/ 441758462 w 96"/>
                <a:gd name="T57" fmla="*/ 786700028 h 87"/>
                <a:gd name="T58" fmla="*/ 846701931 w 96"/>
                <a:gd name="T59" fmla="*/ 786700028 h 87"/>
                <a:gd name="T60" fmla="*/ 920331917 w 96"/>
                <a:gd name="T61" fmla="*/ 786700028 h 87"/>
                <a:gd name="T62" fmla="*/ 1325275386 w 96"/>
                <a:gd name="T63" fmla="*/ 786700028 h 87"/>
                <a:gd name="T64" fmla="*/ 1693408153 w 96"/>
                <a:gd name="T65" fmla="*/ 1152611096 h 87"/>
                <a:gd name="T66" fmla="*/ 1325275386 w 96"/>
                <a:gd name="T67" fmla="*/ 1518517887 h 8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6" h="87">
                  <a:moveTo>
                    <a:pt x="72" y="39"/>
                  </a:moveTo>
                  <a:cubicBezTo>
                    <a:pt x="50" y="39"/>
                    <a:pt x="50" y="39"/>
                    <a:pt x="50" y="39"/>
                  </a:cubicBezTo>
                  <a:cubicBezTo>
                    <a:pt x="50" y="29"/>
                    <a:pt x="50" y="29"/>
                    <a:pt x="50" y="29"/>
                  </a:cubicBezTo>
                  <a:cubicBezTo>
                    <a:pt x="66" y="29"/>
                    <a:pt x="66" y="29"/>
                    <a:pt x="66" y="29"/>
                  </a:cubicBezTo>
                  <a:cubicBezTo>
                    <a:pt x="66" y="13"/>
                    <a:pt x="66" y="13"/>
                    <a:pt x="66" y="13"/>
                  </a:cubicBezTo>
                  <a:cubicBezTo>
                    <a:pt x="39" y="13"/>
                    <a:pt x="39" y="13"/>
                    <a:pt x="39" y="13"/>
                  </a:cubicBezTo>
                  <a:cubicBezTo>
                    <a:pt x="49" y="2"/>
                    <a:pt x="49" y="2"/>
                    <a:pt x="49" y="2"/>
                  </a:cubicBezTo>
                  <a:cubicBezTo>
                    <a:pt x="47" y="0"/>
                    <a:pt x="47" y="0"/>
                    <a:pt x="47" y="0"/>
                  </a:cubicBezTo>
                  <a:cubicBezTo>
                    <a:pt x="29" y="17"/>
                    <a:pt x="29" y="17"/>
                    <a:pt x="29" y="17"/>
                  </a:cubicBezTo>
                  <a:cubicBezTo>
                    <a:pt x="62" y="17"/>
                    <a:pt x="62" y="17"/>
                    <a:pt x="62" y="17"/>
                  </a:cubicBezTo>
                  <a:cubicBezTo>
                    <a:pt x="62" y="25"/>
                    <a:pt x="62" y="25"/>
                    <a:pt x="62" y="25"/>
                  </a:cubicBezTo>
                  <a:cubicBezTo>
                    <a:pt x="46" y="25"/>
                    <a:pt x="46" y="25"/>
                    <a:pt x="46" y="25"/>
                  </a:cubicBezTo>
                  <a:cubicBezTo>
                    <a:pt x="46" y="39"/>
                    <a:pt x="46" y="39"/>
                    <a:pt x="46" y="39"/>
                  </a:cubicBezTo>
                  <a:cubicBezTo>
                    <a:pt x="24" y="39"/>
                    <a:pt x="24" y="39"/>
                    <a:pt x="24" y="39"/>
                  </a:cubicBezTo>
                  <a:cubicBezTo>
                    <a:pt x="11" y="39"/>
                    <a:pt x="0" y="50"/>
                    <a:pt x="0" y="63"/>
                  </a:cubicBezTo>
                  <a:cubicBezTo>
                    <a:pt x="0" y="76"/>
                    <a:pt x="11" y="87"/>
                    <a:pt x="24" y="87"/>
                  </a:cubicBezTo>
                  <a:cubicBezTo>
                    <a:pt x="30" y="87"/>
                    <a:pt x="35" y="85"/>
                    <a:pt x="40" y="81"/>
                  </a:cubicBezTo>
                  <a:cubicBezTo>
                    <a:pt x="56" y="81"/>
                    <a:pt x="56" y="81"/>
                    <a:pt x="56" y="81"/>
                  </a:cubicBezTo>
                  <a:cubicBezTo>
                    <a:pt x="61" y="85"/>
                    <a:pt x="66" y="87"/>
                    <a:pt x="72" y="87"/>
                  </a:cubicBezTo>
                  <a:cubicBezTo>
                    <a:pt x="85" y="87"/>
                    <a:pt x="96" y="76"/>
                    <a:pt x="96" y="63"/>
                  </a:cubicBezTo>
                  <a:cubicBezTo>
                    <a:pt x="96" y="50"/>
                    <a:pt x="85" y="39"/>
                    <a:pt x="72" y="39"/>
                  </a:cubicBezTo>
                  <a:close/>
                  <a:moveTo>
                    <a:pt x="72" y="83"/>
                  </a:moveTo>
                  <a:cubicBezTo>
                    <a:pt x="67" y="83"/>
                    <a:pt x="62" y="81"/>
                    <a:pt x="58" y="78"/>
                  </a:cubicBezTo>
                  <a:cubicBezTo>
                    <a:pt x="58" y="77"/>
                    <a:pt x="58" y="77"/>
                    <a:pt x="58" y="77"/>
                  </a:cubicBezTo>
                  <a:cubicBezTo>
                    <a:pt x="38" y="77"/>
                    <a:pt x="38" y="77"/>
                    <a:pt x="38" y="77"/>
                  </a:cubicBezTo>
                  <a:cubicBezTo>
                    <a:pt x="38" y="78"/>
                    <a:pt x="38" y="78"/>
                    <a:pt x="38" y="78"/>
                  </a:cubicBezTo>
                  <a:cubicBezTo>
                    <a:pt x="34" y="81"/>
                    <a:pt x="29" y="83"/>
                    <a:pt x="24" y="83"/>
                  </a:cubicBezTo>
                  <a:cubicBezTo>
                    <a:pt x="13" y="83"/>
                    <a:pt x="4" y="74"/>
                    <a:pt x="4" y="63"/>
                  </a:cubicBezTo>
                  <a:cubicBezTo>
                    <a:pt x="4" y="52"/>
                    <a:pt x="13" y="43"/>
                    <a:pt x="24" y="43"/>
                  </a:cubicBezTo>
                  <a:cubicBezTo>
                    <a:pt x="46" y="43"/>
                    <a:pt x="46" y="43"/>
                    <a:pt x="46" y="43"/>
                  </a:cubicBezTo>
                  <a:cubicBezTo>
                    <a:pt x="50" y="43"/>
                    <a:pt x="50" y="43"/>
                    <a:pt x="50" y="43"/>
                  </a:cubicBezTo>
                  <a:cubicBezTo>
                    <a:pt x="72" y="43"/>
                    <a:pt x="72" y="43"/>
                    <a:pt x="72" y="43"/>
                  </a:cubicBezTo>
                  <a:cubicBezTo>
                    <a:pt x="83" y="43"/>
                    <a:pt x="92" y="52"/>
                    <a:pt x="92" y="63"/>
                  </a:cubicBezTo>
                  <a:cubicBezTo>
                    <a:pt x="92" y="74"/>
                    <a:pt x="83" y="83"/>
                    <a:pt x="72"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25" name="Oval 159"/>
            <p:cNvSpPr>
              <a:spLocks noChangeArrowheads="1"/>
            </p:cNvSpPr>
            <p:nvPr/>
          </p:nvSpPr>
          <p:spPr bwMode="auto">
            <a:xfrm>
              <a:off x="8604018" y="1334043"/>
              <a:ext cx="34323" cy="343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26" name="Oval 160"/>
            <p:cNvSpPr>
              <a:spLocks noChangeArrowheads="1"/>
            </p:cNvSpPr>
            <p:nvPr/>
          </p:nvSpPr>
          <p:spPr bwMode="auto">
            <a:xfrm>
              <a:off x="8604018" y="1402688"/>
              <a:ext cx="34323" cy="343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27" name="Oval 161"/>
            <p:cNvSpPr>
              <a:spLocks noChangeArrowheads="1"/>
            </p:cNvSpPr>
            <p:nvPr/>
          </p:nvSpPr>
          <p:spPr bwMode="auto">
            <a:xfrm>
              <a:off x="8638340" y="1368365"/>
              <a:ext cx="34323" cy="343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28" name="Oval 162"/>
            <p:cNvSpPr>
              <a:spLocks noChangeArrowheads="1"/>
            </p:cNvSpPr>
            <p:nvPr/>
          </p:nvSpPr>
          <p:spPr bwMode="auto">
            <a:xfrm>
              <a:off x="8571503" y="1368365"/>
              <a:ext cx="32516" cy="343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24" name="组合 436"/>
          <p:cNvGrpSpPr>
            <a:grpSpLocks/>
          </p:cNvGrpSpPr>
          <p:nvPr/>
        </p:nvGrpSpPr>
        <p:grpSpPr bwMode="auto">
          <a:xfrm>
            <a:off x="9185277" y="1784352"/>
            <a:ext cx="309563" cy="409575"/>
            <a:chOff x="9185691" y="1129916"/>
            <a:chExt cx="308901" cy="410062"/>
          </a:xfrm>
        </p:grpSpPr>
        <p:sp>
          <p:nvSpPr>
            <p:cNvPr id="28819" name="Freeform 163"/>
            <p:cNvSpPr>
              <a:spLocks noEditPoints="1"/>
            </p:cNvSpPr>
            <p:nvPr/>
          </p:nvSpPr>
          <p:spPr bwMode="auto">
            <a:xfrm>
              <a:off x="9185691" y="1129916"/>
              <a:ext cx="308901" cy="410062"/>
            </a:xfrm>
            <a:custGeom>
              <a:avLst/>
              <a:gdLst>
                <a:gd name="T0" fmla="*/ 184066383 w 72"/>
                <a:gd name="T1" fmla="*/ 0 h 96"/>
                <a:gd name="T2" fmla="*/ 55220344 w 72"/>
                <a:gd name="T3" fmla="*/ 54734734 h 96"/>
                <a:gd name="T4" fmla="*/ 0 w 72"/>
                <a:gd name="T5" fmla="*/ 182456233 h 96"/>
                <a:gd name="T6" fmla="*/ 0 w 72"/>
                <a:gd name="T7" fmla="*/ 1569115057 h 96"/>
                <a:gd name="T8" fmla="*/ 55220344 w 72"/>
                <a:gd name="T9" fmla="*/ 1696836556 h 96"/>
                <a:gd name="T10" fmla="*/ 184066383 w 72"/>
                <a:gd name="T11" fmla="*/ 1751571290 h 96"/>
                <a:gd name="T12" fmla="*/ 1325275386 w 72"/>
                <a:gd name="T13" fmla="*/ 1751571290 h 96"/>
                <a:gd name="T14" fmla="*/ 1325275386 w 72"/>
                <a:gd name="T15" fmla="*/ 291929972 h 96"/>
                <a:gd name="T16" fmla="*/ 184066383 w 72"/>
                <a:gd name="T17" fmla="*/ 291929972 h 96"/>
                <a:gd name="T18" fmla="*/ 110440688 w 72"/>
                <a:gd name="T19" fmla="*/ 255438726 h 96"/>
                <a:gd name="T20" fmla="*/ 73625695 w 72"/>
                <a:gd name="T21" fmla="*/ 182456233 h 96"/>
                <a:gd name="T22" fmla="*/ 110440688 w 72"/>
                <a:gd name="T23" fmla="*/ 109473740 h 96"/>
                <a:gd name="T24" fmla="*/ 184066383 w 72"/>
                <a:gd name="T25" fmla="*/ 72982493 h 96"/>
                <a:gd name="T26" fmla="*/ 1325275386 w 72"/>
                <a:gd name="T27" fmla="*/ 72982493 h 96"/>
                <a:gd name="T28" fmla="*/ 1325275386 w 72"/>
                <a:gd name="T29" fmla="*/ 0 h 96"/>
                <a:gd name="T30" fmla="*/ 184066383 w 72"/>
                <a:gd name="T31" fmla="*/ 0 h 96"/>
                <a:gd name="T32" fmla="*/ 184066383 w 72"/>
                <a:gd name="T33" fmla="*/ 364912465 h 96"/>
                <a:gd name="T34" fmla="*/ 1251649691 w 72"/>
                <a:gd name="T35" fmla="*/ 364912465 h 96"/>
                <a:gd name="T36" fmla="*/ 1251649691 w 72"/>
                <a:gd name="T37" fmla="*/ 1678588797 h 96"/>
                <a:gd name="T38" fmla="*/ 184066383 w 72"/>
                <a:gd name="T39" fmla="*/ 1678588797 h 96"/>
                <a:gd name="T40" fmla="*/ 110440688 w 72"/>
                <a:gd name="T41" fmla="*/ 1642097550 h 96"/>
                <a:gd name="T42" fmla="*/ 73625695 w 72"/>
                <a:gd name="T43" fmla="*/ 1569115057 h 96"/>
                <a:gd name="T44" fmla="*/ 73625695 w 72"/>
                <a:gd name="T45" fmla="*/ 328421219 h 96"/>
                <a:gd name="T46" fmla="*/ 184066383 w 72"/>
                <a:gd name="T47" fmla="*/ 364912465 h 9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2" h="96">
                  <a:moveTo>
                    <a:pt x="10" y="0"/>
                  </a:moveTo>
                  <a:cubicBezTo>
                    <a:pt x="7" y="0"/>
                    <a:pt x="5" y="1"/>
                    <a:pt x="3" y="3"/>
                  </a:cubicBezTo>
                  <a:cubicBezTo>
                    <a:pt x="1" y="5"/>
                    <a:pt x="0" y="7"/>
                    <a:pt x="0" y="10"/>
                  </a:cubicBezTo>
                  <a:cubicBezTo>
                    <a:pt x="0" y="86"/>
                    <a:pt x="0" y="86"/>
                    <a:pt x="0" y="86"/>
                  </a:cubicBezTo>
                  <a:cubicBezTo>
                    <a:pt x="0" y="89"/>
                    <a:pt x="1" y="91"/>
                    <a:pt x="3" y="93"/>
                  </a:cubicBezTo>
                  <a:cubicBezTo>
                    <a:pt x="5" y="95"/>
                    <a:pt x="7" y="96"/>
                    <a:pt x="10" y="96"/>
                  </a:cubicBezTo>
                  <a:cubicBezTo>
                    <a:pt x="72" y="96"/>
                    <a:pt x="72" y="96"/>
                    <a:pt x="72" y="96"/>
                  </a:cubicBezTo>
                  <a:cubicBezTo>
                    <a:pt x="72" y="16"/>
                    <a:pt x="72" y="16"/>
                    <a:pt x="72" y="16"/>
                  </a:cubicBezTo>
                  <a:cubicBezTo>
                    <a:pt x="10" y="16"/>
                    <a:pt x="10" y="16"/>
                    <a:pt x="10" y="16"/>
                  </a:cubicBezTo>
                  <a:cubicBezTo>
                    <a:pt x="8" y="16"/>
                    <a:pt x="7" y="15"/>
                    <a:pt x="6" y="14"/>
                  </a:cubicBezTo>
                  <a:cubicBezTo>
                    <a:pt x="5" y="13"/>
                    <a:pt x="4" y="12"/>
                    <a:pt x="4" y="10"/>
                  </a:cubicBezTo>
                  <a:cubicBezTo>
                    <a:pt x="4" y="8"/>
                    <a:pt x="5" y="7"/>
                    <a:pt x="6" y="6"/>
                  </a:cubicBezTo>
                  <a:cubicBezTo>
                    <a:pt x="7" y="5"/>
                    <a:pt x="8" y="4"/>
                    <a:pt x="10" y="4"/>
                  </a:cubicBezTo>
                  <a:cubicBezTo>
                    <a:pt x="72" y="4"/>
                    <a:pt x="72" y="4"/>
                    <a:pt x="72" y="4"/>
                  </a:cubicBezTo>
                  <a:cubicBezTo>
                    <a:pt x="72" y="0"/>
                    <a:pt x="72" y="0"/>
                    <a:pt x="72" y="0"/>
                  </a:cubicBezTo>
                  <a:lnTo>
                    <a:pt x="10" y="0"/>
                  </a:lnTo>
                  <a:close/>
                  <a:moveTo>
                    <a:pt x="10" y="20"/>
                  </a:moveTo>
                  <a:cubicBezTo>
                    <a:pt x="68" y="20"/>
                    <a:pt x="68" y="20"/>
                    <a:pt x="68" y="20"/>
                  </a:cubicBezTo>
                  <a:cubicBezTo>
                    <a:pt x="68" y="92"/>
                    <a:pt x="68" y="92"/>
                    <a:pt x="68" y="92"/>
                  </a:cubicBezTo>
                  <a:cubicBezTo>
                    <a:pt x="10" y="92"/>
                    <a:pt x="10" y="92"/>
                    <a:pt x="10" y="92"/>
                  </a:cubicBezTo>
                  <a:cubicBezTo>
                    <a:pt x="8" y="92"/>
                    <a:pt x="7" y="91"/>
                    <a:pt x="6" y="90"/>
                  </a:cubicBezTo>
                  <a:cubicBezTo>
                    <a:pt x="5" y="89"/>
                    <a:pt x="4" y="88"/>
                    <a:pt x="4" y="86"/>
                  </a:cubicBezTo>
                  <a:cubicBezTo>
                    <a:pt x="4" y="18"/>
                    <a:pt x="4" y="18"/>
                    <a:pt x="4" y="18"/>
                  </a:cubicBezTo>
                  <a:cubicBezTo>
                    <a:pt x="6" y="19"/>
                    <a:pt x="8" y="20"/>
                    <a:pt x="10"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20" name="Rectangle 164"/>
            <p:cNvSpPr>
              <a:spLocks noChangeArrowheads="1"/>
            </p:cNvSpPr>
            <p:nvPr/>
          </p:nvSpPr>
          <p:spPr bwMode="auto">
            <a:xfrm>
              <a:off x="9220013" y="1162431"/>
              <a:ext cx="274578" cy="180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21" name="Rectangle 165"/>
            <p:cNvSpPr>
              <a:spLocks noChangeArrowheads="1"/>
            </p:cNvSpPr>
            <p:nvPr/>
          </p:nvSpPr>
          <p:spPr bwMode="auto">
            <a:xfrm>
              <a:off x="9254336" y="1384624"/>
              <a:ext cx="171612"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22" name="Rectangle 166"/>
            <p:cNvSpPr>
              <a:spLocks noChangeArrowheads="1"/>
            </p:cNvSpPr>
            <p:nvPr/>
          </p:nvSpPr>
          <p:spPr bwMode="auto">
            <a:xfrm>
              <a:off x="9254336" y="1299721"/>
              <a:ext cx="68645"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25" name="组合 441"/>
          <p:cNvGrpSpPr>
            <a:grpSpLocks/>
          </p:cNvGrpSpPr>
          <p:nvPr/>
        </p:nvGrpSpPr>
        <p:grpSpPr bwMode="auto">
          <a:xfrm>
            <a:off x="5086353" y="2568579"/>
            <a:ext cx="307975" cy="409575"/>
            <a:chOff x="5086886" y="1913910"/>
            <a:chExt cx="307094" cy="410062"/>
          </a:xfrm>
        </p:grpSpPr>
        <p:sp>
          <p:nvSpPr>
            <p:cNvPr id="28815" name="Freeform 167"/>
            <p:cNvSpPr>
              <a:spLocks noEditPoints="1"/>
            </p:cNvSpPr>
            <p:nvPr/>
          </p:nvSpPr>
          <p:spPr bwMode="auto">
            <a:xfrm>
              <a:off x="5086886" y="1913910"/>
              <a:ext cx="307094" cy="410062"/>
            </a:xfrm>
            <a:custGeom>
              <a:avLst/>
              <a:gdLst>
                <a:gd name="T0" fmla="*/ 368742217 w 170"/>
                <a:gd name="T1" fmla="*/ 0 h 227"/>
                <a:gd name="T2" fmla="*/ 0 w 170"/>
                <a:gd name="T3" fmla="*/ 0 h 227"/>
                <a:gd name="T4" fmla="*/ 0 w 170"/>
                <a:gd name="T5" fmla="*/ 740752616 h 227"/>
                <a:gd name="T6" fmla="*/ 554745440 w 170"/>
                <a:gd name="T7" fmla="*/ 740752616 h 227"/>
                <a:gd name="T8" fmla="*/ 554745440 w 170"/>
                <a:gd name="T9" fmla="*/ 186003762 h 227"/>
                <a:gd name="T10" fmla="*/ 368742217 w 170"/>
                <a:gd name="T11" fmla="*/ 0 h 227"/>
                <a:gd name="T12" fmla="*/ 525376415 w 170"/>
                <a:gd name="T13" fmla="*/ 711383506 h 227"/>
                <a:gd name="T14" fmla="*/ 29369025 w 170"/>
                <a:gd name="T15" fmla="*/ 711383506 h 227"/>
                <a:gd name="T16" fmla="*/ 29369025 w 170"/>
                <a:gd name="T17" fmla="*/ 32631542 h 227"/>
                <a:gd name="T18" fmla="*/ 355688916 w 170"/>
                <a:gd name="T19" fmla="*/ 32631542 h 227"/>
                <a:gd name="T20" fmla="*/ 525376415 w 170"/>
                <a:gd name="T21" fmla="*/ 202319533 h 227"/>
                <a:gd name="T22" fmla="*/ 525376415 w 170"/>
                <a:gd name="T23" fmla="*/ 711383506 h 2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70" h="227">
                  <a:moveTo>
                    <a:pt x="113" y="0"/>
                  </a:moveTo>
                  <a:lnTo>
                    <a:pt x="0" y="0"/>
                  </a:lnTo>
                  <a:lnTo>
                    <a:pt x="0" y="227"/>
                  </a:lnTo>
                  <a:lnTo>
                    <a:pt x="170" y="227"/>
                  </a:lnTo>
                  <a:lnTo>
                    <a:pt x="170" y="57"/>
                  </a:lnTo>
                  <a:lnTo>
                    <a:pt x="113" y="0"/>
                  </a:lnTo>
                  <a:close/>
                  <a:moveTo>
                    <a:pt x="161" y="218"/>
                  </a:moveTo>
                  <a:lnTo>
                    <a:pt x="9" y="218"/>
                  </a:lnTo>
                  <a:lnTo>
                    <a:pt x="9" y="10"/>
                  </a:lnTo>
                  <a:lnTo>
                    <a:pt x="109" y="10"/>
                  </a:lnTo>
                  <a:lnTo>
                    <a:pt x="161" y="62"/>
                  </a:lnTo>
                  <a:lnTo>
                    <a:pt x="161" y="2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16" name="Rectangle 168"/>
            <p:cNvSpPr>
              <a:spLocks noChangeArrowheads="1"/>
            </p:cNvSpPr>
            <p:nvPr/>
          </p:nvSpPr>
          <p:spPr bwMode="auto">
            <a:xfrm>
              <a:off x="5155531" y="2222811"/>
              <a:ext cx="169805" cy="32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17" name="Rectangle 169"/>
            <p:cNvSpPr>
              <a:spLocks noChangeArrowheads="1"/>
            </p:cNvSpPr>
            <p:nvPr/>
          </p:nvSpPr>
          <p:spPr bwMode="auto">
            <a:xfrm>
              <a:off x="5155531" y="2136102"/>
              <a:ext cx="169805"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18" name="Rectangle 170"/>
            <p:cNvSpPr>
              <a:spLocks noChangeArrowheads="1"/>
            </p:cNvSpPr>
            <p:nvPr/>
          </p:nvSpPr>
          <p:spPr bwMode="auto">
            <a:xfrm>
              <a:off x="5155531" y="2051199"/>
              <a:ext cx="68645"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26" name="组合 446"/>
          <p:cNvGrpSpPr>
            <a:grpSpLocks/>
          </p:cNvGrpSpPr>
          <p:nvPr/>
        </p:nvGrpSpPr>
        <p:grpSpPr bwMode="auto">
          <a:xfrm>
            <a:off x="10793416" y="1851026"/>
            <a:ext cx="377825" cy="333375"/>
            <a:chOff x="10793420" y="1196754"/>
            <a:chExt cx="377546" cy="334191"/>
          </a:xfrm>
        </p:grpSpPr>
        <p:sp>
          <p:nvSpPr>
            <p:cNvPr id="28812" name="Rectangle 171"/>
            <p:cNvSpPr>
              <a:spLocks noChangeArrowheads="1"/>
            </p:cNvSpPr>
            <p:nvPr/>
          </p:nvSpPr>
          <p:spPr bwMode="auto">
            <a:xfrm>
              <a:off x="10896386" y="1359334"/>
              <a:ext cx="171612"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13" name="Rectangle 172"/>
            <p:cNvSpPr>
              <a:spLocks noChangeArrowheads="1"/>
            </p:cNvSpPr>
            <p:nvPr/>
          </p:nvSpPr>
          <p:spPr bwMode="auto">
            <a:xfrm>
              <a:off x="10999353" y="1274431"/>
              <a:ext cx="68645"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14" name="Freeform 173"/>
            <p:cNvSpPr>
              <a:spLocks noEditPoints="1"/>
            </p:cNvSpPr>
            <p:nvPr/>
          </p:nvSpPr>
          <p:spPr bwMode="auto">
            <a:xfrm>
              <a:off x="10793420" y="1196754"/>
              <a:ext cx="377546" cy="334191"/>
            </a:xfrm>
            <a:custGeom>
              <a:avLst/>
              <a:gdLst>
                <a:gd name="T0" fmla="*/ 1527752760 w 88"/>
                <a:gd name="T1" fmla="*/ 91786844 h 78"/>
                <a:gd name="T2" fmla="*/ 1288465821 w 88"/>
                <a:gd name="T3" fmla="*/ 0 h 78"/>
                <a:gd name="T4" fmla="*/ 331318066 w 88"/>
                <a:gd name="T5" fmla="*/ 0 h 78"/>
                <a:gd name="T6" fmla="*/ 92031128 w 88"/>
                <a:gd name="T7" fmla="*/ 91786844 h 78"/>
                <a:gd name="T8" fmla="*/ 0 w 88"/>
                <a:gd name="T9" fmla="*/ 330424925 h 78"/>
                <a:gd name="T10" fmla="*/ 0 w 88"/>
                <a:gd name="T11" fmla="*/ 844419252 h 78"/>
                <a:gd name="T12" fmla="*/ 92031128 w 88"/>
                <a:gd name="T13" fmla="*/ 1083061617 h 78"/>
                <a:gd name="T14" fmla="*/ 331318066 w 88"/>
                <a:gd name="T15" fmla="*/ 1174844176 h 78"/>
                <a:gd name="T16" fmla="*/ 1270056163 w 88"/>
                <a:gd name="T17" fmla="*/ 1174844176 h 78"/>
                <a:gd name="T18" fmla="*/ 1619783888 w 88"/>
                <a:gd name="T19" fmla="*/ 1431841340 h 78"/>
                <a:gd name="T20" fmla="*/ 1619783888 w 88"/>
                <a:gd name="T21" fmla="*/ 330424925 h 78"/>
                <a:gd name="T22" fmla="*/ 1527752760 w 88"/>
                <a:gd name="T23" fmla="*/ 91786844 h 78"/>
                <a:gd name="T24" fmla="*/ 1546158127 w 88"/>
                <a:gd name="T25" fmla="*/ 1284985818 h 78"/>
                <a:gd name="T26" fmla="*/ 1306871189 w 88"/>
                <a:gd name="T27" fmla="*/ 1101416415 h 78"/>
                <a:gd name="T28" fmla="*/ 331318066 w 88"/>
                <a:gd name="T29" fmla="*/ 1101416415 h 78"/>
                <a:gd name="T30" fmla="*/ 147251521 w 88"/>
                <a:gd name="T31" fmla="*/ 1027988654 h 78"/>
                <a:gd name="T32" fmla="*/ 73625760 w 88"/>
                <a:gd name="T33" fmla="*/ 844419252 h 78"/>
                <a:gd name="T34" fmla="*/ 73625760 w 88"/>
                <a:gd name="T35" fmla="*/ 330424925 h 78"/>
                <a:gd name="T36" fmla="*/ 147251521 w 88"/>
                <a:gd name="T37" fmla="*/ 146855522 h 78"/>
                <a:gd name="T38" fmla="*/ 331318066 w 88"/>
                <a:gd name="T39" fmla="*/ 73427761 h 78"/>
                <a:gd name="T40" fmla="*/ 1288465821 w 88"/>
                <a:gd name="T41" fmla="*/ 73427761 h 78"/>
                <a:gd name="T42" fmla="*/ 1472532367 w 88"/>
                <a:gd name="T43" fmla="*/ 146855522 h 78"/>
                <a:gd name="T44" fmla="*/ 1546158127 w 88"/>
                <a:gd name="T45" fmla="*/ 330424925 h 78"/>
                <a:gd name="T46" fmla="*/ 1546158127 w 88"/>
                <a:gd name="T47" fmla="*/ 1284985818 h 7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8" h="78">
                  <a:moveTo>
                    <a:pt x="83" y="5"/>
                  </a:moveTo>
                  <a:cubicBezTo>
                    <a:pt x="79" y="2"/>
                    <a:pt x="75" y="0"/>
                    <a:pt x="70" y="0"/>
                  </a:cubicBezTo>
                  <a:cubicBezTo>
                    <a:pt x="18" y="0"/>
                    <a:pt x="18" y="0"/>
                    <a:pt x="18" y="0"/>
                  </a:cubicBezTo>
                  <a:cubicBezTo>
                    <a:pt x="13" y="0"/>
                    <a:pt x="9" y="2"/>
                    <a:pt x="5" y="5"/>
                  </a:cubicBezTo>
                  <a:cubicBezTo>
                    <a:pt x="2" y="9"/>
                    <a:pt x="0" y="13"/>
                    <a:pt x="0" y="18"/>
                  </a:cubicBezTo>
                  <a:cubicBezTo>
                    <a:pt x="0" y="46"/>
                    <a:pt x="0" y="46"/>
                    <a:pt x="0" y="46"/>
                  </a:cubicBezTo>
                  <a:cubicBezTo>
                    <a:pt x="0" y="51"/>
                    <a:pt x="2" y="55"/>
                    <a:pt x="5" y="59"/>
                  </a:cubicBezTo>
                  <a:cubicBezTo>
                    <a:pt x="9" y="62"/>
                    <a:pt x="13" y="64"/>
                    <a:pt x="18" y="64"/>
                  </a:cubicBezTo>
                  <a:cubicBezTo>
                    <a:pt x="69" y="64"/>
                    <a:pt x="69" y="64"/>
                    <a:pt x="69" y="64"/>
                  </a:cubicBezTo>
                  <a:cubicBezTo>
                    <a:pt x="88" y="78"/>
                    <a:pt x="88" y="78"/>
                    <a:pt x="88" y="78"/>
                  </a:cubicBezTo>
                  <a:cubicBezTo>
                    <a:pt x="88" y="18"/>
                    <a:pt x="88" y="18"/>
                    <a:pt x="88" y="18"/>
                  </a:cubicBezTo>
                  <a:cubicBezTo>
                    <a:pt x="88" y="13"/>
                    <a:pt x="86" y="9"/>
                    <a:pt x="83" y="5"/>
                  </a:cubicBezTo>
                  <a:close/>
                  <a:moveTo>
                    <a:pt x="84" y="70"/>
                  </a:moveTo>
                  <a:cubicBezTo>
                    <a:pt x="71" y="60"/>
                    <a:pt x="71" y="60"/>
                    <a:pt x="71" y="60"/>
                  </a:cubicBezTo>
                  <a:cubicBezTo>
                    <a:pt x="18" y="60"/>
                    <a:pt x="18" y="60"/>
                    <a:pt x="18" y="60"/>
                  </a:cubicBezTo>
                  <a:cubicBezTo>
                    <a:pt x="14" y="60"/>
                    <a:pt x="11" y="59"/>
                    <a:pt x="8" y="56"/>
                  </a:cubicBezTo>
                  <a:cubicBezTo>
                    <a:pt x="5" y="53"/>
                    <a:pt x="4" y="50"/>
                    <a:pt x="4" y="46"/>
                  </a:cubicBezTo>
                  <a:cubicBezTo>
                    <a:pt x="4" y="18"/>
                    <a:pt x="4" y="18"/>
                    <a:pt x="4" y="18"/>
                  </a:cubicBezTo>
                  <a:cubicBezTo>
                    <a:pt x="4" y="14"/>
                    <a:pt x="5" y="11"/>
                    <a:pt x="8" y="8"/>
                  </a:cubicBezTo>
                  <a:cubicBezTo>
                    <a:pt x="11" y="5"/>
                    <a:pt x="14" y="4"/>
                    <a:pt x="18" y="4"/>
                  </a:cubicBezTo>
                  <a:cubicBezTo>
                    <a:pt x="70" y="4"/>
                    <a:pt x="70" y="4"/>
                    <a:pt x="70" y="4"/>
                  </a:cubicBezTo>
                  <a:cubicBezTo>
                    <a:pt x="74" y="4"/>
                    <a:pt x="77" y="5"/>
                    <a:pt x="80" y="8"/>
                  </a:cubicBezTo>
                  <a:cubicBezTo>
                    <a:pt x="83" y="11"/>
                    <a:pt x="84" y="14"/>
                    <a:pt x="84" y="18"/>
                  </a:cubicBezTo>
                  <a:lnTo>
                    <a:pt x="84"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27" name="组合 450"/>
          <p:cNvGrpSpPr>
            <a:grpSpLocks/>
          </p:cNvGrpSpPr>
          <p:nvPr/>
        </p:nvGrpSpPr>
        <p:grpSpPr bwMode="auto">
          <a:xfrm>
            <a:off x="9972677" y="1800225"/>
            <a:ext cx="376239" cy="376238"/>
            <a:chOff x="9973297" y="1146174"/>
            <a:chExt cx="375739" cy="375739"/>
          </a:xfrm>
        </p:grpSpPr>
        <p:sp>
          <p:nvSpPr>
            <p:cNvPr id="28810" name="Freeform 174"/>
            <p:cNvSpPr>
              <a:spLocks noEditPoints="1"/>
            </p:cNvSpPr>
            <p:nvPr/>
          </p:nvSpPr>
          <p:spPr bwMode="auto">
            <a:xfrm>
              <a:off x="9973297" y="1146174"/>
              <a:ext cx="375739" cy="375739"/>
            </a:xfrm>
            <a:custGeom>
              <a:avLst/>
              <a:gdLst>
                <a:gd name="T0" fmla="*/ 802160067 w 88"/>
                <a:gd name="T1" fmla="*/ 0 h 88"/>
                <a:gd name="T2" fmla="*/ 0 w 88"/>
                <a:gd name="T3" fmla="*/ 802160067 h 88"/>
                <a:gd name="T4" fmla="*/ 802160067 w 88"/>
                <a:gd name="T5" fmla="*/ 1604315865 h 88"/>
                <a:gd name="T6" fmla="*/ 1604315865 w 88"/>
                <a:gd name="T7" fmla="*/ 802160067 h 88"/>
                <a:gd name="T8" fmla="*/ 802160067 w 88"/>
                <a:gd name="T9" fmla="*/ 0 h 88"/>
                <a:gd name="T10" fmla="*/ 802160067 w 88"/>
                <a:gd name="T11" fmla="*/ 1531392611 h 88"/>
                <a:gd name="T12" fmla="*/ 72923254 w 88"/>
                <a:gd name="T13" fmla="*/ 802160067 h 88"/>
                <a:gd name="T14" fmla="*/ 802160067 w 88"/>
                <a:gd name="T15" fmla="*/ 72923254 h 88"/>
                <a:gd name="T16" fmla="*/ 1531392611 w 88"/>
                <a:gd name="T17" fmla="*/ 802160067 h 88"/>
                <a:gd name="T18" fmla="*/ 802160067 w 88"/>
                <a:gd name="T19" fmla="*/ 1531392611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8" h="88">
                  <a:moveTo>
                    <a:pt x="44" y="0"/>
                  </a:moveTo>
                  <a:cubicBezTo>
                    <a:pt x="20" y="0"/>
                    <a:pt x="0" y="20"/>
                    <a:pt x="0" y="44"/>
                  </a:cubicBezTo>
                  <a:cubicBezTo>
                    <a:pt x="0" y="68"/>
                    <a:pt x="20" y="88"/>
                    <a:pt x="44" y="88"/>
                  </a:cubicBezTo>
                  <a:cubicBezTo>
                    <a:pt x="68" y="88"/>
                    <a:pt x="88" y="68"/>
                    <a:pt x="88" y="44"/>
                  </a:cubicBezTo>
                  <a:cubicBezTo>
                    <a:pt x="88" y="20"/>
                    <a:pt x="68" y="0"/>
                    <a:pt x="44" y="0"/>
                  </a:cubicBezTo>
                  <a:close/>
                  <a:moveTo>
                    <a:pt x="44" y="84"/>
                  </a:moveTo>
                  <a:cubicBezTo>
                    <a:pt x="22" y="84"/>
                    <a:pt x="4" y="66"/>
                    <a:pt x="4" y="44"/>
                  </a:cubicBezTo>
                  <a:cubicBezTo>
                    <a:pt x="4" y="22"/>
                    <a:pt x="22" y="4"/>
                    <a:pt x="44" y="4"/>
                  </a:cubicBezTo>
                  <a:cubicBezTo>
                    <a:pt x="66" y="4"/>
                    <a:pt x="84" y="22"/>
                    <a:pt x="84" y="44"/>
                  </a:cubicBezTo>
                  <a:cubicBezTo>
                    <a:pt x="84" y="66"/>
                    <a:pt x="66" y="84"/>
                    <a:pt x="4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11" name="Freeform 175"/>
            <p:cNvSpPr>
              <a:spLocks noEditPoints="1"/>
            </p:cNvSpPr>
            <p:nvPr/>
          </p:nvSpPr>
          <p:spPr bwMode="auto">
            <a:xfrm>
              <a:off x="10067232" y="1236496"/>
              <a:ext cx="187869" cy="191482"/>
            </a:xfrm>
            <a:custGeom>
              <a:avLst/>
              <a:gdLst>
                <a:gd name="T0" fmla="*/ 0 w 104"/>
                <a:gd name="T1" fmla="*/ 345899588 h 106"/>
                <a:gd name="T2" fmla="*/ 238214279 w 104"/>
                <a:gd name="T3" fmla="*/ 238214447 h 106"/>
                <a:gd name="T4" fmla="*/ 339372703 w 104"/>
                <a:gd name="T5" fmla="*/ 0 h 106"/>
                <a:gd name="T6" fmla="*/ 107685066 w 104"/>
                <a:gd name="T7" fmla="*/ 107685141 h 106"/>
                <a:gd name="T8" fmla="*/ 0 w 104"/>
                <a:gd name="T9" fmla="*/ 345899588 h 106"/>
                <a:gd name="T10" fmla="*/ 62000383 w 104"/>
                <a:gd name="T11" fmla="*/ 283899162 h 106"/>
                <a:gd name="T12" fmla="*/ 130527407 w 104"/>
                <a:gd name="T13" fmla="*/ 130527499 h 106"/>
                <a:gd name="T14" fmla="*/ 130527407 w 104"/>
                <a:gd name="T15" fmla="*/ 130527499 h 106"/>
                <a:gd name="T16" fmla="*/ 215371938 w 104"/>
                <a:gd name="T17" fmla="*/ 215372089 h 106"/>
                <a:gd name="T18" fmla="*/ 215371938 w 104"/>
                <a:gd name="T19" fmla="*/ 215372089 h 106"/>
                <a:gd name="T20" fmla="*/ 62000383 w 104"/>
                <a:gd name="T21" fmla="*/ 283899162 h 10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4" h="106">
                  <a:moveTo>
                    <a:pt x="0" y="106"/>
                  </a:moveTo>
                  <a:lnTo>
                    <a:pt x="73" y="73"/>
                  </a:lnTo>
                  <a:lnTo>
                    <a:pt x="104" y="0"/>
                  </a:lnTo>
                  <a:lnTo>
                    <a:pt x="33" y="33"/>
                  </a:lnTo>
                  <a:lnTo>
                    <a:pt x="0" y="106"/>
                  </a:lnTo>
                  <a:close/>
                  <a:moveTo>
                    <a:pt x="19" y="87"/>
                  </a:moveTo>
                  <a:lnTo>
                    <a:pt x="40" y="40"/>
                  </a:lnTo>
                  <a:lnTo>
                    <a:pt x="66" y="66"/>
                  </a:lnTo>
                  <a:lnTo>
                    <a:pt x="19" y="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sp>
        <p:nvSpPr>
          <p:cNvPr id="28728" name="Freeform 176"/>
          <p:cNvSpPr>
            <a:spLocks noEditPoints="1"/>
          </p:cNvSpPr>
          <p:nvPr/>
        </p:nvSpPr>
        <p:spPr bwMode="auto">
          <a:xfrm>
            <a:off x="7510464" y="5097463"/>
            <a:ext cx="376237" cy="374650"/>
          </a:xfrm>
          <a:custGeom>
            <a:avLst/>
            <a:gdLst>
              <a:gd name="T0" fmla="*/ 571820549 w 208"/>
              <a:gd name="T1" fmla="*/ 429496599 h 208"/>
              <a:gd name="T2" fmla="*/ 571820549 w 208"/>
              <a:gd name="T3" fmla="*/ 322121548 h 208"/>
              <a:gd name="T4" fmla="*/ 356162585 w 208"/>
              <a:gd name="T5" fmla="*/ 322121548 h 208"/>
              <a:gd name="T6" fmla="*/ 356162585 w 208"/>
              <a:gd name="T7" fmla="*/ 247285211 h 208"/>
              <a:gd name="T8" fmla="*/ 463990663 w 208"/>
              <a:gd name="T9" fmla="*/ 247285211 h 208"/>
              <a:gd name="T10" fmla="*/ 463990663 w 208"/>
              <a:gd name="T11" fmla="*/ 0 h 208"/>
              <a:gd name="T12" fmla="*/ 215657963 w 208"/>
              <a:gd name="T13" fmla="*/ 0 h 208"/>
              <a:gd name="T14" fmla="*/ 215657963 w 208"/>
              <a:gd name="T15" fmla="*/ 247285211 h 208"/>
              <a:gd name="T16" fmla="*/ 323486040 w 208"/>
              <a:gd name="T17" fmla="*/ 247285211 h 208"/>
              <a:gd name="T18" fmla="*/ 323486040 w 208"/>
              <a:gd name="T19" fmla="*/ 322121548 h 208"/>
              <a:gd name="T20" fmla="*/ 107828077 w 208"/>
              <a:gd name="T21" fmla="*/ 322121548 h 208"/>
              <a:gd name="T22" fmla="*/ 107828077 w 208"/>
              <a:gd name="T23" fmla="*/ 429496599 h 208"/>
              <a:gd name="T24" fmla="*/ 0 w 208"/>
              <a:gd name="T25" fmla="*/ 429496599 h 208"/>
              <a:gd name="T26" fmla="*/ 0 w 208"/>
              <a:gd name="T27" fmla="*/ 676781809 h 208"/>
              <a:gd name="T28" fmla="*/ 248332699 w 208"/>
              <a:gd name="T29" fmla="*/ 676781809 h 208"/>
              <a:gd name="T30" fmla="*/ 248332699 w 208"/>
              <a:gd name="T31" fmla="*/ 429496599 h 208"/>
              <a:gd name="T32" fmla="*/ 137236063 w 208"/>
              <a:gd name="T33" fmla="*/ 429496599 h 208"/>
              <a:gd name="T34" fmla="*/ 137236063 w 208"/>
              <a:gd name="T35" fmla="*/ 354660261 h 208"/>
              <a:gd name="T36" fmla="*/ 542412562 w 208"/>
              <a:gd name="T37" fmla="*/ 354660261 h 208"/>
              <a:gd name="T38" fmla="*/ 542412562 w 208"/>
              <a:gd name="T39" fmla="*/ 429496599 h 208"/>
              <a:gd name="T40" fmla="*/ 431315926 w 208"/>
              <a:gd name="T41" fmla="*/ 429496599 h 208"/>
              <a:gd name="T42" fmla="*/ 431315926 w 208"/>
              <a:gd name="T43" fmla="*/ 676781809 h 208"/>
              <a:gd name="T44" fmla="*/ 679648626 w 208"/>
              <a:gd name="T45" fmla="*/ 676781809 h 208"/>
              <a:gd name="T46" fmla="*/ 679648626 w 208"/>
              <a:gd name="T47" fmla="*/ 429496599 h 208"/>
              <a:gd name="T48" fmla="*/ 571820549 w 208"/>
              <a:gd name="T49" fmla="*/ 429496599 h 208"/>
              <a:gd name="T50" fmla="*/ 248332699 w 208"/>
              <a:gd name="T51" fmla="*/ 29283941 h 208"/>
              <a:gd name="T52" fmla="*/ 431315926 w 208"/>
              <a:gd name="T53" fmla="*/ 29283941 h 208"/>
              <a:gd name="T54" fmla="*/ 431315926 w 208"/>
              <a:gd name="T55" fmla="*/ 214748299 h 208"/>
              <a:gd name="T56" fmla="*/ 248332699 w 208"/>
              <a:gd name="T57" fmla="*/ 214748299 h 208"/>
              <a:gd name="T58" fmla="*/ 248332699 w 208"/>
              <a:gd name="T59" fmla="*/ 29283941 h 208"/>
              <a:gd name="T60" fmla="*/ 215657963 w 208"/>
              <a:gd name="T61" fmla="*/ 647497869 h 208"/>
              <a:gd name="T62" fmla="*/ 29407986 w 208"/>
              <a:gd name="T63" fmla="*/ 647497869 h 208"/>
              <a:gd name="T64" fmla="*/ 29407986 w 208"/>
              <a:gd name="T65" fmla="*/ 462033510 h 208"/>
              <a:gd name="T66" fmla="*/ 215657963 w 208"/>
              <a:gd name="T67" fmla="*/ 462033510 h 208"/>
              <a:gd name="T68" fmla="*/ 215657963 w 208"/>
              <a:gd name="T69" fmla="*/ 647497869 h 208"/>
              <a:gd name="T70" fmla="*/ 650240639 w 208"/>
              <a:gd name="T71" fmla="*/ 647497869 h 208"/>
              <a:gd name="T72" fmla="*/ 463990663 w 208"/>
              <a:gd name="T73" fmla="*/ 647497869 h 208"/>
              <a:gd name="T74" fmla="*/ 463990663 w 208"/>
              <a:gd name="T75" fmla="*/ 462033510 h 208"/>
              <a:gd name="T76" fmla="*/ 650240639 w 208"/>
              <a:gd name="T77" fmla="*/ 462033510 h 208"/>
              <a:gd name="T78" fmla="*/ 650240639 w 208"/>
              <a:gd name="T79" fmla="*/ 647497869 h 2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08" h="208">
                <a:moveTo>
                  <a:pt x="175" y="132"/>
                </a:moveTo>
                <a:lnTo>
                  <a:pt x="175" y="99"/>
                </a:lnTo>
                <a:lnTo>
                  <a:pt x="109" y="99"/>
                </a:lnTo>
                <a:lnTo>
                  <a:pt x="109" y="76"/>
                </a:lnTo>
                <a:lnTo>
                  <a:pt x="142" y="76"/>
                </a:lnTo>
                <a:lnTo>
                  <a:pt x="142" y="0"/>
                </a:lnTo>
                <a:lnTo>
                  <a:pt x="66" y="0"/>
                </a:lnTo>
                <a:lnTo>
                  <a:pt x="66" y="76"/>
                </a:lnTo>
                <a:lnTo>
                  <a:pt x="99" y="76"/>
                </a:lnTo>
                <a:lnTo>
                  <a:pt x="99" y="99"/>
                </a:lnTo>
                <a:lnTo>
                  <a:pt x="33" y="99"/>
                </a:lnTo>
                <a:lnTo>
                  <a:pt x="33" y="132"/>
                </a:lnTo>
                <a:lnTo>
                  <a:pt x="0" y="132"/>
                </a:lnTo>
                <a:lnTo>
                  <a:pt x="0" y="208"/>
                </a:lnTo>
                <a:lnTo>
                  <a:pt x="76" y="208"/>
                </a:lnTo>
                <a:lnTo>
                  <a:pt x="76" y="132"/>
                </a:lnTo>
                <a:lnTo>
                  <a:pt x="42" y="132"/>
                </a:lnTo>
                <a:lnTo>
                  <a:pt x="42" y="109"/>
                </a:lnTo>
                <a:lnTo>
                  <a:pt x="166" y="109"/>
                </a:lnTo>
                <a:lnTo>
                  <a:pt x="166" y="132"/>
                </a:lnTo>
                <a:lnTo>
                  <a:pt x="132" y="132"/>
                </a:lnTo>
                <a:lnTo>
                  <a:pt x="132" y="208"/>
                </a:lnTo>
                <a:lnTo>
                  <a:pt x="208" y="208"/>
                </a:lnTo>
                <a:lnTo>
                  <a:pt x="208" y="132"/>
                </a:lnTo>
                <a:lnTo>
                  <a:pt x="175" y="132"/>
                </a:lnTo>
                <a:close/>
                <a:moveTo>
                  <a:pt x="76" y="9"/>
                </a:moveTo>
                <a:lnTo>
                  <a:pt x="132" y="9"/>
                </a:lnTo>
                <a:lnTo>
                  <a:pt x="132" y="66"/>
                </a:lnTo>
                <a:lnTo>
                  <a:pt x="76" y="66"/>
                </a:lnTo>
                <a:lnTo>
                  <a:pt x="76" y="9"/>
                </a:lnTo>
                <a:close/>
                <a:moveTo>
                  <a:pt x="66" y="199"/>
                </a:moveTo>
                <a:lnTo>
                  <a:pt x="9" y="199"/>
                </a:lnTo>
                <a:lnTo>
                  <a:pt x="9" y="142"/>
                </a:lnTo>
                <a:lnTo>
                  <a:pt x="66" y="142"/>
                </a:lnTo>
                <a:lnTo>
                  <a:pt x="66" y="199"/>
                </a:lnTo>
                <a:close/>
                <a:moveTo>
                  <a:pt x="199" y="199"/>
                </a:moveTo>
                <a:lnTo>
                  <a:pt x="142" y="199"/>
                </a:lnTo>
                <a:lnTo>
                  <a:pt x="142" y="142"/>
                </a:lnTo>
                <a:lnTo>
                  <a:pt x="199" y="142"/>
                </a:lnTo>
                <a:lnTo>
                  <a:pt x="199" y="1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29" name="Freeform 177"/>
          <p:cNvSpPr>
            <a:spLocks noEditPoints="1"/>
          </p:cNvSpPr>
          <p:nvPr/>
        </p:nvSpPr>
        <p:spPr bwMode="auto">
          <a:xfrm>
            <a:off x="8315325" y="5097463"/>
            <a:ext cx="374651" cy="374650"/>
          </a:xfrm>
          <a:custGeom>
            <a:avLst/>
            <a:gdLst>
              <a:gd name="T0" fmla="*/ 1236106586 w 88"/>
              <a:gd name="T1" fmla="*/ 872547078 h 88"/>
              <a:gd name="T2" fmla="*/ 908900900 w 88"/>
              <a:gd name="T3" fmla="*/ 1072503743 h 88"/>
              <a:gd name="T4" fmla="*/ 563520431 w 88"/>
              <a:gd name="T5" fmla="*/ 908900900 h 88"/>
              <a:gd name="T6" fmla="*/ 581695214 w 88"/>
              <a:gd name="T7" fmla="*/ 799835176 h 88"/>
              <a:gd name="T8" fmla="*/ 545341391 w 88"/>
              <a:gd name="T9" fmla="*/ 654407115 h 88"/>
              <a:gd name="T10" fmla="*/ 1127036605 w 88"/>
              <a:gd name="T11" fmla="*/ 345380469 h 88"/>
              <a:gd name="T12" fmla="*/ 1308818488 w 88"/>
              <a:gd name="T13" fmla="*/ 436271410 h 88"/>
              <a:gd name="T14" fmla="*/ 1526954193 w 88"/>
              <a:gd name="T15" fmla="*/ 218135705 h 88"/>
              <a:gd name="T16" fmla="*/ 1308818488 w 88"/>
              <a:gd name="T17" fmla="*/ 0 h 88"/>
              <a:gd name="T18" fmla="*/ 1090682783 w 88"/>
              <a:gd name="T19" fmla="*/ 218135705 h 88"/>
              <a:gd name="T20" fmla="*/ 1108857565 w 88"/>
              <a:gd name="T21" fmla="*/ 290847607 h 88"/>
              <a:gd name="T22" fmla="*/ 490808530 w 88"/>
              <a:gd name="T23" fmla="*/ 599874253 h 88"/>
              <a:gd name="T24" fmla="*/ 290847607 w 88"/>
              <a:gd name="T25" fmla="*/ 508983312 h 88"/>
              <a:gd name="T26" fmla="*/ 0 w 88"/>
              <a:gd name="T27" fmla="*/ 799835176 h 88"/>
              <a:gd name="T28" fmla="*/ 290847607 w 88"/>
              <a:gd name="T29" fmla="*/ 1090682783 h 88"/>
              <a:gd name="T30" fmla="*/ 527162352 w 88"/>
              <a:gd name="T31" fmla="*/ 981612802 h 88"/>
              <a:gd name="T32" fmla="*/ 890721860 w 88"/>
              <a:gd name="T33" fmla="*/ 1145215645 h 88"/>
              <a:gd name="T34" fmla="*/ 872547078 w 88"/>
              <a:gd name="T35" fmla="*/ 1236106586 h 88"/>
              <a:gd name="T36" fmla="*/ 1236106586 w 88"/>
              <a:gd name="T37" fmla="*/ 1599666095 h 88"/>
              <a:gd name="T38" fmla="*/ 1599666095 w 88"/>
              <a:gd name="T39" fmla="*/ 1236106586 h 88"/>
              <a:gd name="T40" fmla="*/ 1236106586 w 88"/>
              <a:gd name="T41" fmla="*/ 872547078 h 88"/>
              <a:gd name="T42" fmla="*/ 1308818488 w 88"/>
              <a:gd name="T43" fmla="*/ 72711902 h 88"/>
              <a:gd name="T44" fmla="*/ 1454242291 w 88"/>
              <a:gd name="T45" fmla="*/ 218135705 h 88"/>
              <a:gd name="T46" fmla="*/ 1308818488 w 88"/>
              <a:gd name="T47" fmla="*/ 363559509 h 88"/>
              <a:gd name="T48" fmla="*/ 1163394685 w 88"/>
              <a:gd name="T49" fmla="*/ 218135705 h 88"/>
              <a:gd name="T50" fmla="*/ 1308818488 w 88"/>
              <a:gd name="T51" fmla="*/ 72711902 h 88"/>
              <a:gd name="T52" fmla="*/ 290847607 w 88"/>
              <a:gd name="T53" fmla="*/ 1017970881 h 88"/>
              <a:gd name="T54" fmla="*/ 72711902 w 88"/>
              <a:gd name="T55" fmla="*/ 799835176 h 88"/>
              <a:gd name="T56" fmla="*/ 290847607 w 88"/>
              <a:gd name="T57" fmla="*/ 581695214 h 88"/>
              <a:gd name="T58" fmla="*/ 508983312 w 88"/>
              <a:gd name="T59" fmla="*/ 799835176 h 88"/>
              <a:gd name="T60" fmla="*/ 290847607 w 88"/>
              <a:gd name="T61" fmla="*/ 1017970881 h 88"/>
              <a:gd name="T62" fmla="*/ 1236106586 w 88"/>
              <a:gd name="T63" fmla="*/ 1526954193 h 88"/>
              <a:gd name="T64" fmla="*/ 945258980 w 88"/>
              <a:gd name="T65" fmla="*/ 1236106586 h 88"/>
              <a:gd name="T66" fmla="*/ 1236106586 w 88"/>
              <a:gd name="T67" fmla="*/ 945258980 h 88"/>
              <a:gd name="T68" fmla="*/ 1526954193 w 88"/>
              <a:gd name="T69" fmla="*/ 1236106586 h 88"/>
              <a:gd name="T70" fmla="*/ 1236106586 w 88"/>
              <a:gd name="T71" fmla="*/ 1526954193 h 8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8" h="88">
                <a:moveTo>
                  <a:pt x="68" y="48"/>
                </a:moveTo>
                <a:cubicBezTo>
                  <a:pt x="60" y="48"/>
                  <a:pt x="54" y="52"/>
                  <a:pt x="50" y="59"/>
                </a:cubicBezTo>
                <a:cubicBezTo>
                  <a:pt x="31" y="50"/>
                  <a:pt x="31" y="50"/>
                  <a:pt x="31" y="50"/>
                </a:cubicBezTo>
                <a:cubicBezTo>
                  <a:pt x="32" y="48"/>
                  <a:pt x="32" y="46"/>
                  <a:pt x="32" y="44"/>
                </a:cubicBezTo>
                <a:cubicBezTo>
                  <a:pt x="32" y="41"/>
                  <a:pt x="31" y="38"/>
                  <a:pt x="30" y="36"/>
                </a:cubicBezTo>
                <a:cubicBezTo>
                  <a:pt x="62" y="19"/>
                  <a:pt x="62" y="19"/>
                  <a:pt x="62" y="19"/>
                </a:cubicBezTo>
                <a:cubicBezTo>
                  <a:pt x="65" y="22"/>
                  <a:pt x="68" y="24"/>
                  <a:pt x="72" y="24"/>
                </a:cubicBezTo>
                <a:cubicBezTo>
                  <a:pt x="79" y="24"/>
                  <a:pt x="84" y="19"/>
                  <a:pt x="84" y="12"/>
                </a:cubicBezTo>
                <a:cubicBezTo>
                  <a:pt x="84" y="5"/>
                  <a:pt x="79" y="0"/>
                  <a:pt x="72" y="0"/>
                </a:cubicBezTo>
                <a:cubicBezTo>
                  <a:pt x="65" y="0"/>
                  <a:pt x="60" y="5"/>
                  <a:pt x="60" y="12"/>
                </a:cubicBezTo>
                <a:cubicBezTo>
                  <a:pt x="60" y="13"/>
                  <a:pt x="60" y="14"/>
                  <a:pt x="61" y="16"/>
                </a:cubicBezTo>
                <a:cubicBezTo>
                  <a:pt x="27" y="33"/>
                  <a:pt x="27" y="33"/>
                  <a:pt x="27" y="33"/>
                </a:cubicBezTo>
                <a:cubicBezTo>
                  <a:pt x="24" y="30"/>
                  <a:pt x="20" y="28"/>
                  <a:pt x="16" y="28"/>
                </a:cubicBezTo>
                <a:cubicBezTo>
                  <a:pt x="7" y="28"/>
                  <a:pt x="0" y="35"/>
                  <a:pt x="0" y="44"/>
                </a:cubicBezTo>
                <a:cubicBezTo>
                  <a:pt x="0" y="53"/>
                  <a:pt x="7" y="60"/>
                  <a:pt x="16" y="60"/>
                </a:cubicBezTo>
                <a:cubicBezTo>
                  <a:pt x="21" y="60"/>
                  <a:pt x="26" y="58"/>
                  <a:pt x="29" y="54"/>
                </a:cubicBezTo>
                <a:cubicBezTo>
                  <a:pt x="49" y="63"/>
                  <a:pt x="49" y="63"/>
                  <a:pt x="49" y="63"/>
                </a:cubicBezTo>
                <a:cubicBezTo>
                  <a:pt x="48" y="64"/>
                  <a:pt x="48" y="66"/>
                  <a:pt x="48" y="68"/>
                </a:cubicBezTo>
                <a:cubicBezTo>
                  <a:pt x="48" y="79"/>
                  <a:pt x="57" y="88"/>
                  <a:pt x="68" y="88"/>
                </a:cubicBezTo>
                <a:cubicBezTo>
                  <a:pt x="79" y="88"/>
                  <a:pt x="88" y="79"/>
                  <a:pt x="88" y="68"/>
                </a:cubicBezTo>
                <a:cubicBezTo>
                  <a:pt x="88" y="57"/>
                  <a:pt x="79" y="48"/>
                  <a:pt x="68" y="48"/>
                </a:cubicBezTo>
                <a:close/>
                <a:moveTo>
                  <a:pt x="72" y="4"/>
                </a:moveTo>
                <a:cubicBezTo>
                  <a:pt x="76" y="4"/>
                  <a:pt x="80" y="8"/>
                  <a:pt x="80" y="12"/>
                </a:cubicBezTo>
                <a:cubicBezTo>
                  <a:pt x="80" y="16"/>
                  <a:pt x="76" y="20"/>
                  <a:pt x="72" y="20"/>
                </a:cubicBezTo>
                <a:cubicBezTo>
                  <a:pt x="68" y="20"/>
                  <a:pt x="64" y="16"/>
                  <a:pt x="64" y="12"/>
                </a:cubicBezTo>
                <a:cubicBezTo>
                  <a:pt x="64" y="8"/>
                  <a:pt x="68" y="4"/>
                  <a:pt x="72" y="4"/>
                </a:cubicBezTo>
                <a:close/>
                <a:moveTo>
                  <a:pt x="16" y="56"/>
                </a:moveTo>
                <a:cubicBezTo>
                  <a:pt x="9" y="56"/>
                  <a:pt x="4" y="51"/>
                  <a:pt x="4" y="44"/>
                </a:cubicBezTo>
                <a:cubicBezTo>
                  <a:pt x="4" y="37"/>
                  <a:pt x="9" y="32"/>
                  <a:pt x="16" y="32"/>
                </a:cubicBezTo>
                <a:cubicBezTo>
                  <a:pt x="23" y="32"/>
                  <a:pt x="28" y="37"/>
                  <a:pt x="28" y="44"/>
                </a:cubicBezTo>
                <a:cubicBezTo>
                  <a:pt x="28" y="51"/>
                  <a:pt x="23" y="56"/>
                  <a:pt x="16" y="56"/>
                </a:cubicBezTo>
                <a:close/>
                <a:moveTo>
                  <a:pt x="68" y="84"/>
                </a:moveTo>
                <a:cubicBezTo>
                  <a:pt x="59" y="84"/>
                  <a:pt x="52" y="77"/>
                  <a:pt x="52" y="68"/>
                </a:cubicBezTo>
                <a:cubicBezTo>
                  <a:pt x="52" y="59"/>
                  <a:pt x="59" y="52"/>
                  <a:pt x="68" y="52"/>
                </a:cubicBezTo>
                <a:cubicBezTo>
                  <a:pt x="77" y="52"/>
                  <a:pt x="84" y="59"/>
                  <a:pt x="84" y="68"/>
                </a:cubicBezTo>
                <a:cubicBezTo>
                  <a:pt x="84" y="77"/>
                  <a:pt x="77" y="84"/>
                  <a:pt x="68"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30" name="Freeform 178"/>
          <p:cNvSpPr>
            <a:spLocks/>
          </p:cNvSpPr>
          <p:nvPr/>
        </p:nvSpPr>
        <p:spPr bwMode="auto">
          <a:xfrm>
            <a:off x="9131302" y="5140325"/>
            <a:ext cx="419100" cy="331788"/>
          </a:xfrm>
          <a:custGeom>
            <a:avLst/>
            <a:gdLst>
              <a:gd name="T0" fmla="*/ 0 w 232"/>
              <a:gd name="T1" fmla="*/ 0 h 184"/>
              <a:gd name="T2" fmla="*/ 300220117 w 232"/>
              <a:gd name="T3" fmla="*/ 299676692 h 184"/>
              <a:gd name="T4" fmla="*/ 300220117 w 232"/>
              <a:gd name="T5" fmla="*/ 475573018 h 184"/>
              <a:gd name="T6" fmla="*/ 332852110 w 232"/>
              <a:gd name="T7" fmla="*/ 475573018 h 184"/>
              <a:gd name="T8" fmla="*/ 332852110 w 232"/>
              <a:gd name="T9" fmla="*/ 283390229 h 184"/>
              <a:gd name="T10" fmla="*/ 202322331 w 232"/>
              <a:gd name="T11" fmla="*/ 153094917 h 184"/>
              <a:gd name="T12" fmla="*/ 378539430 w 232"/>
              <a:gd name="T13" fmla="*/ 153094917 h 184"/>
              <a:gd name="T14" fmla="*/ 378539430 w 232"/>
              <a:gd name="T15" fmla="*/ 123780366 h 184"/>
              <a:gd name="T16" fmla="*/ 169690338 w 232"/>
              <a:gd name="T17" fmla="*/ 123780366 h 184"/>
              <a:gd name="T18" fmla="*/ 78317506 w 232"/>
              <a:gd name="T19" fmla="*/ 29316355 h 184"/>
              <a:gd name="T20" fmla="*/ 678759547 w 232"/>
              <a:gd name="T21" fmla="*/ 29316355 h 184"/>
              <a:gd name="T22" fmla="*/ 424224943 w 232"/>
              <a:gd name="T23" fmla="*/ 283390229 h 184"/>
              <a:gd name="T24" fmla="*/ 424224943 w 232"/>
              <a:gd name="T25" fmla="*/ 599353384 h 184"/>
              <a:gd name="T26" fmla="*/ 456856936 w 232"/>
              <a:gd name="T27" fmla="*/ 599353384 h 184"/>
              <a:gd name="T28" fmla="*/ 456856936 w 232"/>
              <a:gd name="T29" fmla="*/ 299676692 h 184"/>
              <a:gd name="T30" fmla="*/ 757077053 w 232"/>
              <a:gd name="T31" fmla="*/ 0 h 184"/>
              <a:gd name="T32" fmla="*/ 0 w 232"/>
              <a:gd name="T33" fmla="*/ 0 h 18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32" h="184">
                <a:moveTo>
                  <a:pt x="0" y="0"/>
                </a:moveTo>
                <a:lnTo>
                  <a:pt x="92" y="92"/>
                </a:lnTo>
                <a:lnTo>
                  <a:pt x="92" y="146"/>
                </a:lnTo>
                <a:lnTo>
                  <a:pt x="102" y="146"/>
                </a:lnTo>
                <a:lnTo>
                  <a:pt x="102" y="87"/>
                </a:lnTo>
                <a:lnTo>
                  <a:pt x="62" y="47"/>
                </a:lnTo>
                <a:lnTo>
                  <a:pt x="116" y="47"/>
                </a:lnTo>
                <a:lnTo>
                  <a:pt x="116" y="38"/>
                </a:lnTo>
                <a:lnTo>
                  <a:pt x="52" y="38"/>
                </a:lnTo>
                <a:lnTo>
                  <a:pt x="24" y="9"/>
                </a:lnTo>
                <a:lnTo>
                  <a:pt x="208" y="9"/>
                </a:lnTo>
                <a:lnTo>
                  <a:pt x="130" y="87"/>
                </a:lnTo>
                <a:lnTo>
                  <a:pt x="130" y="184"/>
                </a:lnTo>
                <a:lnTo>
                  <a:pt x="140" y="184"/>
                </a:lnTo>
                <a:lnTo>
                  <a:pt x="140" y="92"/>
                </a:lnTo>
                <a:lnTo>
                  <a:pt x="232"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31" name="Freeform 179"/>
          <p:cNvSpPr>
            <a:spLocks noEditPoints="1"/>
          </p:cNvSpPr>
          <p:nvPr/>
        </p:nvSpPr>
        <p:spPr bwMode="auto">
          <a:xfrm>
            <a:off x="7570789" y="2608263"/>
            <a:ext cx="298451" cy="406400"/>
          </a:xfrm>
          <a:custGeom>
            <a:avLst/>
            <a:gdLst>
              <a:gd name="T0" fmla="*/ 0 w 165"/>
              <a:gd name="T1" fmla="*/ 0 h 225"/>
              <a:gd name="T2" fmla="*/ 0 w 165"/>
              <a:gd name="T3" fmla="*/ 734137216 h 225"/>
              <a:gd name="T4" fmla="*/ 29407273 w 165"/>
              <a:gd name="T5" fmla="*/ 734137216 h 225"/>
              <a:gd name="T6" fmla="*/ 29407273 w 165"/>
              <a:gd name="T7" fmla="*/ 525316252 h 225"/>
              <a:gd name="T8" fmla="*/ 539132742 w 165"/>
              <a:gd name="T9" fmla="*/ 270815929 h 225"/>
              <a:gd name="T10" fmla="*/ 0 w 165"/>
              <a:gd name="T11" fmla="*/ 0 h 225"/>
              <a:gd name="T12" fmla="*/ 29407273 w 165"/>
              <a:gd name="T13" fmla="*/ 45679360 h 225"/>
              <a:gd name="T14" fmla="*/ 477051524 w 165"/>
              <a:gd name="T15" fmla="*/ 270815929 h 225"/>
              <a:gd name="T16" fmla="*/ 29407273 w 165"/>
              <a:gd name="T17" fmla="*/ 495950692 h 225"/>
              <a:gd name="T18" fmla="*/ 29407273 w 165"/>
              <a:gd name="T19" fmla="*/ 45679360 h 2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5" h="225">
                <a:moveTo>
                  <a:pt x="0" y="0"/>
                </a:moveTo>
                <a:lnTo>
                  <a:pt x="0" y="225"/>
                </a:lnTo>
                <a:lnTo>
                  <a:pt x="9" y="225"/>
                </a:lnTo>
                <a:lnTo>
                  <a:pt x="9" y="161"/>
                </a:lnTo>
                <a:lnTo>
                  <a:pt x="165" y="83"/>
                </a:lnTo>
                <a:lnTo>
                  <a:pt x="0" y="0"/>
                </a:lnTo>
                <a:close/>
                <a:moveTo>
                  <a:pt x="9" y="14"/>
                </a:moveTo>
                <a:lnTo>
                  <a:pt x="146" y="83"/>
                </a:lnTo>
                <a:lnTo>
                  <a:pt x="9" y="152"/>
                </a:lnTo>
                <a:lnTo>
                  <a:pt x="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732" name="组合 457"/>
          <p:cNvGrpSpPr>
            <a:grpSpLocks/>
          </p:cNvGrpSpPr>
          <p:nvPr/>
        </p:nvGrpSpPr>
        <p:grpSpPr bwMode="auto">
          <a:xfrm>
            <a:off x="8340728" y="2598738"/>
            <a:ext cx="392113" cy="393700"/>
            <a:chOff x="8340279" y="1944619"/>
            <a:chExt cx="391997" cy="393803"/>
          </a:xfrm>
        </p:grpSpPr>
        <p:sp>
          <p:nvSpPr>
            <p:cNvPr id="28808" name="Freeform 180"/>
            <p:cNvSpPr>
              <a:spLocks noEditPoints="1"/>
            </p:cNvSpPr>
            <p:nvPr/>
          </p:nvSpPr>
          <p:spPr bwMode="auto">
            <a:xfrm>
              <a:off x="8340279" y="2025908"/>
              <a:ext cx="310707" cy="312514"/>
            </a:xfrm>
            <a:custGeom>
              <a:avLst/>
              <a:gdLst>
                <a:gd name="T0" fmla="*/ 0 w 172"/>
                <a:gd name="T1" fmla="*/ 303479997 h 173"/>
                <a:gd name="T2" fmla="*/ 0 w 172"/>
                <a:gd name="T3" fmla="*/ 564537573 h 173"/>
                <a:gd name="T4" fmla="*/ 261057105 w 172"/>
                <a:gd name="T5" fmla="*/ 564537573 h 173"/>
                <a:gd name="T6" fmla="*/ 561272325 w 172"/>
                <a:gd name="T7" fmla="*/ 264321812 h 173"/>
                <a:gd name="T8" fmla="*/ 300215219 w 172"/>
                <a:gd name="T9" fmla="*/ 0 h 173"/>
                <a:gd name="T10" fmla="*/ 0 w 172"/>
                <a:gd name="T11" fmla="*/ 303479997 h 173"/>
                <a:gd name="T12" fmla="*/ 29369037 w 172"/>
                <a:gd name="T13" fmla="*/ 332849087 h 173"/>
                <a:gd name="T14" fmla="*/ 153370033 w 172"/>
                <a:gd name="T15" fmla="*/ 411165457 h 173"/>
                <a:gd name="T16" fmla="*/ 231688068 w 172"/>
                <a:gd name="T17" fmla="*/ 535168483 h 173"/>
                <a:gd name="T18" fmla="*/ 29369037 w 172"/>
                <a:gd name="T19" fmla="*/ 535168483 h 173"/>
                <a:gd name="T20" fmla="*/ 29369037 w 172"/>
                <a:gd name="T21" fmla="*/ 332849087 h 173"/>
                <a:gd name="T22" fmla="*/ 261057105 w 172"/>
                <a:gd name="T23" fmla="*/ 525379389 h 173"/>
                <a:gd name="T24" fmla="*/ 176214223 w 172"/>
                <a:gd name="T25" fmla="*/ 388323032 h 173"/>
                <a:gd name="T26" fmla="*/ 39158114 w 172"/>
                <a:gd name="T27" fmla="*/ 303479997 h 173"/>
                <a:gd name="T28" fmla="*/ 300215219 w 172"/>
                <a:gd name="T29" fmla="*/ 48949086 h 173"/>
                <a:gd name="T30" fmla="*/ 515587557 w 172"/>
                <a:gd name="T31" fmla="*/ 264321812 h 173"/>
                <a:gd name="T32" fmla="*/ 261057105 w 172"/>
                <a:gd name="T33" fmla="*/ 525379389 h 1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2" h="173">
                  <a:moveTo>
                    <a:pt x="0" y="93"/>
                  </a:moveTo>
                  <a:lnTo>
                    <a:pt x="0" y="173"/>
                  </a:lnTo>
                  <a:lnTo>
                    <a:pt x="80" y="173"/>
                  </a:lnTo>
                  <a:lnTo>
                    <a:pt x="172" y="81"/>
                  </a:lnTo>
                  <a:lnTo>
                    <a:pt x="92" y="0"/>
                  </a:lnTo>
                  <a:lnTo>
                    <a:pt x="0" y="93"/>
                  </a:lnTo>
                  <a:close/>
                  <a:moveTo>
                    <a:pt x="9" y="102"/>
                  </a:moveTo>
                  <a:lnTo>
                    <a:pt x="47" y="126"/>
                  </a:lnTo>
                  <a:lnTo>
                    <a:pt x="71" y="164"/>
                  </a:lnTo>
                  <a:lnTo>
                    <a:pt x="9" y="164"/>
                  </a:lnTo>
                  <a:lnTo>
                    <a:pt x="9" y="102"/>
                  </a:lnTo>
                  <a:close/>
                  <a:moveTo>
                    <a:pt x="80" y="161"/>
                  </a:moveTo>
                  <a:lnTo>
                    <a:pt x="54" y="119"/>
                  </a:lnTo>
                  <a:lnTo>
                    <a:pt x="12" y="93"/>
                  </a:lnTo>
                  <a:lnTo>
                    <a:pt x="92" y="15"/>
                  </a:lnTo>
                  <a:lnTo>
                    <a:pt x="158" y="81"/>
                  </a:lnTo>
                  <a:lnTo>
                    <a:pt x="80" y="1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09" name="Freeform 181"/>
            <p:cNvSpPr>
              <a:spLocks noEditPoints="1"/>
            </p:cNvSpPr>
            <p:nvPr/>
          </p:nvSpPr>
          <p:spPr bwMode="auto">
            <a:xfrm>
              <a:off x="8528148" y="1944619"/>
              <a:ext cx="204128" cy="205934"/>
            </a:xfrm>
            <a:custGeom>
              <a:avLst/>
              <a:gdLst>
                <a:gd name="T0" fmla="*/ 114212326 w 113"/>
                <a:gd name="T1" fmla="*/ 0 h 114"/>
                <a:gd name="T2" fmla="*/ 0 w 113"/>
                <a:gd name="T3" fmla="*/ 110949652 h 114"/>
                <a:gd name="T4" fmla="*/ 261058035 w 113"/>
                <a:gd name="T5" fmla="*/ 372007126 h 114"/>
                <a:gd name="T6" fmla="*/ 368745490 w 113"/>
                <a:gd name="T7" fmla="*/ 254530811 h 114"/>
                <a:gd name="T8" fmla="*/ 114212326 w 113"/>
                <a:gd name="T9" fmla="*/ 0 h 114"/>
                <a:gd name="T10" fmla="*/ 45684930 w 113"/>
                <a:gd name="T11" fmla="*/ 110949652 h 114"/>
                <a:gd name="T12" fmla="*/ 114212326 w 113"/>
                <a:gd name="T13" fmla="*/ 39158169 h 114"/>
                <a:gd name="T14" fmla="*/ 332849672 w 113"/>
                <a:gd name="T15" fmla="*/ 254530811 h 114"/>
                <a:gd name="T16" fmla="*/ 261058035 w 113"/>
                <a:gd name="T17" fmla="*/ 326322294 h 114"/>
                <a:gd name="T18" fmla="*/ 45684930 w 113"/>
                <a:gd name="T19" fmla="*/ 110949652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3" h="114">
                  <a:moveTo>
                    <a:pt x="35" y="0"/>
                  </a:moveTo>
                  <a:lnTo>
                    <a:pt x="0" y="34"/>
                  </a:lnTo>
                  <a:lnTo>
                    <a:pt x="80" y="114"/>
                  </a:lnTo>
                  <a:lnTo>
                    <a:pt x="113" y="78"/>
                  </a:lnTo>
                  <a:lnTo>
                    <a:pt x="35" y="0"/>
                  </a:lnTo>
                  <a:close/>
                  <a:moveTo>
                    <a:pt x="14" y="34"/>
                  </a:moveTo>
                  <a:lnTo>
                    <a:pt x="35" y="12"/>
                  </a:lnTo>
                  <a:lnTo>
                    <a:pt x="102" y="78"/>
                  </a:lnTo>
                  <a:lnTo>
                    <a:pt x="80" y="100"/>
                  </a:lnTo>
                  <a:lnTo>
                    <a:pt x="14"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33" name="组合 460"/>
          <p:cNvGrpSpPr>
            <a:grpSpLocks/>
          </p:cNvGrpSpPr>
          <p:nvPr/>
        </p:nvGrpSpPr>
        <p:grpSpPr bwMode="auto">
          <a:xfrm>
            <a:off x="9134477" y="2638429"/>
            <a:ext cx="411163" cy="341313"/>
            <a:chOff x="9135111" y="1984361"/>
            <a:chExt cx="410062" cy="341417"/>
          </a:xfrm>
        </p:grpSpPr>
        <p:sp>
          <p:nvSpPr>
            <p:cNvPr id="28805" name="Freeform 182"/>
            <p:cNvSpPr>
              <a:spLocks noEditPoints="1"/>
            </p:cNvSpPr>
            <p:nvPr/>
          </p:nvSpPr>
          <p:spPr bwMode="auto">
            <a:xfrm>
              <a:off x="9135111" y="1984361"/>
              <a:ext cx="410062" cy="341417"/>
            </a:xfrm>
            <a:custGeom>
              <a:avLst/>
              <a:gdLst>
                <a:gd name="T0" fmla="*/ 1660345309 w 96"/>
                <a:gd name="T1" fmla="*/ 91068717 h 80"/>
                <a:gd name="T2" fmla="*/ 1423150071 w 96"/>
                <a:gd name="T3" fmla="*/ 0 h 80"/>
                <a:gd name="T4" fmla="*/ 328421219 w 96"/>
                <a:gd name="T5" fmla="*/ 0 h 80"/>
                <a:gd name="T6" fmla="*/ 91225981 w 96"/>
                <a:gd name="T7" fmla="*/ 91068717 h 80"/>
                <a:gd name="T8" fmla="*/ 0 w 96"/>
                <a:gd name="T9" fmla="*/ 327841407 h 80"/>
                <a:gd name="T10" fmla="*/ 0 w 96"/>
                <a:gd name="T11" fmla="*/ 1129228192 h 80"/>
                <a:gd name="T12" fmla="*/ 91225981 w 96"/>
                <a:gd name="T13" fmla="*/ 1366000882 h 80"/>
                <a:gd name="T14" fmla="*/ 328421219 w 96"/>
                <a:gd name="T15" fmla="*/ 1457069599 h 80"/>
                <a:gd name="T16" fmla="*/ 1423150071 w 96"/>
                <a:gd name="T17" fmla="*/ 1457069599 h 80"/>
                <a:gd name="T18" fmla="*/ 1660345309 w 96"/>
                <a:gd name="T19" fmla="*/ 1366000882 h 80"/>
                <a:gd name="T20" fmla="*/ 1751571290 w 96"/>
                <a:gd name="T21" fmla="*/ 1129228192 h 80"/>
                <a:gd name="T22" fmla="*/ 1751571290 w 96"/>
                <a:gd name="T23" fmla="*/ 327841407 h 80"/>
                <a:gd name="T24" fmla="*/ 1660345309 w 96"/>
                <a:gd name="T25" fmla="*/ 91068717 h 80"/>
                <a:gd name="T26" fmla="*/ 145964986 w 96"/>
                <a:gd name="T27" fmla="*/ 145708240 h 80"/>
                <a:gd name="T28" fmla="*/ 328421219 w 96"/>
                <a:gd name="T29" fmla="*/ 72854120 h 80"/>
                <a:gd name="T30" fmla="*/ 1423150071 w 96"/>
                <a:gd name="T31" fmla="*/ 72854120 h 80"/>
                <a:gd name="T32" fmla="*/ 1605606304 w 96"/>
                <a:gd name="T33" fmla="*/ 145708240 h 80"/>
                <a:gd name="T34" fmla="*/ 1678588797 w 96"/>
                <a:gd name="T35" fmla="*/ 327841407 h 80"/>
                <a:gd name="T36" fmla="*/ 1678588797 w 96"/>
                <a:gd name="T37" fmla="*/ 364266333 h 80"/>
                <a:gd name="T38" fmla="*/ 72982493 w 96"/>
                <a:gd name="T39" fmla="*/ 364266333 h 80"/>
                <a:gd name="T40" fmla="*/ 72982493 w 96"/>
                <a:gd name="T41" fmla="*/ 327841407 h 80"/>
                <a:gd name="T42" fmla="*/ 145964986 w 96"/>
                <a:gd name="T43" fmla="*/ 145708240 h 80"/>
                <a:gd name="T44" fmla="*/ 1605606304 w 96"/>
                <a:gd name="T45" fmla="*/ 1311361358 h 80"/>
                <a:gd name="T46" fmla="*/ 1423150071 w 96"/>
                <a:gd name="T47" fmla="*/ 1384215479 h 80"/>
                <a:gd name="T48" fmla="*/ 328421219 w 96"/>
                <a:gd name="T49" fmla="*/ 1384215479 h 80"/>
                <a:gd name="T50" fmla="*/ 145964986 w 96"/>
                <a:gd name="T51" fmla="*/ 1311361358 h 80"/>
                <a:gd name="T52" fmla="*/ 72982493 w 96"/>
                <a:gd name="T53" fmla="*/ 1129228192 h 80"/>
                <a:gd name="T54" fmla="*/ 72982493 w 96"/>
                <a:gd name="T55" fmla="*/ 509974573 h 80"/>
                <a:gd name="T56" fmla="*/ 1678588797 w 96"/>
                <a:gd name="T57" fmla="*/ 509974573 h 80"/>
                <a:gd name="T58" fmla="*/ 1678588797 w 96"/>
                <a:gd name="T59" fmla="*/ 1129228192 h 80"/>
                <a:gd name="T60" fmla="*/ 1605606304 w 96"/>
                <a:gd name="T61" fmla="*/ 1311361358 h 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96" h="80">
                  <a:moveTo>
                    <a:pt x="91" y="5"/>
                  </a:moveTo>
                  <a:cubicBezTo>
                    <a:pt x="87" y="2"/>
                    <a:pt x="83" y="0"/>
                    <a:pt x="78" y="0"/>
                  </a:cubicBezTo>
                  <a:cubicBezTo>
                    <a:pt x="18" y="0"/>
                    <a:pt x="18" y="0"/>
                    <a:pt x="18" y="0"/>
                  </a:cubicBezTo>
                  <a:cubicBezTo>
                    <a:pt x="13" y="0"/>
                    <a:pt x="9" y="2"/>
                    <a:pt x="5" y="5"/>
                  </a:cubicBezTo>
                  <a:cubicBezTo>
                    <a:pt x="2" y="9"/>
                    <a:pt x="0" y="13"/>
                    <a:pt x="0" y="18"/>
                  </a:cubicBezTo>
                  <a:cubicBezTo>
                    <a:pt x="0" y="62"/>
                    <a:pt x="0" y="62"/>
                    <a:pt x="0" y="62"/>
                  </a:cubicBezTo>
                  <a:cubicBezTo>
                    <a:pt x="0" y="67"/>
                    <a:pt x="2" y="71"/>
                    <a:pt x="5" y="75"/>
                  </a:cubicBezTo>
                  <a:cubicBezTo>
                    <a:pt x="9" y="78"/>
                    <a:pt x="13" y="80"/>
                    <a:pt x="18" y="80"/>
                  </a:cubicBezTo>
                  <a:cubicBezTo>
                    <a:pt x="78" y="80"/>
                    <a:pt x="78" y="80"/>
                    <a:pt x="78" y="80"/>
                  </a:cubicBezTo>
                  <a:cubicBezTo>
                    <a:pt x="83" y="80"/>
                    <a:pt x="87" y="78"/>
                    <a:pt x="91" y="75"/>
                  </a:cubicBezTo>
                  <a:cubicBezTo>
                    <a:pt x="94" y="71"/>
                    <a:pt x="96" y="67"/>
                    <a:pt x="96" y="62"/>
                  </a:cubicBezTo>
                  <a:cubicBezTo>
                    <a:pt x="96" y="18"/>
                    <a:pt x="96" y="18"/>
                    <a:pt x="96" y="18"/>
                  </a:cubicBezTo>
                  <a:cubicBezTo>
                    <a:pt x="96" y="13"/>
                    <a:pt x="94" y="9"/>
                    <a:pt x="91" y="5"/>
                  </a:cubicBezTo>
                  <a:close/>
                  <a:moveTo>
                    <a:pt x="8" y="8"/>
                  </a:moveTo>
                  <a:cubicBezTo>
                    <a:pt x="11" y="5"/>
                    <a:pt x="14" y="4"/>
                    <a:pt x="18" y="4"/>
                  </a:cubicBezTo>
                  <a:cubicBezTo>
                    <a:pt x="78" y="4"/>
                    <a:pt x="78" y="4"/>
                    <a:pt x="78" y="4"/>
                  </a:cubicBezTo>
                  <a:cubicBezTo>
                    <a:pt x="82" y="4"/>
                    <a:pt x="85" y="5"/>
                    <a:pt x="88" y="8"/>
                  </a:cubicBezTo>
                  <a:cubicBezTo>
                    <a:pt x="91" y="11"/>
                    <a:pt x="92" y="14"/>
                    <a:pt x="92" y="18"/>
                  </a:cubicBezTo>
                  <a:cubicBezTo>
                    <a:pt x="92" y="20"/>
                    <a:pt x="92" y="20"/>
                    <a:pt x="92" y="20"/>
                  </a:cubicBezTo>
                  <a:cubicBezTo>
                    <a:pt x="4" y="20"/>
                    <a:pt x="4" y="20"/>
                    <a:pt x="4" y="20"/>
                  </a:cubicBezTo>
                  <a:cubicBezTo>
                    <a:pt x="4" y="18"/>
                    <a:pt x="4" y="18"/>
                    <a:pt x="4" y="18"/>
                  </a:cubicBezTo>
                  <a:cubicBezTo>
                    <a:pt x="4" y="14"/>
                    <a:pt x="5" y="11"/>
                    <a:pt x="8" y="8"/>
                  </a:cubicBezTo>
                  <a:close/>
                  <a:moveTo>
                    <a:pt x="88" y="72"/>
                  </a:moveTo>
                  <a:cubicBezTo>
                    <a:pt x="85" y="75"/>
                    <a:pt x="82" y="76"/>
                    <a:pt x="78" y="76"/>
                  </a:cubicBezTo>
                  <a:cubicBezTo>
                    <a:pt x="18" y="76"/>
                    <a:pt x="18" y="76"/>
                    <a:pt x="18" y="76"/>
                  </a:cubicBezTo>
                  <a:cubicBezTo>
                    <a:pt x="14" y="76"/>
                    <a:pt x="11" y="75"/>
                    <a:pt x="8" y="72"/>
                  </a:cubicBezTo>
                  <a:cubicBezTo>
                    <a:pt x="5" y="69"/>
                    <a:pt x="4" y="66"/>
                    <a:pt x="4" y="62"/>
                  </a:cubicBezTo>
                  <a:cubicBezTo>
                    <a:pt x="4" y="28"/>
                    <a:pt x="4" y="28"/>
                    <a:pt x="4" y="28"/>
                  </a:cubicBezTo>
                  <a:cubicBezTo>
                    <a:pt x="92" y="28"/>
                    <a:pt x="92" y="28"/>
                    <a:pt x="92" y="28"/>
                  </a:cubicBezTo>
                  <a:cubicBezTo>
                    <a:pt x="92" y="62"/>
                    <a:pt x="92" y="62"/>
                    <a:pt x="92" y="62"/>
                  </a:cubicBezTo>
                  <a:cubicBezTo>
                    <a:pt x="92" y="66"/>
                    <a:pt x="91" y="69"/>
                    <a:pt x="88"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06" name="Rectangle 183"/>
            <p:cNvSpPr>
              <a:spLocks noChangeArrowheads="1"/>
            </p:cNvSpPr>
            <p:nvPr/>
          </p:nvSpPr>
          <p:spPr bwMode="auto">
            <a:xfrm>
              <a:off x="9185691" y="2222810"/>
              <a:ext cx="171612" cy="180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807" name="Rectangle 184"/>
            <p:cNvSpPr>
              <a:spLocks noChangeArrowheads="1"/>
            </p:cNvSpPr>
            <p:nvPr/>
          </p:nvSpPr>
          <p:spPr bwMode="auto">
            <a:xfrm>
              <a:off x="9391625" y="2222810"/>
              <a:ext cx="68645" cy="180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34" name="组合 464"/>
          <p:cNvGrpSpPr>
            <a:grpSpLocks/>
          </p:cNvGrpSpPr>
          <p:nvPr/>
        </p:nvGrpSpPr>
        <p:grpSpPr bwMode="auto">
          <a:xfrm>
            <a:off x="10007603" y="2603500"/>
            <a:ext cx="358775" cy="376238"/>
            <a:chOff x="10007619" y="1950038"/>
            <a:chExt cx="359481" cy="375739"/>
          </a:xfrm>
        </p:grpSpPr>
        <p:sp>
          <p:nvSpPr>
            <p:cNvPr id="28801" name="Freeform 185"/>
            <p:cNvSpPr>
              <a:spLocks noEditPoints="1"/>
            </p:cNvSpPr>
            <p:nvPr/>
          </p:nvSpPr>
          <p:spPr bwMode="auto">
            <a:xfrm>
              <a:off x="10007619" y="2103585"/>
              <a:ext cx="359481" cy="222192"/>
            </a:xfrm>
            <a:custGeom>
              <a:avLst/>
              <a:gdLst>
                <a:gd name="T0" fmla="*/ 1483466819 w 84"/>
                <a:gd name="T1" fmla="*/ 54774601 h 52"/>
                <a:gd name="T2" fmla="*/ 1355269047 w 84"/>
                <a:gd name="T3" fmla="*/ 0 h 52"/>
                <a:gd name="T4" fmla="*/ 1318640501 w 84"/>
                <a:gd name="T5" fmla="*/ 0 h 52"/>
                <a:gd name="T6" fmla="*/ 1282011955 w 84"/>
                <a:gd name="T7" fmla="*/ 0 h 52"/>
                <a:gd name="T8" fmla="*/ 0 w 84"/>
                <a:gd name="T9" fmla="*/ 0 h 52"/>
                <a:gd name="T10" fmla="*/ 0 w 84"/>
                <a:gd name="T11" fmla="*/ 292126932 h 52"/>
                <a:gd name="T12" fmla="*/ 201459144 w 84"/>
                <a:gd name="T13" fmla="*/ 748573394 h 52"/>
                <a:gd name="T14" fmla="*/ 366289741 w 84"/>
                <a:gd name="T15" fmla="*/ 876376523 h 52"/>
                <a:gd name="T16" fmla="*/ 0 w 84"/>
                <a:gd name="T17" fmla="*/ 876376523 h 52"/>
                <a:gd name="T18" fmla="*/ 0 w 84"/>
                <a:gd name="T19" fmla="*/ 949409324 h 52"/>
                <a:gd name="T20" fmla="*/ 1318640501 w 84"/>
                <a:gd name="T21" fmla="*/ 949409324 h 52"/>
                <a:gd name="T22" fmla="*/ 1318640501 w 84"/>
                <a:gd name="T23" fmla="*/ 876376523 h 52"/>
                <a:gd name="T24" fmla="*/ 952350760 w 84"/>
                <a:gd name="T25" fmla="*/ 876376523 h 52"/>
                <a:gd name="T26" fmla="*/ 1117181357 w 84"/>
                <a:gd name="T27" fmla="*/ 748573394 h 52"/>
                <a:gd name="T28" fmla="*/ 1245379129 w 84"/>
                <a:gd name="T29" fmla="*/ 584253864 h 52"/>
                <a:gd name="T30" fmla="*/ 1446838273 w 84"/>
                <a:gd name="T31" fmla="*/ 474704662 h 52"/>
                <a:gd name="T32" fmla="*/ 1520095365 w 84"/>
                <a:gd name="T33" fmla="*/ 401671861 h 52"/>
                <a:gd name="T34" fmla="*/ 1538411778 w 84"/>
                <a:gd name="T35" fmla="*/ 310385132 h 52"/>
                <a:gd name="T36" fmla="*/ 1538411778 w 84"/>
                <a:gd name="T37" fmla="*/ 182577730 h 52"/>
                <a:gd name="T38" fmla="*/ 1483466819 w 84"/>
                <a:gd name="T39" fmla="*/ 54774601 h 52"/>
                <a:gd name="T40" fmla="*/ 1080552811 w 84"/>
                <a:gd name="T41" fmla="*/ 712056993 h 52"/>
                <a:gd name="T42" fmla="*/ 659318111 w 84"/>
                <a:gd name="T43" fmla="*/ 876376523 h 52"/>
                <a:gd name="T44" fmla="*/ 238087690 w 84"/>
                <a:gd name="T45" fmla="*/ 712056993 h 52"/>
                <a:gd name="T46" fmla="*/ 73257092 w 84"/>
                <a:gd name="T47" fmla="*/ 292126932 h 52"/>
                <a:gd name="T48" fmla="*/ 73257092 w 84"/>
                <a:gd name="T49" fmla="*/ 73032801 h 52"/>
                <a:gd name="T50" fmla="*/ 1245379129 w 84"/>
                <a:gd name="T51" fmla="*/ 73032801 h 52"/>
                <a:gd name="T52" fmla="*/ 1245379129 w 84"/>
                <a:gd name="T53" fmla="*/ 292126932 h 52"/>
                <a:gd name="T54" fmla="*/ 1080552811 w 84"/>
                <a:gd name="T55" fmla="*/ 712056993 h 52"/>
                <a:gd name="T56" fmla="*/ 1465154686 w 84"/>
                <a:gd name="T57" fmla="*/ 310385132 h 52"/>
                <a:gd name="T58" fmla="*/ 1446838273 w 84"/>
                <a:gd name="T59" fmla="*/ 365155460 h 52"/>
                <a:gd name="T60" fmla="*/ 1410209727 w 84"/>
                <a:gd name="T61" fmla="*/ 401671861 h 52"/>
                <a:gd name="T62" fmla="*/ 1300324088 w 84"/>
                <a:gd name="T63" fmla="*/ 474704662 h 52"/>
                <a:gd name="T64" fmla="*/ 1318640501 w 84"/>
                <a:gd name="T65" fmla="*/ 292126932 h 52"/>
                <a:gd name="T66" fmla="*/ 1318640501 w 84"/>
                <a:gd name="T67" fmla="*/ 73032801 h 52"/>
                <a:gd name="T68" fmla="*/ 1355269047 w 84"/>
                <a:gd name="T69" fmla="*/ 73032801 h 52"/>
                <a:gd name="T70" fmla="*/ 1446838273 w 84"/>
                <a:gd name="T71" fmla="*/ 109549202 h 52"/>
                <a:gd name="T72" fmla="*/ 1465154686 w 84"/>
                <a:gd name="T73" fmla="*/ 182577730 h 52"/>
                <a:gd name="T74" fmla="*/ 1465154686 w 84"/>
                <a:gd name="T75" fmla="*/ 310385132 h 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84" h="52">
                  <a:moveTo>
                    <a:pt x="81" y="3"/>
                  </a:moveTo>
                  <a:cubicBezTo>
                    <a:pt x="80" y="1"/>
                    <a:pt x="77" y="0"/>
                    <a:pt x="74" y="0"/>
                  </a:cubicBezTo>
                  <a:cubicBezTo>
                    <a:pt x="72" y="0"/>
                    <a:pt x="72" y="0"/>
                    <a:pt x="72" y="0"/>
                  </a:cubicBezTo>
                  <a:cubicBezTo>
                    <a:pt x="70" y="0"/>
                    <a:pt x="70" y="0"/>
                    <a:pt x="70" y="0"/>
                  </a:cubicBezTo>
                  <a:cubicBezTo>
                    <a:pt x="0" y="0"/>
                    <a:pt x="0" y="0"/>
                    <a:pt x="0" y="0"/>
                  </a:cubicBezTo>
                  <a:cubicBezTo>
                    <a:pt x="0" y="16"/>
                    <a:pt x="0" y="16"/>
                    <a:pt x="0" y="16"/>
                  </a:cubicBezTo>
                  <a:cubicBezTo>
                    <a:pt x="0" y="26"/>
                    <a:pt x="4" y="35"/>
                    <a:pt x="11" y="41"/>
                  </a:cubicBezTo>
                  <a:cubicBezTo>
                    <a:pt x="13" y="44"/>
                    <a:pt x="16" y="46"/>
                    <a:pt x="20" y="48"/>
                  </a:cubicBezTo>
                  <a:cubicBezTo>
                    <a:pt x="0" y="48"/>
                    <a:pt x="0" y="48"/>
                    <a:pt x="0" y="48"/>
                  </a:cubicBezTo>
                  <a:cubicBezTo>
                    <a:pt x="0" y="52"/>
                    <a:pt x="0" y="52"/>
                    <a:pt x="0" y="52"/>
                  </a:cubicBezTo>
                  <a:cubicBezTo>
                    <a:pt x="72" y="52"/>
                    <a:pt x="72" y="52"/>
                    <a:pt x="72" y="52"/>
                  </a:cubicBezTo>
                  <a:cubicBezTo>
                    <a:pt x="72" y="48"/>
                    <a:pt x="72" y="48"/>
                    <a:pt x="72" y="48"/>
                  </a:cubicBezTo>
                  <a:cubicBezTo>
                    <a:pt x="52" y="48"/>
                    <a:pt x="52" y="48"/>
                    <a:pt x="52" y="48"/>
                  </a:cubicBezTo>
                  <a:cubicBezTo>
                    <a:pt x="56" y="46"/>
                    <a:pt x="59" y="44"/>
                    <a:pt x="61" y="41"/>
                  </a:cubicBezTo>
                  <a:cubicBezTo>
                    <a:pt x="64" y="39"/>
                    <a:pt x="67" y="35"/>
                    <a:pt x="68" y="32"/>
                  </a:cubicBezTo>
                  <a:cubicBezTo>
                    <a:pt x="79" y="26"/>
                    <a:pt x="79" y="26"/>
                    <a:pt x="79" y="26"/>
                  </a:cubicBezTo>
                  <a:cubicBezTo>
                    <a:pt x="81" y="25"/>
                    <a:pt x="82" y="24"/>
                    <a:pt x="83" y="22"/>
                  </a:cubicBezTo>
                  <a:cubicBezTo>
                    <a:pt x="84" y="21"/>
                    <a:pt x="84" y="19"/>
                    <a:pt x="84" y="17"/>
                  </a:cubicBezTo>
                  <a:cubicBezTo>
                    <a:pt x="84" y="10"/>
                    <a:pt x="84" y="10"/>
                    <a:pt x="84" y="10"/>
                  </a:cubicBezTo>
                  <a:cubicBezTo>
                    <a:pt x="84" y="7"/>
                    <a:pt x="83" y="5"/>
                    <a:pt x="81" y="3"/>
                  </a:cubicBezTo>
                  <a:close/>
                  <a:moveTo>
                    <a:pt x="59" y="39"/>
                  </a:moveTo>
                  <a:cubicBezTo>
                    <a:pt x="53" y="45"/>
                    <a:pt x="45" y="48"/>
                    <a:pt x="36" y="48"/>
                  </a:cubicBezTo>
                  <a:cubicBezTo>
                    <a:pt x="27" y="48"/>
                    <a:pt x="19" y="45"/>
                    <a:pt x="13" y="39"/>
                  </a:cubicBezTo>
                  <a:cubicBezTo>
                    <a:pt x="7" y="33"/>
                    <a:pt x="4" y="25"/>
                    <a:pt x="4" y="16"/>
                  </a:cubicBezTo>
                  <a:cubicBezTo>
                    <a:pt x="4" y="4"/>
                    <a:pt x="4" y="4"/>
                    <a:pt x="4" y="4"/>
                  </a:cubicBezTo>
                  <a:cubicBezTo>
                    <a:pt x="68" y="4"/>
                    <a:pt x="68" y="4"/>
                    <a:pt x="68" y="4"/>
                  </a:cubicBezTo>
                  <a:cubicBezTo>
                    <a:pt x="68" y="16"/>
                    <a:pt x="68" y="16"/>
                    <a:pt x="68" y="16"/>
                  </a:cubicBezTo>
                  <a:cubicBezTo>
                    <a:pt x="68" y="25"/>
                    <a:pt x="65" y="33"/>
                    <a:pt x="59" y="39"/>
                  </a:cubicBezTo>
                  <a:close/>
                  <a:moveTo>
                    <a:pt x="80" y="17"/>
                  </a:moveTo>
                  <a:cubicBezTo>
                    <a:pt x="80" y="18"/>
                    <a:pt x="80" y="19"/>
                    <a:pt x="79" y="20"/>
                  </a:cubicBezTo>
                  <a:cubicBezTo>
                    <a:pt x="79" y="21"/>
                    <a:pt x="78" y="22"/>
                    <a:pt x="77" y="22"/>
                  </a:cubicBezTo>
                  <a:cubicBezTo>
                    <a:pt x="71" y="26"/>
                    <a:pt x="71" y="26"/>
                    <a:pt x="71" y="26"/>
                  </a:cubicBezTo>
                  <a:cubicBezTo>
                    <a:pt x="72" y="23"/>
                    <a:pt x="72" y="19"/>
                    <a:pt x="72" y="16"/>
                  </a:cubicBezTo>
                  <a:cubicBezTo>
                    <a:pt x="72" y="4"/>
                    <a:pt x="72" y="4"/>
                    <a:pt x="72" y="4"/>
                  </a:cubicBezTo>
                  <a:cubicBezTo>
                    <a:pt x="74" y="4"/>
                    <a:pt x="74" y="4"/>
                    <a:pt x="74" y="4"/>
                  </a:cubicBezTo>
                  <a:cubicBezTo>
                    <a:pt x="76" y="4"/>
                    <a:pt x="77" y="5"/>
                    <a:pt x="79" y="6"/>
                  </a:cubicBezTo>
                  <a:cubicBezTo>
                    <a:pt x="80" y="7"/>
                    <a:pt x="80" y="8"/>
                    <a:pt x="80" y="10"/>
                  </a:cubicBezTo>
                  <a:lnTo>
                    <a:pt x="80"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02" name="Freeform 186"/>
            <p:cNvSpPr>
              <a:spLocks/>
            </p:cNvSpPr>
            <p:nvPr/>
          </p:nvSpPr>
          <p:spPr bwMode="auto">
            <a:xfrm>
              <a:off x="10135877" y="1950038"/>
              <a:ext cx="34323" cy="122838"/>
            </a:xfrm>
            <a:custGeom>
              <a:avLst/>
              <a:gdLst>
                <a:gd name="T0" fmla="*/ 62003596 w 19"/>
                <a:gd name="T1" fmla="*/ 208846277 h 68"/>
                <a:gd name="T2" fmla="*/ 29369649 w 19"/>
                <a:gd name="T3" fmla="*/ 153372275 h 68"/>
                <a:gd name="T4" fmla="*/ 62003596 w 19"/>
                <a:gd name="T5" fmla="*/ 68527346 h 68"/>
                <a:gd name="T6" fmla="*/ 62003596 w 19"/>
                <a:gd name="T7" fmla="*/ 0 h 68"/>
                <a:gd name="T8" fmla="*/ 29369649 w 19"/>
                <a:gd name="T9" fmla="*/ 0 h 68"/>
                <a:gd name="T10" fmla="*/ 29369649 w 19"/>
                <a:gd name="T11" fmla="*/ 62000674 h 68"/>
                <a:gd name="T12" fmla="*/ 0 w 19"/>
                <a:gd name="T13" fmla="*/ 153372275 h 68"/>
                <a:gd name="T14" fmla="*/ 29369649 w 19"/>
                <a:gd name="T15" fmla="*/ 221899621 h 68"/>
                <a:gd name="T16" fmla="*/ 62003596 w 19"/>
                <a:gd name="T17" fmla="*/ 208846277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68">
                  <a:moveTo>
                    <a:pt x="19" y="64"/>
                  </a:moveTo>
                  <a:lnTo>
                    <a:pt x="9" y="47"/>
                  </a:lnTo>
                  <a:lnTo>
                    <a:pt x="19" y="21"/>
                  </a:lnTo>
                  <a:lnTo>
                    <a:pt x="19" y="0"/>
                  </a:lnTo>
                  <a:lnTo>
                    <a:pt x="9" y="0"/>
                  </a:lnTo>
                  <a:lnTo>
                    <a:pt x="9" y="19"/>
                  </a:lnTo>
                  <a:lnTo>
                    <a:pt x="0" y="47"/>
                  </a:lnTo>
                  <a:lnTo>
                    <a:pt x="9" y="68"/>
                  </a:lnTo>
                  <a:lnTo>
                    <a:pt x="19"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03" name="Freeform 187"/>
            <p:cNvSpPr>
              <a:spLocks/>
            </p:cNvSpPr>
            <p:nvPr/>
          </p:nvSpPr>
          <p:spPr bwMode="auto">
            <a:xfrm>
              <a:off x="10186457" y="1950038"/>
              <a:ext cx="34323" cy="122838"/>
            </a:xfrm>
            <a:custGeom>
              <a:avLst/>
              <a:gdLst>
                <a:gd name="T0" fmla="*/ 62003596 w 19"/>
                <a:gd name="T1" fmla="*/ 208846277 h 68"/>
                <a:gd name="T2" fmla="*/ 32633947 w 19"/>
                <a:gd name="T3" fmla="*/ 153372275 h 68"/>
                <a:gd name="T4" fmla="*/ 62003596 w 19"/>
                <a:gd name="T5" fmla="*/ 68527346 h 68"/>
                <a:gd name="T6" fmla="*/ 62003596 w 19"/>
                <a:gd name="T7" fmla="*/ 0 h 68"/>
                <a:gd name="T8" fmla="*/ 32633947 w 19"/>
                <a:gd name="T9" fmla="*/ 0 h 68"/>
                <a:gd name="T10" fmla="*/ 32633947 w 19"/>
                <a:gd name="T11" fmla="*/ 62000674 h 68"/>
                <a:gd name="T12" fmla="*/ 0 w 19"/>
                <a:gd name="T13" fmla="*/ 153372275 h 68"/>
                <a:gd name="T14" fmla="*/ 32633947 w 19"/>
                <a:gd name="T15" fmla="*/ 221899621 h 68"/>
                <a:gd name="T16" fmla="*/ 62003596 w 19"/>
                <a:gd name="T17" fmla="*/ 208846277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68">
                  <a:moveTo>
                    <a:pt x="19" y="64"/>
                  </a:moveTo>
                  <a:lnTo>
                    <a:pt x="10" y="47"/>
                  </a:lnTo>
                  <a:lnTo>
                    <a:pt x="19" y="21"/>
                  </a:lnTo>
                  <a:lnTo>
                    <a:pt x="19" y="0"/>
                  </a:lnTo>
                  <a:lnTo>
                    <a:pt x="10" y="0"/>
                  </a:lnTo>
                  <a:lnTo>
                    <a:pt x="10" y="19"/>
                  </a:lnTo>
                  <a:lnTo>
                    <a:pt x="0" y="47"/>
                  </a:lnTo>
                  <a:lnTo>
                    <a:pt x="10" y="68"/>
                  </a:lnTo>
                  <a:lnTo>
                    <a:pt x="19"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04" name="Freeform 188"/>
            <p:cNvSpPr>
              <a:spLocks/>
            </p:cNvSpPr>
            <p:nvPr/>
          </p:nvSpPr>
          <p:spPr bwMode="auto">
            <a:xfrm>
              <a:off x="10083489" y="1950038"/>
              <a:ext cx="34323" cy="122838"/>
            </a:xfrm>
            <a:custGeom>
              <a:avLst/>
              <a:gdLst>
                <a:gd name="T0" fmla="*/ 62003596 w 19"/>
                <a:gd name="T1" fmla="*/ 208846277 h 68"/>
                <a:gd name="T2" fmla="*/ 32633947 w 19"/>
                <a:gd name="T3" fmla="*/ 153372275 h 68"/>
                <a:gd name="T4" fmla="*/ 62003596 w 19"/>
                <a:gd name="T5" fmla="*/ 68527346 h 68"/>
                <a:gd name="T6" fmla="*/ 62003596 w 19"/>
                <a:gd name="T7" fmla="*/ 0 h 68"/>
                <a:gd name="T8" fmla="*/ 32633947 w 19"/>
                <a:gd name="T9" fmla="*/ 0 h 68"/>
                <a:gd name="T10" fmla="*/ 32633947 w 19"/>
                <a:gd name="T11" fmla="*/ 62000674 h 68"/>
                <a:gd name="T12" fmla="*/ 0 w 19"/>
                <a:gd name="T13" fmla="*/ 153372275 h 68"/>
                <a:gd name="T14" fmla="*/ 32633947 w 19"/>
                <a:gd name="T15" fmla="*/ 221899621 h 68"/>
                <a:gd name="T16" fmla="*/ 62003596 w 19"/>
                <a:gd name="T17" fmla="*/ 208846277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68">
                  <a:moveTo>
                    <a:pt x="19" y="64"/>
                  </a:moveTo>
                  <a:lnTo>
                    <a:pt x="10" y="47"/>
                  </a:lnTo>
                  <a:lnTo>
                    <a:pt x="19" y="21"/>
                  </a:lnTo>
                  <a:lnTo>
                    <a:pt x="19" y="0"/>
                  </a:lnTo>
                  <a:lnTo>
                    <a:pt x="10" y="0"/>
                  </a:lnTo>
                  <a:lnTo>
                    <a:pt x="10" y="19"/>
                  </a:lnTo>
                  <a:lnTo>
                    <a:pt x="0" y="47"/>
                  </a:lnTo>
                  <a:lnTo>
                    <a:pt x="10" y="68"/>
                  </a:lnTo>
                  <a:lnTo>
                    <a:pt x="19"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35" name="组合 469"/>
          <p:cNvGrpSpPr>
            <a:grpSpLocks/>
          </p:cNvGrpSpPr>
          <p:nvPr/>
        </p:nvGrpSpPr>
        <p:grpSpPr bwMode="auto">
          <a:xfrm>
            <a:off x="10815641" y="2603504"/>
            <a:ext cx="333375" cy="411163"/>
            <a:chOff x="10815097" y="1950038"/>
            <a:chExt cx="334191" cy="410062"/>
          </a:xfrm>
        </p:grpSpPr>
        <p:sp>
          <p:nvSpPr>
            <p:cNvPr id="28798" name="Freeform 189"/>
            <p:cNvSpPr>
              <a:spLocks/>
            </p:cNvSpPr>
            <p:nvPr/>
          </p:nvSpPr>
          <p:spPr bwMode="auto">
            <a:xfrm>
              <a:off x="10905419" y="2325777"/>
              <a:ext cx="153548" cy="34323"/>
            </a:xfrm>
            <a:custGeom>
              <a:avLst/>
              <a:gdLst>
                <a:gd name="T0" fmla="*/ 29369216 w 85"/>
                <a:gd name="T1" fmla="*/ 62003596 h 19"/>
                <a:gd name="T2" fmla="*/ 248007117 w 85"/>
                <a:gd name="T3" fmla="*/ 62003596 h 19"/>
                <a:gd name="T4" fmla="*/ 277376333 w 85"/>
                <a:gd name="T5" fmla="*/ 0 h 19"/>
                <a:gd name="T6" fmla="*/ 0 w 85"/>
                <a:gd name="T7" fmla="*/ 0 h 19"/>
                <a:gd name="T8" fmla="*/ 29369216 w 85"/>
                <a:gd name="T9" fmla="*/ 62003596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19">
                  <a:moveTo>
                    <a:pt x="9" y="19"/>
                  </a:moveTo>
                  <a:lnTo>
                    <a:pt x="76" y="19"/>
                  </a:lnTo>
                  <a:lnTo>
                    <a:pt x="85" y="0"/>
                  </a:lnTo>
                  <a:lnTo>
                    <a:pt x="0" y="0"/>
                  </a:lnTo>
                  <a:lnTo>
                    <a:pt x="9"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99" name="Freeform 190"/>
            <p:cNvSpPr>
              <a:spLocks noEditPoints="1"/>
            </p:cNvSpPr>
            <p:nvPr/>
          </p:nvSpPr>
          <p:spPr bwMode="auto">
            <a:xfrm>
              <a:off x="10815097" y="1950038"/>
              <a:ext cx="334191" cy="341417"/>
            </a:xfrm>
            <a:custGeom>
              <a:avLst/>
              <a:gdLst>
                <a:gd name="T0" fmla="*/ 1174844176 w 78"/>
                <a:gd name="T1" fmla="*/ 200347763 h 80"/>
                <a:gd name="T2" fmla="*/ 715922812 w 78"/>
                <a:gd name="T3" fmla="*/ 0 h 80"/>
                <a:gd name="T4" fmla="*/ 256997164 w 78"/>
                <a:gd name="T5" fmla="*/ 200347763 h 80"/>
                <a:gd name="T6" fmla="*/ 256997164 w 78"/>
                <a:gd name="T7" fmla="*/ 1111013595 h 80"/>
                <a:gd name="T8" fmla="*/ 256997164 w 78"/>
                <a:gd name="T9" fmla="*/ 1129228192 h 80"/>
                <a:gd name="T10" fmla="*/ 385497888 w 78"/>
                <a:gd name="T11" fmla="*/ 1420644672 h 80"/>
                <a:gd name="T12" fmla="*/ 385497888 w 78"/>
                <a:gd name="T13" fmla="*/ 1457069599 h 80"/>
                <a:gd name="T14" fmla="*/ 1009633856 w 78"/>
                <a:gd name="T15" fmla="*/ 1457069599 h 80"/>
                <a:gd name="T16" fmla="*/ 1046347737 w 78"/>
                <a:gd name="T17" fmla="*/ 1457069599 h 80"/>
                <a:gd name="T18" fmla="*/ 1046347737 w 78"/>
                <a:gd name="T19" fmla="*/ 1420644672 h 80"/>
                <a:gd name="T20" fmla="*/ 1174844176 w 78"/>
                <a:gd name="T21" fmla="*/ 1111013595 h 80"/>
                <a:gd name="T22" fmla="*/ 1174844176 w 78"/>
                <a:gd name="T23" fmla="*/ 200347763 h 80"/>
                <a:gd name="T24" fmla="*/ 1138130296 w 78"/>
                <a:gd name="T25" fmla="*/ 1074588669 h 80"/>
                <a:gd name="T26" fmla="*/ 972919976 w 78"/>
                <a:gd name="T27" fmla="*/ 1384215479 h 80"/>
                <a:gd name="T28" fmla="*/ 458925649 w 78"/>
                <a:gd name="T29" fmla="*/ 1384215479 h 80"/>
                <a:gd name="T30" fmla="*/ 293711044 w 78"/>
                <a:gd name="T31" fmla="*/ 1074588669 h 80"/>
                <a:gd name="T32" fmla="*/ 293711044 w 78"/>
                <a:gd name="T33" fmla="*/ 1056374072 h 80"/>
                <a:gd name="T34" fmla="*/ 293711044 w 78"/>
                <a:gd name="T35" fmla="*/ 1056374072 h 80"/>
                <a:gd name="T36" fmla="*/ 293711044 w 78"/>
                <a:gd name="T37" fmla="*/ 236772689 h 80"/>
                <a:gd name="T38" fmla="*/ 715922812 w 78"/>
                <a:gd name="T39" fmla="*/ 72854120 h 80"/>
                <a:gd name="T40" fmla="*/ 1138130296 w 78"/>
                <a:gd name="T41" fmla="*/ 236772689 h 80"/>
                <a:gd name="T42" fmla="*/ 1138130296 w 78"/>
                <a:gd name="T43" fmla="*/ 1074588669 h 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8" h="80">
                  <a:moveTo>
                    <a:pt x="64" y="11"/>
                  </a:moveTo>
                  <a:cubicBezTo>
                    <a:pt x="58" y="4"/>
                    <a:pt x="49" y="0"/>
                    <a:pt x="39" y="0"/>
                  </a:cubicBezTo>
                  <a:cubicBezTo>
                    <a:pt x="29" y="0"/>
                    <a:pt x="20" y="4"/>
                    <a:pt x="14" y="11"/>
                  </a:cubicBezTo>
                  <a:cubicBezTo>
                    <a:pt x="0" y="25"/>
                    <a:pt x="0" y="47"/>
                    <a:pt x="14" y="61"/>
                  </a:cubicBezTo>
                  <a:cubicBezTo>
                    <a:pt x="14" y="62"/>
                    <a:pt x="14" y="62"/>
                    <a:pt x="14" y="62"/>
                  </a:cubicBezTo>
                  <a:cubicBezTo>
                    <a:pt x="21" y="69"/>
                    <a:pt x="21" y="78"/>
                    <a:pt x="21" y="78"/>
                  </a:cubicBezTo>
                  <a:cubicBezTo>
                    <a:pt x="21" y="80"/>
                    <a:pt x="21" y="80"/>
                    <a:pt x="21" y="80"/>
                  </a:cubicBezTo>
                  <a:cubicBezTo>
                    <a:pt x="55" y="80"/>
                    <a:pt x="55" y="80"/>
                    <a:pt x="55" y="80"/>
                  </a:cubicBezTo>
                  <a:cubicBezTo>
                    <a:pt x="57" y="80"/>
                    <a:pt x="57" y="80"/>
                    <a:pt x="57" y="80"/>
                  </a:cubicBezTo>
                  <a:cubicBezTo>
                    <a:pt x="57" y="78"/>
                    <a:pt x="57" y="78"/>
                    <a:pt x="57" y="78"/>
                  </a:cubicBezTo>
                  <a:cubicBezTo>
                    <a:pt x="57" y="78"/>
                    <a:pt x="57" y="69"/>
                    <a:pt x="64" y="61"/>
                  </a:cubicBezTo>
                  <a:cubicBezTo>
                    <a:pt x="78" y="47"/>
                    <a:pt x="78" y="25"/>
                    <a:pt x="64" y="11"/>
                  </a:cubicBezTo>
                  <a:close/>
                  <a:moveTo>
                    <a:pt x="62" y="59"/>
                  </a:moveTo>
                  <a:cubicBezTo>
                    <a:pt x="55" y="65"/>
                    <a:pt x="54" y="72"/>
                    <a:pt x="53" y="76"/>
                  </a:cubicBezTo>
                  <a:cubicBezTo>
                    <a:pt x="25" y="76"/>
                    <a:pt x="25" y="76"/>
                    <a:pt x="25" y="76"/>
                  </a:cubicBezTo>
                  <a:cubicBezTo>
                    <a:pt x="24" y="72"/>
                    <a:pt x="23" y="65"/>
                    <a:pt x="16" y="59"/>
                  </a:cubicBezTo>
                  <a:cubicBezTo>
                    <a:pt x="16" y="58"/>
                    <a:pt x="16" y="58"/>
                    <a:pt x="16" y="58"/>
                  </a:cubicBezTo>
                  <a:cubicBezTo>
                    <a:pt x="16" y="58"/>
                    <a:pt x="16" y="58"/>
                    <a:pt x="16" y="58"/>
                  </a:cubicBezTo>
                  <a:cubicBezTo>
                    <a:pt x="4" y="46"/>
                    <a:pt x="4" y="26"/>
                    <a:pt x="16" y="13"/>
                  </a:cubicBezTo>
                  <a:cubicBezTo>
                    <a:pt x="22" y="7"/>
                    <a:pt x="30" y="4"/>
                    <a:pt x="39" y="4"/>
                  </a:cubicBezTo>
                  <a:cubicBezTo>
                    <a:pt x="48" y="4"/>
                    <a:pt x="56" y="7"/>
                    <a:pt x="62" y="13"/>
                  </a:cubicBezTo>
                  <a:cubicBezTo>
                    <a:pt x="74" y="26"/>
                    <a:pt x="74" y="46"/>
                    <a:pt x="62"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800" name="Freeform 191"/>
            <p:cNvSpPr>
              <a:spLocks/>
            </p:cNvSpPr>
            <p:nvPr/>
          </p:nvSpPr>
          <p:spPr bwMode="auto">
            <a:xfrm>
              <a:off x="10901806" y="2107198"/>
              <a:ext cx="162579" cy="77677"/>
            </a:xfrm>
            <a:custGeom>
              <a:avLst/>
              <a:gdLst>
                <a:gd name="T0" fmla="*/ 192529665 w 90"/>
                <a:gd name="T1" fmla="*/ 94634070 h 43"/>
                <a:gd name="T2" fmla="*/ 97896042 w 90"/>
                <a:gd name="T3" fmla="*/ 0 h 43"/>
                <a:gd name="T4" fmla="*/ 0 w 90"/>
                <a:gd name="T5" fmla="*/ 107687419 h 43"/>
                <a:gd name="T6" fmla="*/ 13053287 w 90"/>
                <a:gd name="T7" fmla="*/ 124003202 h 43"/>
                <a:gd name="T8" fmla="*/ 97896042 w 90"/>
                <a:gd name="T9" fmla="*/ 45684915 h 43"/>
                <a:gd name="T10" fmla="*/ 192529665 w 90"/>
                <a:gd name="T11" fmla="*/ 140318984 h 43"/>
                <a:gd name="T12" fmla="*/ 293688125 w 90"/>
                <a:gd name="T13" fmla="*/ 32631566 h 43"/>
                <a:gd name="T14" fmla="*/ 277372419 w 90"/>
                <a:gd name="T15" fmla="*/ 16315783 h 43"/>
                <a:gd name="T16" fmla="*/ 192529665 w 90"/>
                <a:gd name="T17" fmla="*/ 94634070 h 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0" h="43">
                  <a:moveTo>
                    <a:pt x="59" y="29"/>
                  </a:moveTo>
                  <a:lnTo>
                    <a:pt x="30" y="0"/>
                  </a:lnTo>
                  <a:lnTo>
                    <a:pt x="0" y="33"/>
                  </a:lnTo>
                  <a:lnTo>
                    <a:pt x="4" y="38"/>
                  </a:lnTo>
                  <a:lnTo>
                    <a:pt x="30" y="14"/>
                  </a:lnTo>
                  <a:lnTo>
                    <a:pt x="59" y="43"/>
                  </a:lnTo>
                  <a:lnTo>
                    <a:pt x="90" y="10"/>
                  </a:lnTo>
                  <a:lnTo>
                    <a:pt x="85" y="5"/>
                  </a:lnTo>
                  <a:lnTo>
                    <a:pt x="59"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36" name="组合 473"/>
          <p:cNvGrpSpPr>
            <a:grpSpLocks/>
          </p:cNvGrpSpPr>
          <p:nvPr/>
        </p:nvGrpSpPr>
        <p:grpSpPr bwMode="auto">
          <a:xfrm>
            <a:off x="7493001" y="5951542"/>
            <a:ext cx="411163" cy="306387"/>
            <a:chOff x="7493058" y="5297368"/>
            <a:chExt cx="411868" cy="307094"/>
          </a:xfrm>
        </p:grpSpPr>
        <p:sp>
          <p:nvSpPr>
            <p:cNvPr id="28794" name="Freeform 192"/>
            <p:cNvSpPr>
              <a:spLocks noEditPoints="1"/>
            </p:cNvSpPr>
            <p:nvPr/>
          </p:nvSpPr>
          <p:spPr bwMode="auto">
            <a:xfrm>
              <a:off x="7493058" y="5297368"/>
              <a:ext cx="411868" cy="307094"/>
            </a:xfrm>
            <a:custGeom>
              <a:avLst/>
              <a:gdLst>
                <a:gd name="T0" fmla="*/ 0 w 228"/>
                <a:gd name="T1" fmla="*/ 0 h 170"/>
                <a:gd name="T2" fmla="*/ 0 w 228"/>
                <a:gd name="T3" fmla="*/ 554745440 h 170"/>
                <a:gd name="T4" fmla="*/ 744014252 w 228"/>
                <a:gd name="T5" fmla="*/ 554745440 h 170"/>
                <a:gd name="T6" fmla="*/ 744014252 w 228"/>
                <a:gd name="T7" fmla="*/ 0 h 170"/>
                <a:gd name="T8" fmla="*/ 0 w 228"/>
                <a:gd name="T9" fmla="*/ 0 h 170"/>
                <a:gd name="T10" fmla="*/ 711382745 w 228"/>
                <a:gd name="T11" fmla="*/ 525376415 h 170"/>
                <a:gd name="T12" fmla="*/ 32631507 w 228"/>
                <a:gd name="T13" fmla="*/ 525376415 h 170"/>
                <a:gd name="T14" fmla="*/ 32631507 w 228"/>
                <a:gd name="T15" fmla="*/ 32631447 h 170"/>
                <a:gd name="T16" fmla="*/ 711382745 w 228"/>
                <a:gd name="T17" fmla="*/ 32631447 h 170"/>
                <a:gd name="T18" fmla="*/ 711382745 w 228"/>
                <a:gd name="T19" fmla="*/ 525376415 h 17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8" h="170">
                  <a:moveTo>
                    <a:pt x="0" y="0"/>
                  </a:moveTo>
                  <a:lnTo>
                    <a:pt x="0" y="170"/>
                  </a:lnTo>
                  <a:lnTo>
                    <a:pt x="228" y="170"/>
                  </a:lnTo>
                  <a:lnTo>
                    <a:pt x="228" y="0"/>
                  </a:lnTo>
                  <a:lnTo>
                    <a:pt x="0" y="0"/>
                  </a:lnTo>
                  <a:close/>
                  <a:moveTo>
                    <a:pt x="218" y="161"/>
                  </a:moveTo>
                  <a:lnTo>
                    <a:pt x="10" y="161"/>
                  </a:lnTo>
                  <a:lnTo>
                    <a:pt x="10" y="10"/>
                  </a:lnTo>
                  <a:lnTo>
                    <a:pt x="218" y="10"/>
                  </a:lnTo>
                  <a:lnTo>
                    <a:pt x="218" y="1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95" name="Oval 193"/>
            <p:cNvSpPr>
              <a:spLocks noChangeArrowheads="1"/>
            </p:cNvSpPr>
            <p:nvPr/>
          </p:nvSpPr>
          <p:spPr bwMode="auto">
            <a:xfrm>
              <a:off x="7783895" y="5349755"/>
              <a:ext cx="68645" cy="6683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96" name="Rectangle 194"/>
            <p:cNvSpPr>
              <a:spLocks noChangeArrowheads="1"/>
            </p:cNvSpPr>
            <p:nvPr/>
          </p:nvSpPr>
          <p:spPr bwMode="auto">
            <a:xfrm>
              <a:off x="7561703" y="5519560"/>
              <a:ext cx="171612" cy="180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97" name="Rectangle 195"/>
            <p:cNvSpPr>
              <a:spLocks noChangeArrowheads="1"/>
            </p:cNvSpPr>
            <p:nvPr/>
          </p:nvSpPr>
          <p:spPr bwMode="auto">
            <a:xfrm>
              <a:off x="7561703" y="5450915"/>
              <a:ext cx="68645" cy="180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37" name="组合 478"/>
          <p:cNvGrpSpPr>
            <a:grpSpLocks/>
          </p:cNvGrpSpPr>
          <p:nvPr/>
        </p:nvGrpSpPr>
        <p:grpSpPr bwMode="auto">
          <a:xfrm>
            <a:off x="8331202" y="5916617"/>
            <a:ext cx="377825" cy="376237"/>
            <a:chOff x="8331245" y="5263046"/>
            <a:chExt cx="377546" cy="375739"/>
          </a:xfrm>
        </p:grpSpPr>
        <p:sp>
          <p:nvSpPr>
            <p:cNvPr id="28792" name="Freeform 196"/>
            <p:cNvSpPr>
              <a:spLocks noEditPoints="1"/>
            </p:cNvSpPr>
            <p:nvPr/>
          </p:nvSpPr>
          <p:spPr bwMode="auto">
            <a:xfrm>
              <a:off x="8331245" y="5263046"/>
              <a:ext cx="377546" cy="375739"/>
            </a:xfrm>
            <a:custGeom>
              <a:avLst/>
              <a:gdLst>
                <a:gd name="T0" fmla="*/ 809891944 w 88"/>
                <a:gd name="T1" fmla="*/ 0 h 88"/>
                <a:gd name="T2" fmla="*/ 0 w 88"/>
                <a:gd name="T3" fmla="*/ 802160067 h 88"/>
                <a:gd name="T4" fmla="*/ 809891944 w 88"/>
                <a:gd name="T5" fmla="*/ 1604315865 h 88"/>
                <a:gd name="T6" fmla="*/ 1619783888 w 88"/>
                <a:gd name="T7" fmla="*/ 802160067 h 88"/>
                <a:gd name="T8" fmla="*/ 809891944 w 88"/>
                <a:gd name="T9" fmla="*/ 0 h 88"/>
                <a:gd name="T10" fmla="*/ 809891944 w 88"/>
                <a:gd name="T11" fmla="*/ 72923254 h 88"/>
                <a:gd name="T12" fmla="*/ 1546158127 w 88"/>
                <a:gd name="T13" fmla="*/ 802160067 h 88"/>
                <a:gd name="T14" fmla="*/ 1454122709 w 88"/>
                <a:gd name="T15" fmla="*/ 1130312577 h 88"/>
                <a:gd name="T16" fmla="*/ 1067584250 w 88"/>
                <a:gd name="T17" fmla="*/ 984466068 h 88"/>
                <a:gd name="T18" fmla="*/ 993958490 w 88"/>
                <a:gd name="T19" fmla="*/ 929774695 h 88"/>
                <a:gd name="T20" fmla="*/ 1214840061 w 88"/>
                <a:gd name="T21" fmla="*/ 455771407 h 88"/>
                <a:gd name="T22" fmla="*/ 1141210010 w 88"/>
                <a:gd name="T23" fmla="*/ 419311915 h 88"/>
                <a:gd name="T24" fmla="*/ 920332729 w 88"/>
                <a:gd name="T25" fmla="*/ 893310933 h 88"/>
                <a:gd name="T26" fmla="*/ 809891944 w 88"/>
                <a:gd name="T27" fmla="*/ 875083322 h 88"/>
                <a:gd name="T28" fmla="*/ 552199638 w 88"/>
                <a:gd name="T29" fmla="*/ 984466068 h 88"/>
                <a:gd name="T30" fmla="*/ 165661178 w 88"/>
                <a:gd name="T31" fmla="*/ 1130312577 h 88"/>
                <a:gd name="T32" fmla="*/ 73625760 w 88"/>
                <a:gd name="T33" fmla="*/ 802160067 h 88"/>
                <a:gd name="T34" fmla="*/ 809891944 w 88"/>
                <a:gd name="T35" fmla="*/ 72923254 h 88"/>
                <a:gd name="T36" fmla="*/ 809891944 w 88"/>
                <a:gd name="T37" fmla="*/ 1531392611 h 88"/>
                <a:gd name="T38" fmla="*/ 202471913 w 88"/>
                <a:gd name="T39" fmla="*/ 1221467712 h 88"/>
                <a:gd name="T40" fmla="*/ 220881571 w 88"/>
                <a:gd name="T41" fmla="*/ 1221467712 h 88"/>
                <a:gd name="T42" fmla="*/ 607420030 w 88"/>
                <a:gd name="T43" fmla="*/ 1039157442 h 88"/>
                <a:gd name="T44" fmla="*/ 809891944 w 88"/>
                <a:gd name="T45" fmla="*/ 948006576 h 88"/>
                <a:gd name="T46" fmla="*/ 1012363857 w 88"/>
                <a:gd name="T47" fmla="*/ 1039157442 h 88"/>
                <a:gd name="T48" fmla="*/ 1398902317 w 88"/>
                <a:gd name="T49" fmla="*/ 1221467712 h 88"/>
                <a:gd name="T50" fmla="*/ 1417311974 w 88"/>
                <a:gd name="T51" fmla="*/ 1221467712 h 88"/>
                <a:gd name="T52" fmla="*/ 809891944 w 88"/>
                <a:gd name="T53" fmla="*/ 1531392611 h 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8" h="88">
                  <a:moveTo>
                    <a:pt x="44" y="0"/>
                  </a:moveTo>
                  <a:cubicBezTo>
                    <a:pt x="20" y="0"/>
                    <a:pt x="0" y="20"/>
                    <a:pt x="0" y="44"/>
                  </a:cubicBezTo>
                  <a:cubicBezTo>
                    <a:pt x="0" y="68"/>
                    <a:pt x="20" y="88"/>
                    <a:pt x="44" y="88"/>
                  </a:cubicBezTo>
                  <a:cubicBezTo>
                    <a:pt x="68" y="88"/>
                    <a:pt x="88" y="68"/>
                    <a:pt x="88" y="44"/>
                  </a:cubicBezTo>
                  <a:cubicBezTo>
                    <a:pt x="88" y="20"/>
                    <a:pt x="68" y="0"/>
                    <a:pt x="44" y="0"/>
                  </a:cubicBezTo>
                  <a:close/>
                  <a:moveTo>
                    <a:pt x="44" y="4"/>
                  </a:moveTo>
                  <a:cubicBezTo>
                    <a:pt x="66" y="4"/>
                    <a:pt x="84" y="22"/>
                    <a:pt x="84" y="44"/>
                  </a:cubicBezTo>
                  <a:cubicBezTo>
                    <a:pt x="84" y="51"/>
                    <a:pt x="82" y="57"/>
                    <a:pt x="79" y="62"/>
                  </a:cubicBezTo>
                  <a:cubicBezTo>
                    <a:pt x="77" y="63"/>
                    <a:pt x="68" y="64"/>
                    <a:pt x="58" y="54"/>
                  </a:cubicBezTo>
                  <a:cubicBezTo>
                    <a:pt x="57" y="53"/>
                    <a:pt x="55" y="52"/>
                    <a:pt x="54" y="51"/>
                  </a:cubicBezTo>
                  <a:cubicBezTo>
                    <a:pt x="66" y="25"/>
                    <a:pt x="66" y="25"/>
                    <a:pt x="66" y="25"/>
                  </a:cubicBezTo>
                  <a:cubicBezTo>
                    <a:pt x="62" y="23"/>
                    <a:pt x="62" y="23"/>
                    <a:pt x="62" y="23"/>
                  </a:cubicBezTo>
                  <a:cubicBezTo>
                    <a:pt x="50" y="49"/>
                    <a:pt x="50" y="49"/>
                    <a:pt x="50" y="49"/>
                  </a:cubicBezTo>
                  <a:cubicBezTo>
                    <a:pt x="48" y="48"/>
                    <a:pt x="46" y="48"/>
                    <a:pt x="44" y="48"/>
                  </a:cubicBezTo>
                  <a:cubicBezTo>
                    <a:pt x="39" y="48"/>
                    <a:pt x="34" y="50"/>
                    <a:pt x="30" y="54"/>
                  </a:cubicBezTo>
                  <a:cubicBezTo>
                    <a:pt x="20" y="64"/>
                    <a:pt x="11" y="63"/>
                    <a:pt x="9" y="62"/>
                  </a:cubicBezTo>
                  <a:cubicBezTo>
                    <a:pt x="6" y="57"/>
                    <a:pt x="4" y="51"/>
                    <a:pt x="4" y="44"/>
                  </a:cubicBezTo>
                  <a:cubicBezTo>
                    <a:pt x="4" y="22"/>
                    <a:pt x="22" y="4"/>
                    <a:pt x="44" y="4"/>
                  </a:cubicBezTo>
                  <a:close/>
                  <a:moveTo>
                    <a:pt x="44" y="84"/>
                  </a:moveTo>
                  <a:cubicBezTo>
                    <a:pt x="30" y="84"/>
                    <a:pt x="18" y="77"/>
                    <a:pt x="11" y="67"/>
                  </a:cubicBezTo>
                  <a:cubicBezTo>
                    <a:pt x="11" y="67"/>
                    <a:pt x="12" y="67"/>
                    <a:pt x="12" y="67"/>
                  </a:cubicBezTo>
                  <a:cubicBezTo>
                    <a:pt x="17" y="67"/>
                    <a:pt x="24" y="65"/>
                    <a:pt x="33" y="57"/>
                  </a:cubicBezTo>
                  <a:cubicBezTo>
                    <a:pt x="36" y="54"/>
                    <a:pt x="40" y="52"/>
                    <a:pt x="44" y="52"/>
                  </a:cubicBezTo>
                  <a:cubicBezTo>
                    <a:pt x="48" y="52"/>
                    <a:pt x="52" y="54"/>
                    <a:pt x="55" y="57"/>
                  </a:cubicBezTo>
                  <a:cubicBezTo>
                    <a:pt x="64" y="65"/>
                    <a:pt x="71" y="67"/>
                    <a:pt x="76" y="67"/>
                  </a:cubicBezTo>
                  <a:cubicBezTo>
                    <a:pt x="76" y="67"/>
                    <a:pt x="77" y="67"/>
                    <a:pt x="77" y="67"/>
                  </a:cubicBezTo>
                  <a:cubicBezTo>
                    <a:pt x="70" y="77"/>
                    <a:pt x="58" y="84"/>
                    <a:pt x="4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93" name="Oval 197"/>
            <p:cNvSpPr>
              <a:spLocks noChangeArrowheads="1"/>
            </p:cNvSpPr>
            <p:nvPr/>
          </p:nvSpPr>
          <p:spPr bwMode="auto">
            <a:xfrm>
              <a:off x="8486598" y="5519560"/>
              <a:ext cx="66839" cy="6864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38" name="组合 481"/>
          <p:cNvGrpSpPr>
            <a:grpSpLocks/>
          </p:cNvGrpSpPr>
          <p:nvPr/>
        </p:nvGrpSpPr>
        <p:grpSpPr bwMode="auto">
          <a:xfrm>
            <a:off x="9169402" y="5935663"/>
            <a:ext cx="342900" cy="341312"/>
            <a:chOff x="9169431" y="5281110"/>
            <a:chExt cx="343224" cy="341417"/>
          </a:xfrm>
        </p:grpSpPr>
        <p:grpSp>
          <p:nvGrpSpPr>
            <p:cNvPr id="28788" name="组合 482"/>
            <p:cNvGrpSpPr>
              <a:grpSpLocks/>
            </p:cNvGrpSpPr>
            <p:nvPr/>
          </p:nvGrpSpPr>
          <p:grpSpPr bwMode="auto">
            <a:xfrm>
              <a:off x="9306721" y="5366012"/>
              <a:ext cx="205934" cy="256514"/>
              <a:chOff x="9306721" y="5366012"/>
              <a:chExt cx="205934" cy="256514"/>
            </a:xfrm>
          </p:grpSpPr>
          <p:sp>
            <p:nvSpPr>
              <p:cNvPr id="28790" name="Freeform 198"/>
              <p:cNvSpPr>
                <a:spLocks noEditPoints="1"/>
              </p:cNvSpPr>
              <p:nvPr/>
            </p:nvSpPr>
            <p:spPr bwMode="auto">
              <a:xfrm>
                <a:off x="9306721" y="5434657"/>
                <a:ext cx="68645" cy="187869"/>
              </a:xfrm>
              <a:custGeom>
                <a:avLst/>
                <a:gdLst>
                  <a:gd name="T0" fmla="*/ 0 w 38"/>
                  <a:gd name="T1" fmla="*/ 339372703 h 104"/>
                  <a:gd name="T2" fmla="*/ 124003580 w 38"/>
                  <a:gd name="T3" fmla="*/ 339372703 h 104"/>
                  <a:gd name="T4" fmla="*/ 124003580 w 38"/>
                  <a:gd name="T5" fmla="*/ 0 h 104"/>
                  <a:gd name="T6" fmla="*/ 0 w 38"/>
                  <a:gd name="T7" fmla="*/ 0 h 104"/>
                  <a:gd name="T8" fmla="*/ 0 w 38"/>
                  <a:gd name="T9" fmla="*/ 339372703 h 104"/>
                  <a:gd name="T10" fmla="*/ 32631665 w 38"/>
                  <a:gd name="T11" fmla="*/ 29368983 h 104"/>
                  <a:gd name="T12" fmla="*/ 91371914 w 38"/>
                  <a:gd name="T13" fmla="*/ 29368983 h 104"/>
                  <a:gd name="T14" fmla="*/ 91371914 w 38"/>
                  <a:gd name="T15" fmla="*/ 306741303 h 104"/>
                  <a:gd name="T16" fmla="*/ 32631665 w 38"/>
                  <a:gd name="T17" fmla="*/ 306741303 h 104"/>
                  <a:gd name="T18" fmla="*/ 32631665 w 38"/>
                  <a:gd name="T19" fmla="*/ 29368983 h 1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8" h="104">
                    <a:moveTo>
                      <a:pt x="0" y="104"/>
                    </a:moveTo>
                    <a:lnTo>
                      <a:pt x="38" y="104"/>
                    </a:lnTo>
                    <a:lnTo>
                      <a:pt x="38" y="0"/>
                    </a:lnTo>
                    <a:lnTo>
                      <a:pt x="0" y="0"/>
                    </a:lnTo>
                    <a:lnTo>
                      <a:pt x="0" y="104"/>
                    </a:lnTo>
                    <a:close/>
                    <a:moveTo>
                      <a:pt x="10" y="9"/>
                    </a:moveTo>
                    <a:lnTo>
                      <a:pt x="28" y="9"/>
                    </a:lnTo>
                    <a:lnTo>
                      <a:pt x="28" y="94"/>
                    </a:lnTo>
                    <a:lnTo>
                      <a:pt x="10" y="94"/>
                    </a:lnTo>
                    <a:lnTo>
                      <a:pt x="1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91" name="Freeform 199"/>
              <p:cNvSpPr>
                <a:spLocks noEditPoints="1"/>
              </p:cNvSpPr>
              <p:nvPr/>
            </p:nvSpPr>
            <p:spPr bwMode="auto">
              <a:xfrm>
                <a:off x="9444010" y="5366012"/>
                <a:ext cx="68645" cy="256514"/>
              </a:xfrm>
              <a:custGeom>
                <a:avLst/>
                <a:gdLst>
                  <a:gd name="T0" fmla="*/ 0 w 38"/>
                  <a:gd name="T1" fmla="*/ 0 h 142"/>
                  <a:gd name="T2" fmla="*/ 0 w 38"/>
                  <a:gd name="T3" fmla="*/ 463376283 h 142"/>
                  <a:gd name="T4" fmla="*/ 124003580 w 38"/>
                  <a:gd name="T5" fmla="*/ 463376283 h 142"/>
                  <a:gd name="T6" fmla="*/ 124003580 w 38"/>
                  <a:gd name="T7" fmla="*/ 0 h 142"/>
                  <a:gd name="T8" fmla="*/ 0 w 38"/>
                  <a:gd name="T9" fmla="*/ 0 h 142"/>
                  <a:gd name="T10" fmla="*/ 91371914 w 38"/>
                  <a:gd name="T11" fmla="*/ 430744812 h 142"/>
                  <a:gd name="T12" fmla="*/ 29369221 w 38"/>
                  <a:gd name="T13" fmla="*/ 430744812 h 142"/>
                  <a:gd name="T14" fmla="*/ 29369221 w 38"/>
                  <a:gd name="T15" fmla="*/ 29369047 h 142"/>
                  <a:gd name="T16" fmla="*/ 91371914 w 38"/>
                  <a:gd name="T17" fmla="*/ 29369047 h 142"/>
                  <a:gd name="T18" fmla="*/ 91371914 w 38"/>
                  <a:gd name="T19" fmla="*/ 430744812 h 1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8" h="142">
                    <a:moveTo>
                      <a:pt x="0" y="0"/>
                    </a:moveTo>
                    <a:lnTo>
                      <a:pt x="0" y="142"/>
                    </a:lnTo>
                    <a:lnTo>
                      <a:pt x="38" y="142"/>
                    </a:lnTo>
                    <a:lnTo>
                      <a:pt x="38" y="0"/>
                    </a:lnTo>
                    <a:lnTo>
                      <a:pt x="0" y="0"/>
                    </a:lnTo>
                    <a:close/>
                    <a:moveTo>
                      <a:pt x="28" y="132"/>
                    </a:moveTo>
                    <a:lnTo>
                      <a:pt x="9" y="132"/>
                    </a:lnTo>
                    <a:lnTo>
                      <a:pt x="9" y="9"/>
                    </a:lnTo>
                    <a:lnTo>
                      <a:pt x="28" y="9"/>
                    </a:lnTo>
                    <a:lnTo>
                      <a:pt x="28" y="1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sp>
          <p:nvSpPr>
            <p:cNvPr id="28789" name="Freeform 200"/>
            <p:cNvSpPr>
              <a:spLocks noEditPoints="1"/>
            </p:cNvSpPr>
            <p:nvPr/>
          </p:nvSpPr>
          <p:spPr bwMode="auto">
            <a:xfrm>
              <a:off x="9169431" y="5281110"/>
              <a:ext cx="68645" cy="341417"/>
            </a:xfrm>
            <a:custGeom>
              <a:avLst/>
              <a:gdLst>
                <a:gd name="T0" fmla="*/ 0 w 38"/>
                <a:gd name="T1" fmla="*/ 616749036 h 189"/>
                <a:gd name="T2" fmla="*/ 124003580 w 38"/>
                <a:gd name="T3" fmla="*/ 616749036 h 189"/>
                <a:gd name="T4" fmla="*/ 124003580 w 38"/>
                <a:gd name="T5" fmla="*/ 0 h 189"/>
                <a:gd name="T6" fmla="*/ 0 w 38"/>
                <a:gd name="T7" fmla="*/ 0 h 189"/>
                <a:gd name="T8" fmla="*/ 0 w 38"/>
                <a:gd name="T9" fmla="*/ 616749036 h 189"/>
                <a:gd name="T10" fmla="*/ 32631665 w 38"/>
                <a:gd name="T11" fmla="*/ 29369088 h 189"/>
                <a:gd name="T12" fmla="*/ 94634358 w 38"/>
                <a:gd name="T13" fmla="*/ 29369088 h 189"/>
                <a:gd name="T14" fmla="*/ 94634358 w 38"/>
                <a:gd name="T15" fmla="*/ 584117520 h 189"/>
                <a:gd name="T16" fmla="*/ 32631665 w 38"/>
                <a:gd name="T17" fmla="*/ 584117520 h 189"/>
                <a:gd name="T18" fmla="*/ 32631665 w 38"/>
                <a:gd name="T19" fmla="*/ 29369088 h 1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8" h="189">
                  <a:moveTo>
                    <a:pt x="0" y="189"/>
                  </a:moveTo>
                  <a:lnTo>
                    <a:pt x="38" y="189"/>
                  </a:lnTo>
                  <a:lnTo>
                    <a:pt x="38" y="0"/>
                  </a:lnTo>
                  <a:lnTo>
                    <a:pt x="0" y="0"/>
                  </a:lnTo>
                  <a:lnTo>
                    <a:pt x="0" y="189"/>
                  </a:lnTo>
                  <a:close/>
                  <a:moveTo>
                    <a:pt x="10" y="9"/>
                  </a:moveTo>
                  <a:lnTo>
                    <a:pt x="29" y="9"/>
                  </a:lnTo>
                  <a:lnTo>
                    <a:pt x="29" y="179"/>
                  </a:lnTo>
                  <a:lnTo>
                    <a:pt x="10" y="179"/>
                  </a:lnTo>
                  <a:lnTo>
                    <a:pt x="1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nvGrpSpPr>
          <p:cNvPr id="28739" name="组合 486"/>
          <p:cNvGrpSpPr>
            <a:grpSpLocks/>
          </p:cNvGrpSpPr>
          <p:nvPr/>
        </p:nvGrpSpPr>
        <p:grpSpPr bwMode="auto">
          <a:xfrm>
            <a:off x="7508875" y="3440116"/>
            <a:ext cx="377825" cy="377825"/>
            <a:chOff x="7509318" y="2786419"/>
            <a:chExt cx="377546" cy="377546"/>
          </a:xfrm>
        </p:grpSpPr>
        <p:sp>
          <p:nvSpPr>
            <p:cNvPr id="28778" name="Freeform 201"/>
            <p:cNvSpPr>
              <a:spLocks noEditPoints="1"/>
            </p:cNvSpPr>
            <p:nvPr/>
          </p:nvSpPr>
          <p:spPr bwMode="auto">
            <a:xfrm>
              <a:off x="7509318" y="2786419"/>
              <a:ext cx="377546" cy="377546"/>
            </a:xfrm>
            <a:custGeom>
              <a:avLst/>
              <a:gdLst>
                <a:gd name="T0" fmla="*/ 0 w 209"/>
                <a:gd name="T1" fmla="*/ 0 h 209"/>
                <a:gd name="T2" fmla="*/ 0 w 209"/>
                <a:gd name="T3" fmla="*/ 682014268 h 209"/>
                <a:gd name="T4" fmla="*/ 682014268 w 209"/>
                <a:gd name="T5" fmla="*/ 682014268 h 209"/>
                <a:gd name="T6" fmla="*/ 682014268 w 209"/>
                <a:gd name="T7" fmla="*/ 0 h 209"/>
                <a:gd name="T8" fmla="*/ 0 w 209"/>
                <a:gd name="T9" fmla="*/ 0 h 209"/>
                <a:gd name="T10" fmla="*/ 649382733 w 209"/>
                <a:gd name="T11" fmla="*/ 32631536 h 209"/>
                <a:gd name="T12" fmla="*/ 649382733 w 209"/>
                <a:gd name="T13" fmla="*/ 186003727 h 209"/>
                <a:gd name="T14" fmla="*/ 32631536 w 209"/>
                <a:gd name="T15" fmla="*/ 186003727 h 209"/>
                <a:gd name="T16" fmla="*/ 32631536 w 209"/>
                <a:gd name="T17" fmla="*/ 32631536 h 209"/>
                <a:gd name="T18" fmla="*/ 649382733 w 209"/>
                <a:gd name="T19" fmla="*/ 32631536 h 209"/>
                <a:gd name="T20" fmla="*/ 32631536 w 209"/>
                <a:gd name="T21" fmla="*/ 649382733 h 209"/>
                <a:gd name="T22" fmla="*/ 32631536 w 209"/>
                <a:gd name="T23" fmla="*/ 218635263 h 209"/>
                <a:gd name="T24" fmla="*/ 649382733 w 209"/>
                <a:gd name="T25" fmla="*/ 218635263 h 209"/>
                <a:gd name="T26" fmla="*/ 649382733 w 209"/>
                <a:gd name="T27" fmla="*/ 649382733 h 209"/>
                <a:gd name="T28" fmla="*/ 32631536 w 209"/>
                <a:gd name="T29" fmla="*/ 649382733 h 20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9" h="209">
                  <a:moveTo>
                    <a:pt x="0" y="0"/>
                  </a:moveTo>
                  <a:lnTo>
                    <a:pt x="0" y="209"/>
                  </a:lnTo>
                  <a:lnTo>
                    <a:pt x="209" y="209"/>
                  </a:lnTo>
                  <a:lnTo>
                    <a:pt x="209" y="0"/>
                  </a:lnTo>
                  <a:lnTo>
                    <a:pt x="0" y="0"/>
                  </a:lnTo>
                  <a:close/>
                  <a:moveTo>
                    <a:pt x="199" y="10"/>
                  </a:moveTo>
                  <a:lnTo>
                    <a:pt x="199" y="57"/>
                  </a:lnTo>
                  <a:lnTo>
                    <a:pt x="10" y="57"/>
                  </a:lnTo>
                  <a:lnTo>
                    <a:pt x="10" y="10"/>
                  </a:lnTo>
                  <a:lnTo>
                    <a:pt x="199" y="10"/>
                  </a:lnTo>
                  <a:close/>
                  <a:moveTo>
                    <a:pt x="10" y="199"/>
                  </a:moveTo>
                  <a:lnTo>
                    <a:pt x="10" y="67"/>
                  </a:lnTo>
                  <a:lnTo>
                    <a:pt x="199" y="67"/>
                  </a:lnTo>
                  <a:lnTo>
                    <a:pt x="199" y="199"/>
                  </a:lnTo>
                  <a:lnTo>
                    <a:pt x="10" y="1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79" name="Rectangle 202"/>
            <p:cNvSpPr>
              <a:spLocks noChangeArrowheads="1"/>
            </p:cNvSpPr>
            <p:nvPr/>
          </p:nvSpPr>
          <p:spPr bwMode="auto">
            <a:xfrm>
              <a:off x="7596027" y="2941772"/>
              <a:ext cx="3432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80" name="Rectangle 203"/>
            <p:cNvSpPr>
              <a:spLocks noChangeArrowheads="1"/>
            </p:cNvSpPr>
            <p:nvPr/>
          </p:nvSpPr>
          <p:spPr bwMode="auto">
            <a:xfrm>
              <a:off x="7680929" y="2941772"/>
              <a:ext cx="3432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81" name="Rectangle 204"/>
            <p:cNvSpPr>
              <a:spLocks noChangeArrowheads="1"/>
            </p:cNvSpPr>
            <p:nvPr/>
          </p:nvSpPr>
          <p:spPr bwMode="auto">
            <a:xfrm>
              <a:off x="7765832" y="2941772"/>
              <a:ext cx="3432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82" name="Rectangle 206"/>
            <p:cNvSpPr>
              <a:spLocks noChangeArrowheads="1"/>
            </p:cNvSpPr>
            <p:nvPr/>
          </p:nvSpPr>
          <p:spPr bwMode="auto">
            <a:xfrm>
              <a:off x="7596027" y="3008610"/>
              <a:ext cx="3432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83" name="Rectangle 207"/>
            <p:cNvSpPr>
              <a:spLocks noChangeArrowheads="1"/>
            </p:cNvSpPr>
            <p:nvPr/>
          </p:nvSpPr>
          <p:spPr bwMode="auto">
            <a:xfrm>
              <a:off x="7680929" y="3008610"/>
              <a:ext cx="3432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84" name="Rectangle 208"/>
            <p:cNvSpPr>
              <a:spLocks noChangeArrowheads="1"/>
            </p:cNvSpPr>
            <p:nvPr/>
          </p:nvSpPr>
          <p:spPr bwMode="auto">
            <a:xfrm>
              <a:off x="7765832" y="3008610"/>
              <a:ext cx="3432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85" name="Rectangle 209"/>
            <p:cNvSpPr>
              <a:spLocks noChangeArrowheads="1"/>
            </p:cNvSpPr>
            <p:nvPr/>
          </p:nvSpPr>
          <p:spPr bwMode="auto">
            <a:xfrm>
              <a:off x="7596027" y="3077254"/>
              <a:ext cx="3432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86" name="Rectangle 210"/>
            <p:cNvSpPr>
              <a:spLocks noChangeArrowheads="1"/>
            </p:cNvSpPr>
            <p:nvPr/>
          </p:nvSpPr>
          <p:spPr bwMode="auto">
            <a:xfrm>
              <a:off x="7680929" y="3077254"/>
              <a:ext cx="3432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87" name="Rectangle 211"/>
            <p:cNvSpPr>
              <a:spLocks noChangeArrowheads="1"/>
            </p:cNvSpPr>
            <p:nvPr/>
          </p:nvSpPr>
          <p:spPr bwMode="auto">
            <a:xfrm>
              <a:off x="7765832" y="3077254"/>
              <a:ext cx="3432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40" name="组合 497"/>
          <p:cNvGrpSpPr>
            <a:grpSpLocks/>
          </p:cNvGrpSpPr>
          <p:nvPr/>
        </p:nvGrpSpPr>
        <p:grpSpPr bwMode="auto">
          <a:xfrm>
            <a:off x="8321675" y="3433763"/>
            <a:ext cx="393700" cy="392112"/>
            <a:chOff x="8322214" y="2779193"/>
            <a:chExt cx="393803" cy="391997"/>
          </a:xfrm>
        </p:grpSpPr>
        <p:sp>
          <p:nvSpPr>
            <p:cNvPr id="28772" name="Freeform 212"/>
            <p:cNvSpPr>
              <a:spLocks/>
            </p:cNvSpPr>
            <p:nvPr/>
          </p:nvSpPr>
          <p:spPr bwMode="auto">
            <a:xfrm>
              <a:off x="8381826" y="2838805"/>
              <a:ext cx="86709" cy="84903"/>
            </a:xfrm>
            <a:custGeom>
              <a:avLst/>
              <a:gdLst>
                <a:gd name="T0" fmla="*/ 156634389 w 48"/>
                <a:gd name="T1" fmla="*/ 62000867 h 47"/>
                <a:gd name="T2" fmla="*/ 94633841 w 48"/>
                <a:gd name="T3" fmla="*/ 62000867 h 47"/>
                <a:gd name="T4" fmla="*/ 94633841 w 48"/>
                <a:gd name="T5" fmla="*/ 0 h 47"/>
                <a:gd name="T6" fmla="*/ 62000548 w 48"/>
                <a:gd name="T7" fmla="*/ 0 h 47"/>
                <a:gd name="T8" fmla="*/ 62000548 w 48"/>
                <a:gd name="T9" fmla="*/ 62000867 h 47"/>
                <a:gd name="T10" fmla="*/ 0 w 48"/>
                <a:gd name="T11" fmla="*/ 62000867 h 47"/>
                <a:gd name="T12" fmla="*/ 0 w 48"/>
                <a:gd name="T13" fmla="*/ 91371886 h 47"/>
                <a:gd name="T14" fmla="*/ 62000548 w 48"/>
                <a:gd name="T15" fmla="*/ 91371886 h 47"/>
                <a:gd name="T16" fmla="*/ 62000548 w 48"/>
                <a:gd name="T17" fmla="*/ 153372753 h 47"/>
                <a:gd name="T18" fmla="*/ 94633841 w 48"/>
                <a:gd name="T19" fmla="*/ 153372753 h 47"/>
                <a:gd name="T20" fmla="*/ 94633841 w 48"/>
                <a:gd name="T21" fmla="*/ 91371886 h 47"/>
                <a:gd name="T22" fmla="*/ 156634389 w 48"/>
                <a:gd name="T23" fmla="*/ 91371886 h 47"/>
                <a:gd name="T24" fmla="*/ 156634389 w 48"/>
                <a:gd name="T25" fmla="*/ 62000867 h 4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8" h="47">
                  <a:moveTo>
                    <a:pt x="48" y="19"/>
                  </a:moveTo>
                  <a:lnTo>
                    <a:pt x="29" y="19"/>
                  </a:lnTo>
                  <a:lnTo>
                    <a:pt x="29" y="0"/>
                  </a:lnTo>
                  <a:lnTo>
                    <a:pt x="19" y="0"/>
                  </a:lnTo>
                  <a:lnTo>
                    <a:pt x="19" y="19"/>
                  </a:lnTo>
                  <a:lnTo>
                    <a:pt x="0" y="19"/>
                  </a:lnTo>
                  <a:lnTo>
                    <a:pt x="0" y="28"/>
                  </a:lnTo>
                  <a:lnTo>
                    <a:pt x="19" y="28"/>
                  </a:lnTo>
                  <a:lnTo>
                    <a:pt x="19" y="47"/>
                  </a:lnTo>
                  <a:lnTo>
                    <a:pt x="29" y="47"/>
                  </a:lnTo>
                  <a:lnTo>
                    <a:pt x="29" y="28"/>
                  </a:lnTo>
                  <a:lnTo>
                    <a:pt x="48" y="28"/>
                  </a:lnTo>
                  <a:lnTo>
                    <a:pt x="48"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73" name="Freeform 213"/>
            <p:cNvSpPr>
              <a:spLocks/>
            </p:cNvSpPr>
            <p:nvPr/>
          </p:nvSpPr>
          <p:spPr bwMode="auto">
            <a:xfrm>
              <a:off x="8390859" y="3035707"/>
              <a:ext cx="68645" cy="68645"/>
            </a:xfrm>
            <a:custGeom>
              <a:avLst/>
              <a:gdLst>
                <a:gd name="T0" fmla="*/ 107687747 w 38"/>
                <a:gd name="T1" fmla="*/ 0 h 38"/>
                <a:gd name="T2" fmla="*/ 62002693 w 38"/>
                <a:gd name="T3" fmla="*/ 35895916 h 38"/>
                <a:gd name="T4" fmla="*/ 16315833 w 38"/>
                <a:gd name="T5" fmla="*/ 0 h 38"/>
                <a:gd name="T6" fmla="*/ 0 w 38"/>
                <a:gd name="T7" fmla="*/ 13053389 h 38"/>
                <a:gd name="T8" fmla="*/ 39158360 w 38"/>
                <a:gd name="T9" fmla="*/ 62002693 h 38"/>
                <a:gd name="T10" fmla="*/ 0 w 38"/>
                <a:gd name="T11" fmla="*/ 107687747 h 38"/>
                <a:gd name="T12" fmla="*/ 16315833 w 38"/>
                <a:gd name="T13" fmla="*/ 124003580 h 38"/>
                <a:gd name="T14" fmla="*/ 62002693 w 38"/>
                <a:gd name="T15" fmla="*/ 84845220 h 38"/>
                <a:gd name="T16" fmla="*/ 107687747 w 38"/>
                <a:gd name="T17" fmla="*/ 124003580 h 38"/>
                <a:gd name="T18" fmla="*/ 124003580 w 38"/>
                <a:gd name="T19" fmla="*/ 107687747 h 38"/>
                <a:gd name="T20" fmla="*/ 84845220 w 38"/>
                <a:gd name="T21" fmla="*/ 62002693 h 38"/>
                <a:gd name="T22" fmla="*/ 124003580 w 38"/>
                <a:gd name="T23" fmla="*/ 13053389 h 38"/>
                <a:gd name="T24" fmla="*/ 107687747 w 38"/>
                <a:gd name="T25" fmla="*/ 0 h 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38">
                  <a:moveTo>
                    <a:pt x="33" y="0"/>
                  </a:moveTo>
                  <a:lnTo>
                    <a:pt x="19" y="11"/>
                  </a:lnTo>
                  <a:lnTo>
                    <a:pt x="5" y="0"/>
                  </a:lnTo>
                  <a:lnTo>
                    <a:pt x="0" y="4"/>
                  </a:lnTo>
                  <a:lnTo>
                    <a:pt x="12" y="19"/>
                  </a:lnTo>
                  <a:lnTo>
                    <a:pt x="0" y="33"/>
                  </a:lnTo>
                  <a:lnTo>
                    <a:pt x="5" y="38"/>
                  </a:lnTo>
                  <a:lnTo>
                    <a:pt x="19" y="26"/>
                  </a:lnTo>
                  <a:lnTo>
                    <a:pt x="33" y="38"/>
                  </a:lnTo>
                  <a:lnTo>
                    <a:pt x="38" y="33"/>
                  </a:lnTo>
                  <a:lnTo>
                    <a:pt x="26" y="19"/>
                  </a:lnTo>
                  <a:lnTo>
                    <a:pt x="38" y="4"/>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74" name="Rectangle 214"/>
            <p:cNvSpPr>
              <a:spLocks noChangeArrowheads="1"/>
            </p:cNvSpPr>
            <p:nvPr/>
          </p:nvSpPr>
          <p:spPr bwMode="auto">
            <a:xfrm>
              <a:off x="8571503" y="2873127"/>
              <a:ext cx="84903" cy="1625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75" name="Rectangle 215"/>
            <p:cNvSpPr>
              <a:spLocks noChangeArrowheads="1"/>
            </p:cNvSpPr>
            <p:nvPr/>
          </p:nvSpPr>
          <p:spPr bwMode="auto">
            <a:xfrm>
              <a:off x="8571503" y="3042933"/>
              <a:ext cx="84903" cy="180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76" name="Rectangle 216"/>
            <p:cNvSpPr>
              <a:spLocks noChangeArrowheads="1"/>
            </p:cNvSpPr>
            <p:nvPr/>
          </p:nvSpPr>
          <p:spPr bwMode="auto">
            <a:xfrm>
              <a:off x="8571503" y="3077254"/>
              <a:ext cx="84903" cy="180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77" name="Freeform 217"/>
            <p:cNvSpPr>
              <a:spLocks noEditPoints="1"/>
            </p:cNvSpPr>
            <p:nvPr/>
          </p:nvSpPr>
          <p:spPr bwMode="auto">
            <a:xfrm>
              <a:off x="8322214" y="2779193"/>
              <a:ext cx="393803" cy="391997"/>
            </a:xfrm>
            <a:custGeom>
              <a:avLst/>
              <a:gdLst>
                <a:gd name="T0" fmla="*/ 0 w 218"/>
                <a:gd name="T1" fmla="*/ 0 h 217"/>
                <a:gd name="T2" fmla="*/ 0 w 218"/>
                <a:gd name="T3" fmla="*/ 708118194 h 217"/>
                <a:gd name="T4" fmla="*/ 711379829 w 218"/>
                <a:gd name="T5" fmla="*/ 708118194 h 217"/>
                <a:gd name="T6" fmla="*/ 711379829 w 218"/>
                <a:gd name="T7" fmla="*/ 0 h 217"/>
                <a:gd name="T8" fmla="*/ 0 w 218"/>
                <a:gd name="T9" fmla="*/ 0 h 217"/>
                <a:gd name="T10" fmla="*/ 32631456 w 218"/>
                <a:gd name="T11" fmla="*/ 29369066 h 217"/>
                <a:gd name="T12" fmla="*/ 339373284 w 218"/>
                <a:gd name="T13" fmla="*/ 29369066 h 217"/>
                <a:gd name="T14" fmla="*/ 339373284 w 218"/>
                <a:gd name="T15" fmla="*/ 339375467 h 217"/>
                <a:gd name="T16" fmla="*/ 32631456 w 218"/>
                <a:gd name="T17" fmla="*/ 339375467 h 217"/>
                <a:gd name="T18" fmla="*/ 32631456 w 218"/>
                <a:gd name="T19" fmla="*/ 29369066 h 217"/>
                <a:gd name="T20" fmla="*/ 32631456 w 218"/>
                <a:gd name="T21" fmla="*/ 678749128 h 217"/>
                <a:gd name="T22" fmla="*/ 32631456 w 218"/>
                <a:gd name="T23" fmla="*/ 368742726 h 217"/>
                <a:gd name="T24" fmla="*/ 339373284 w 218"/>
                <a:gd name="T25" fmla="*/ 368742726 h 217"/>
                <a:gd name="T26" fmla="*/ 339373284 w 218"/>
                <a:gd name="T27" fmla="*/ 678749128 h 217"/>
                <a:gd name="T28" fmla="*/ 32631456 w 218"/>
                <a:gd name="T29" fmla="*/ 678749128 h 217"/>
                <a:gd name="T30" fmla="*/ 682010796 w 218"/>
                <a:gd name="T31" fmla="*/ 678749128 h 217"/>
                <a:gd name="T32" fmla="*/ 372006546 w 218"/>
                <a:gd name="T33" fmla="*/ 678749128 h 217"/>
                <a:gd name="T34" fmla="*/ 372006546 w 218"/>
                <a:gd name="T35" fmla="*/ 368742726 h 217"/>
                <a:gd name="T36" fmla="*/ 682010796 w 218"/>
                <a:gd name="T37" fmla="*/ 368742726 h 217"/>
                <a:gd name="T38" fmla="*/ 682010796 w 218"/>
                <a:gd name="T39" fmla="*/ 678749128 h 217"/>
                <a:gd name="T40" fmla="*/ 682010796 w 218"/>
                <a:gd name="T41" fmla="*/ 339375467 h 217"/>
                <a:gd name="T42" fmla="*/ 372006546 w 218"/>
                <a:gd name="T43" fmla="*/ 339375467 h 217"/>
                <a:gd name="T44" fmla="*/ 372006546 w 218"/>
                <a:gd name="T45" fmla="*/ 29369066 h 217"/>
                <a:gd name="T46" fmla="*/ 682010796 w 218"/>
                <a:gd name="T47" fmla="*/ 29369066 h 217"/>
                <a:gd name="T48" fmla="*/ 682010796 w 218"/>
                <a:gd name="T49" fmla="*/ 339375467 h 2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8" h="217">
                  <a:moveTo>
                    <a:pt x="0" y="0"/>
                  </a:moveTo>
                  <a:lnTo>
                    <a:pt x="0" y="217"/>
                  </a:lnTo>
                  <a:lnTo>
                    <a:pt x="218" y="217"/>
                  </a:lnTo>
                  <a:lnTo>
                    <a:pt x="218" y="0"/>
                  </a:lnTo>
                  <a:lnTo>
                    <a:pt x="0" y="0"/>
                  </a:lnTo>
                  <a:close/>
                  <a:moveTo>
                    <a:pt x="10" y="9"/>
                  </a:moveTo>
                  <a:lnTo>
                    <a:pt x="104" y="9"/>
                  </a:lnTo>
                  <a:lnTo>
                    <a:pt x="104" y="104"/>
                  </a:lnTo>
                  <a:lnTo>
                    <a:pt x="10" y="104"/>
                  </a:lnTo>
                  <a:lnTo>
                    <a:pt x="10" y="9"/>
                  </a:lnTo>
                  <a:close/>
                  <a:moveTo>
                    <a:pt x="10" y="208"/>
                  </a:moveTo>
                  <a:lnTo>
                    <a:pt x="10" y="113"/>
                  </a:lnTo>
                  <a:lnTo>
                    <a:pt x="104" y="113"/>
                  </a:lnTo>
                  <a:lnTo>
                    <a:pt x="104" y="208"/>
                  </a:lnTo>
                  <a:lnTo>
                    <a:pt x="10" y="208"/>
                  </a:lnTo>
                  <a:close/>
                  <a:moveTo>
                    <a:pt x="209" y="208"/>
                  </a:moveTo>
                  <a:lnTo>
                    <a:pt x="114" y="208"/>
                  </a:lnTo>
                  <a:lnTo>
                    <a:pt x="114" y="113"/>
                  </a:lnTo>
                  <a:lnTo>
                    <a:pt x="209" y="113"/>
                  </a:lnTo>
                  <a:lnTo>
                    <a:pt x="209" y="208"/>
                  </a:lnTo>
                  <a:close/>
                  <a:moveTo>
                    <a:pt x="209" y="104"/>
                  </a:moveTo>
                  <a:lnTo>
                    <a:pt x="114" y="104"/>
                  </a:lnTo>
                  <a:lnTo>
                    <a:pt x="114" y="9"/>
                  </a:lnTo>
                  <a:lnTo>
                    <a:pt x="209" y="9"/>
                  </a:lnTo>
                  <a:lnTo>
                    <a:pt x="209"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sp>
        <p:nvSpPr>
          <p:cNvPr id="28741" name="Freeform 218"/>
          <p:cNvSpPr>
            <a:spLocks noEditPoints="1"/>
          </p:cNvSpPr>
          <p:nvPr/>
        </p:nvSpPr>
        <p:spPr bwMode="auto">
          <a:xfrm>
            <a:off x="9169402" y="3424238"/>
            <a:ext cx="341313" cy="393700"/>
          </a:xfrm>
          <a:custGeom>
            <a:avLst/>
            <a:gdLst>
              <a:gd name="T0" fmla="*/ 1383793829 w 80"/>
              <a:gd name="T1" fmla="*/ 512892675 h 92"/>
              <a:gd name="T2" fmla="*/ 1056052287 w 80"/>
              <a:gd name="T3" fmla="*/ 512892675 h 92"/>
              <a:gd name="T4" fmla="*/ 1056052287 w 80"/>
              <a:gd name="T5" fmla="*/ 329715191 h 92"/>
              <a:gd name="T6" fmla="*/ 965015577 w 80"/>
              <a:gd name="T7" fmla="*/ 91586602 h 92"/>
              <a:gd name="T8" fmla="*/ 728315011 w 80"/>
              <a:gd name="T9" fmla="*/ 0 h 92"/>
              <a:gd name="T10" fmla="*/ 491610180 w 80"/>
              <a:gd name="T11" fmla="*/ 91586602 h 92"/>
              <a:gd name="T12" fmla="*/ 400573470 w 80"/>
              <a:gd name="T13" fmla="*/ 329715191 h 92"/>
              <a:gd name="T14" fmla="*/ 400573470 w 80"/>
              <a:gd name="T15" fmla="*/ 512892675 h 92"/>
              <a:gd name="T16" fmla="*/ 72831928 w 80"/>
              <a:gd name="T17" fmla="*/ 512892675 h 92"/>
              <a:gd name="T18" fmla="*/ 0 w 80"/>
              <a:gd name="T19" fmla="*/ 1685220012 h 92"/>
              <a:gd name="T20" fmla="*/ 1456625757 w 80"/>
              <a:gd name="T21" fmla="*/ 1685220012 h 92"/>
              <a:gd name="T22" fmla="*/ 1383793829 w 80"/>
              <a:gd name="T23" fmla="*/ 512892675 h 92"/>
              <a:gd name="T24" fmla="*/ 473405397 w 80"/>
              <a:gd name="T25" fmla="*/ 329715191 h 92"/>
              <a:gd name="T26" fmla="*/ 546233059 w 80"/>
              <a:gd name="T27" fmla="*/ 146541987 h 92"/>
              <a:gd name="T28" fmla="*/ 910392698 w 80"/>
              <a:gd name="T29" fmla="*/ 146541987 h 92"/>
              <a:gd name="T30" fmla="*/ 983220359 w 80"/>
              <a:gd name="T31" fmla="*/ 329715191 h 92"/>
              <a:gd name="T32" fmla="*/ 983220359 w 80"/>
              <a:gd name="T33" fmla="*/ 512892675 h 92"/>
              <a:gd name="T34" fmla="*/ 473405397 w 80"/>
              <a:gd name="T35" fmla="*/ 512892675 h 92"/>
              <a:gd name="T36" fmla="*/ 473405397 w 80"/>
              <a:gd name="T37" fmla="*/ 329715191 h 92"/>
              <a:gd name="T38" fmla="*/ 72831928 w 80"/>
              <a:gd name="T39" fmla="*/ 1611949018 h 92"/>
              <a:gd name="T40" fmla="*/ 145663856 w 80"/>
              <a:gd name="T41" fmla="*/ 586163668 h 92"/>
              <a:gd name="T42" fmla="*/ 400573470 w 80"/>
              <a:gd name="T43" fmla="*/ 586163668 h 92"/>
              <a:gd name="T44" fmla="*/ 400573470 w 80"/>
              <a:gd name="T45" fmla="*/ 732705655 h 92"/>
              <a:gd name="T46" fmla="*/ 291323445 w 80"/>
              <a:gd name="T47" fmla="*/ 879243363 h 92"/>
              <a:gd name="T48" fmla="*/ 436987300 w 80"/>
              <a:gd name="T49" fmla="*/ 1025785350 h 92"/>
              <a:gd name="T50" fmla="*/ 582651156 w 80"/>
              <a:gd name="T51" fmla="*/ 879243363 h 92"/>
              <a:gd name="T52" fmla="*/ 473405397 w 80"/>
              <a:gd name="T53" fmla="*/ 732705655 h 92"/>
              <a:gd name="T54" fmla="*/ 473405397 w 80"/>
              <a:gd name="T55" fmla="*/ 586163668 h 92"/>
              <a:gd name="T56" fmla="*/ 983220359 w 80"/>
              <a:gd name="T57" fmla="*/ 586163668 h 92"/>
              <a:gd name="T58" fmla="*/ 983220359 w 80"/>
              <a:gd name="T59" fmla="*/ 732705655 h 92"/>
              <a:gd name="T60" fmla="*/ 873974601 w 80"/>
              <a:gd name="T61" fmla="*/ 879243363 h 92"/>
              <a:gd name="T62" fmla="*/ 1019638456 w 80"/>
              <a:gd name="T63" fmla="*/ 1025785350 h 92"/>
              <a:gd name="T64" fmla="*/ 1165302312 w 80"/>
              <a:gd name="T65" fmla="*/ 879243363 h 92"/>
              <a:gd name="T66" fmla="*/ 1056052287 w 80"/>
              <a:gd name="T67" fmla="*/ 732705655 h 92"/>
              <a:gd name="T68" fmla="*/ 1056052287 w 80"/>
              <a:gd name="T69" fmla="*/ 586163668 h 92"/>
              <a:gd name="T70" fmla="*/ 1310961901 w 80"/>
              <a:gd name="T71" fmla="*/ 586163668 h 92"/>
              <a:gd name="T72" fmla="*/ 1383793829 w 80"/>
              <a:gd name="T73" fmla="*/ 1611949018 h 92"/>
              <a:gd name="T74" fmla="*/ 72831928 w 80"/>
              <a:gd name="T75" fmla="*/ 1611949018 h 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80" h="92">
                <a:moveTo>
                  <a:pt x="76" y="28"/>
                </a:moveTo>
                <a:cubicBezTo>
                  <a:pt x="58" y="28"/>
                  <a:pt x="58" y="28"/>
                  <a:pt x="58" y="28"/>
                </a:cubicBezTo>
                <a:cubicBezTo>
                  <a:pt x="58" y="18"/>
                  <a:pt x="58" y="18"/>
                  <a:pt x="58" y="18"/>
                </a:cubicBezTo>
                <a:cubicBezTo>
                  <a:pt x="58" y="13"/>
                  <a:pt x="56" y="9"/>
                  <a:pt x="53" y="5"/>
                </a:cubicBezTo>
                <a:cubicBezTo>
                  <a:pt x="49" y="2"/>
                  <a:pt x="45" y="0"/>
                  <a:pt x="40" y="0"/>
                </a:cubicBezTo>
                <a:cubicBezTo>
                  <a:pt x="35" y="0"/>
                  <a:pt x="31" y="2"/>
                  <a:pt x="27" y="5"/>
                </a:cubicBezTo>
                <a:cubicBezTo>
                  <a:pt x="24" y="9"/>
                  <a:pt x="22" y="13"/>
                  <a:pt x="22" y="18"/>
                </a:cubicBezTo>
                <a:cubicBezTo>
                  <a:pt x="22" y="28"/>
                  <a:pt x="22" y="28"/>
                  <a:pt x="22" y="28"/>
                </a:cubicBezTo>
                <a:cubicBezTo>
                  <a:pt x="4" y="28"/>
                  <a:pt x="4" y="28"/>
                  <a:pt x="4" y="28"/>
                </a:cubicBezTo>
                <a:cubicBezTo>
                  <a:pt x="0" y="92"/>
                  <a:pt x="0" y="92"/>
                  <a:pt x="0" y="92"/>
                </a:cubicBezTo>
                <a:cubicBezTo>
                  <a:pt x="80" y="92"/>
                  <a:pt x="80" y="92"/>
                  <a:pt x="80" y="92"/>
                </a:cubicBezTo>
                <a:lnTo>
                  <a:pt x="76" y="28"/>
                </a:lnTo>
                <a:close/>
                <a:moveTo>
                  <a:pt x="26" y="18"/>
                </a:moveTo>
                <a:cubicBezTo>
                  <a:pt x="26" y="14"/>
                  <a:pt x="27" y="11"/>
                  <a:pt x="30" y="8"/>
                </a:cubicBezTo>
                <a:cubicBezTo>
                  <a:pt x="35" y="3"/>
                  <a:pt x="45" y="3"/>
                  <a:pt x="50" y="8"/>
                </a:cubicBezTo>
                <a:cubicBezTo>
                  <a:pt x="53" y="11"/>
                  <a:pt x="54" y="14"/>
                  <a:pt x="54" y="18"/>
                </a:cubicBezTo>
                <a:cubicBezTo>
                  <a:pt x="54" y="28"/>
                  <a:pt x="54" y="28"/>
                  <a:pt x="54" y="28"/>
                </a:cubicBezTo>
                <a:cubicBezTo>
                  <a:pt x="26" y="28"/>
                  <a:pt x="26" y="28"/>
                  <a:pt x="26" y="28"/>
                </a:cubicBezTo>
                <a:lnTo>
                  <a:pt x="26" y="18"/>
                </a:lnTo>
                <a:close/>
                <a:moveTo>
                  <a:pt x="4" y="88"/>
                </a:moveTo>
                <a:cubicBezTo>
                  <a:pt x="8" y="32"/>
                  <a:pt x="8" y="32"/>
                  <a:pt x="8" y="32"/>
                </a:cubicBezTo>
                <a:cubicBezTo>
                  <a:pt x="22" y="32"/>
                  <a:pt x="22" y="32"/>
                  <a:pt x="22" y="32"/>
                </a:cubicBezTo>
                <a:cubicBezTo>
                  <a:pt x="22" y="40"/>
                  <a:pt x="22" y="40"/>
                  <a:pt x="22" y="40"/>
                </a:cubicBezTo>
                <a:cubicBezTo>
                  <a:pt x="19" y="41"/>
                  <a:pt x="16" y="44"/>
                  <a:pt x="16" y="48"/>
                </a:cubicBezTo>
                <a:cubicBezTo>
                  <a:pt x="16" y="52"/>
                  <a:pt x="20" y="56"/>
                  <a:pt x="24" y="56"/>
                </a:cubicBezTo>
                <a:cubicBezTo>
                  <a:pt x="28" y="56"/>
                  <a:pt x="32" y="52"/>
                  <a:pt x="32" y="48"/>
                </a:cubicBezTo>
                <a:cubicBezTo>
                  <a:pt x="32" y="44"/>
                  <a:pt x="29" y="41"/>
                  <a:pt x="26" y="40"/>
                </a:cubicBezTo>
                <a:cubicBezTo>
                  <a:pt x="26" y="32"/>
                  <a:pt x="26" y="32"/>
                  <a:pt x="26" y="32"/>
                </a:cubicBezTo>
                <a:cubicBezTo>
                  <a:pt x="54" y="32"/>
                  <a:pt x="54" y="32"/>
                  <a:pt x="54" y="32"/>
                </a:cubicBezTo>
                <a:cubicBezTo>
                  <a:pt x="54" y="40"/>
                  <a:pt x="54" y="40"/>
                  <a:pt x="54" y="40"/>
                </a:cubicBezTo>
                <a:cubicBezTo>
                  <a:pt x="51" y="41"/>
                  <a:pt x="48" y="44"/>
                  <a:pt x="48" y="48"/>
                </a:cubicBezTo>
                <a:cubicBezTo>
                  <a:pt x="48" y="52"/>
                  <a:pt x="52" y="56"/>
                  <a:pt x="56" y="56"/>
                </a:cubicBezTo>
                <a:cubicBezTo>
                  <a:pt x="60" y="56"/>
                  <a:pt x="64" y="52"/>
                  <a:pt x="64" y="48"/>
                </a:cubicBezTo>
                <a:cubicBezTo>
                  <a:pt x="64" y="44"/>
                  <a:pt x="61" y="41"/>
                  <a:pt x="58" y="40"/>
                </a:cubicBezTo>
                <a:cubicBezTo>
                  <a:pt x="58" y="32"/>
                  <a:pt x="58" y="32"/>
                  <a:pt x="58" y="32"/>
                </a:cubicBezTo>
                <a:cubicBezTo>
                  <a:pt x="72" y="32"/>
                  <a:pt x="72" y="32"/>
                  <a:pt x="72" y="32"/>
                </a:cubicBezTo>
                <a:cubicBezTo>
                  <a:pt x="76" y="88"/>
                  <a:pt x="76" y="88"/>
                  <a:pt x="76" y="88"/>
                </a:cubicBezTo>
                <a:lnTo>
                  <a:pt x="4"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42" name="Freeform 219"/>
          <p:cNvSpPr>
            <a:spLocks noEditPoints="1"/>
          </p:cNvSpPr>
          <p:nvPr/>
        </p:nvSpPr>
        <p:spPr bwMode="auto">
          <a:xfrm>
            <a:off x="9972677" y="3440116"/>
            <a:ext cx="376239" cy="377825"/>
          </a:xfrm>
          <a:custGeom>
            <a:avLst/>
            <a:gdLst>
              <a:gd name="T0" fmla="*/ 803225376 w 88"/>
              <a:gd name="T1" fmla="*/ 0 h 88"/>
              <a:gd name="T2" fmla="*/ 0 w 88"/>
              <a:gd name="T3" fmla="*/ 810490440 h 88"/>
              <a:gd name="T4" fmla="*/ 803225376 w 88"/>
              <a:gd name="T5" fmla="*/ 1620980880 h 88"/>
              <a:gd name="T6" fmla="*/ 1606446476 w 88"/>
              <a:gd name="T7" fmla="*/ 810490440 h 88"/>
              <a:gd name="T8" fmla="*/ 803225376 w 88"/>
              <a:gd name="T9" fmla="*/ 0 h 88"/>
              <a:gd name="T10" fmla="*/ 1423894088 w 88"/>
              <a:gd name="T11" fmla="*/ 423666336 h 88"/>
              <a:gd name="T12" fmla="*/ 1040537494 w 88"/>
              <a:gd name="T13" fmla="*/ 644706841 h 88"/>
              <a:gd name="T14" fmla="*/ 967517394 w 88"/>
              <a:gd name="T15" fmla="*/ 571026672 h 88"/>
              <a:gd name="T16" fmla="*/ 1186577694 w 88"/>
              <a:gd name="T17" fmla="*/ 184202568 h 88"/>
              <a:gd name="T18" fmla="*/ 1423894088 w 88"/>
              <a:gd name="T19" fmla="*/ 423666336 h 88"/>
              <a:gd name="T20" fmla="*/ 584160800 w 88"/>
              <a:gd name="T21" fmla="*/ 810490440 h 88"/>
              <a:gd name="T22" fmla="*/ 803225376 w 88"/>
              <a:gd name="T23" fmla="*/ 589445641 h 88"/>
              <a:gd name="T24" fmla="*/ 1022285676 w 88"/>
              <a:gd name="T25" fmla="*/ 810490440 h 88"/>
              <a:gd name="T26" fmla="*/ 803225376 w 88"/>
              <a:gd name="T27" fmla="*/ 1031535239 h 88"/>
              <a:gd name="T28" fmla="*/ 584160800 w 88"/>
              <a:gd name="T29" fmla="*/ 810490440 h 88"/>
              <a:gd name="T30" fmla="*/ 803225376 w 88"/>
              <a:gd name="T31" fmla="*/ 73680168 h 88"/>
              <a:gd name="T32" fmla="*/ 1113557594 w 88"/>
              <a:gd name="T33" fmla="*/ 147360337 h 88"/>
              <a:gd name="T34" fmla="*/ 912753388 w 88"/>
              <a:gd name="T35" fmla="*/ 534188735 h 88"/>
              <a:gd name="T36" fmla="*/ 803225376 w 88"/>
              <a:gd name="T37" fmla="*/ 515765473 h 88"/>
              <a:gd name="T38" fmla="*/ 511140700 w 88"/>
              <a:gd name="T39" fmla="*/ 810490440 h 88"/>
              <a:gd name="T40" fmla="*/ 529396794 w 88"/>
              <a:gd name="T41" fmla="*/ 921012839 h 88"/>
              <a:gd name="T42" fmla="*/ 146040200 w 88"/>
              <a:gd name="T43" fmla="*/ 1123634376 h 88"/>
              <a:gd name="T44" fmla="*/ 73020100 w 88"/>
              <a:gd name="T45" fmla="*/ 810490440 h 88"/>
              <a:gd name="T46" fmla="*/ 803225376 w 88"/>
              <a:gd name="T47" fmla="*/ 73680168 h 88"/>
              <a:gd name="T48" fmla="*/ 182552388 w 88"/>
              <a:gd name="T49" fmla="*/ 1197314545 h 88"/>
              <a:gd name="T50" fmla="*/ 565908982 w 88"/>
              <a:gd name="T51" fmla="*/ 976274039 h 88"/>
              <a:gd name="T52" fmla="*/ 638929082 w 88"/>
              <a:gd name="T53" fmla="*/ 1049954208 h 88"/>
              <a:gd name="T54" fmla="*/ 419868782 w 88"/>
              <a:gd name="T55" fmla="*/ 1436778312 h 88"/>
              <a:gd name="T56" fmla="*/ 182552388 w 88"/>
              <a:gd name="T57" fmla="*/ 1197314545 h 88"/>
              <a:gd name="T58" fmla="*/ 803225376 w 88"/>
              <a:gd name="T59" fmla="*/ 1547300712 h 88"/>
              <a:gd name="T60" fmla="*/ 492888882 w 88"/>
              <a:gd name="T61" fmla="*/ 1473620543 h 88"/>
              <a:gd name="T62" fmla="*/ 693693088 w 88"/>
              <a:gd name="T63" fmla="*/ 1086792145 h 88"/>
              <a:gd name="T64" fmla="*/ 803225376 w 88"/>
              <a:gd name="T65" fmla="*/ 1105215407 h 88"/>
              <a:gd name="T66" fmla="*/ 1095305776 w 88"/>
              <a:gd name="T67" fmla="*/ 810490440 h 88"/>
              <a:gd name="T68" fmla="*/ 1077049682 w 88"/>
              <a:gd name="T69" fmla="*/ 699968041 h 88"/>
              <a:gd name="T70" fmla="*/ 1460406276 w 88"/>
              <a:gd name="T71" fmla="*/ 497346504 h 88"/>
              <a:gd name="T72" fmla="*/ 1533426376 w 88"/>
              <a:gd name="T73" fmla="*/ 810490440 h 88"/>
              <a:gd name="T74" fmla="*/ 803225376 w 88"/>
              <a:gd name="T75" fmla="*/ 1547300712 h 8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88" h="88">
                <a:moveTo>
                  <a:pt x="44" y="0"/>
                </a:moveTo>
                <a:cubicBezTo>
                  <a:pt x="20" y="0"/>
                  <a:pt x="0" y="20"/>
                  <a:pt x="0" y="44"/>
                </a:cubicBezTo>
                <a:cubicBezTo>
                  <a:pt x="0" y="68"/>
                  <a:pt x="20" y="88"/>
                  <a:pt x="44" y="88"/>
                </a:cubicBezTo>
                <a:cubicBezTo>
                  <a:pt x="68" y="88"/>
                  <a:pt x="88" y="68"/>
                  <a:pt x="88" y="44"/>
                </a:cubicBezTo>
                <a:cubicBezTo>
                  <a:pt x="88" y="20"/>
                  <a:pt x="68" y="0"/>
                  <a:pt x="44" y="0"/>
                </a:cubicBezTo>
                <a:close/>
                <a:moveTo>
                  <a:pt x="78" y="23"/>
                </a:moveTo>
                <a:cubicBezTo>
                  <a:pt x="57" y="35"/>
                  <a:pt x="57" y="35"/>
                  <a:pt x="57" y="35"/>
                </a:cubicBezTo>
                <a:cubicBezTo>
                  <a:pt x="56" y="33"/>
                  <a:pt x="55" y="32"/>
                  <a:pt x="53" y="31"/>
                </a:cubicBezTo>
                <a:cubicBezTo>
                  <a:pt x="65" y="10"/>
                  <a:pt x="65" y="10"/>
                  <a:pt x="65" y="10"/>
                </a:cubicBezTo>
                <a:cubicBezTo>
                  <a:pt x="70" y="13"/>
                  <a:pt x="75" y="18"/>
                  <a:pt x="78" y="23"/>
                </a:cubicBezTo>
                <a:close/>
                <a:moveTo>
                  <a:pt x="32" y="44"/>
                </a:moveTo>
                <a:cubicBezTo>
                  <a:pt x="32" y="37"/>
                  <a:pt x="37" y="32"/>
                  <a:pt x="44" y="32"/>
                </a:cubicBezTo>
                <a:cubicBezTo>
                  <a:pt x="51" y="32"/>
                  <a:pt x="56" y="37"/>
                  <a:pt x="56" y="44"/>
                </a:cubicBezTo>
                <a:cubicBezTo>
                  <a:pt x="56" y="51"/>
                  <a:pt x="51" y="56"/>
                  <a:pt x="44" y="56"/>
                </a:cubicBezTo>
                <a:cubicBezTo>
                  <a:pt x="37" y="56"/>
                  <a:pt x="32" y="51"/>
                  <a:pt x="32" y="44"/>
                </a:cubicBezTo>
                <a:close/>
                <a:moveTo>
                  <a:pt x="44" y="4"/>
                </a:moveTo>
                <a:cubicBezTo>
                  <a:pt x="50" y="4"/>
                  <a:pt x="56" y="5"/>
                  <a:pt x="61" y="8"/>
                </a:cubicBezTo>
                <a:cubicBezTo>
                  <a:pt x="50" y="29"/>
                  <a:pt x="50" y="29"/>
                  <a:pt x="50" y="29"/>
                </a:cubicBezTo>
                <a:cubicBezTo>
                  <a:pt x="48" y="28"/>
                  <a:pt x="46" y="28"/>
                  <a:pt x="44" y="28"/>
                </a:cubicBezTo>
                <a:cubicBezTo>
                  <a:pt x="35" y="28"/>
                  <a:pt x="28" y="35"/>
                  <a:pt x="28" y="44"/>
                </a:cubicBezTo>
                <a:cubicBezTo>
                  <a:pt x="28" y="46"/>
                  <a:pt x="28" y="48"/>
                  <a:pt x="29" y="50"/>
                </a:cubicBezTo>
                <a:cubicBezTo>
                  <a:pt x="8" y="61"/>
                  <a:pt x="8" y="61"/>
                  <a:pt x="8" y="61"/>
                </a:cubicBezTo>
                <a:cubicBezTo>
                  <a:pt x="5" y="56"/>
                  <a:pt x="4" y="50"/>
                  <a:pt x="4" y="44"/>
                </a:cubicBezTo>
                <a:cubicBezTo>
                  <a:pt x="4" y="22"/>
                  <a:pt x="22" y="4"/>
                  <a:pt x="44" y="4"/>
                </a:cubicBezTo>
                <a:close/>
                <a:moveTo>
                  <a:pt x="10" y="65"/>
                </a:moveTo>
                <a:cubicBezTo>
                  <a:pt x="31" y="53"/>
                  <a:pt x="31" y="53"/>
                  <a:pt x="31" y="53"/>
                </a:cubicBezTo>
                <a:cubicBezTo>
                  <a:pt x="32" y="55"/>
                  <a:pt x="33" y="56"/>
                  <a:pt x="35" y="57"/>
                </a:cubicBezTo>
                <a:cubicBezTo>
                  <a:pt x="23" y="78"/>
                  <a:pt x="23" y="78"/>
                  <a:pt x="23" y="78"/>
                </a:cubicBezTo>
                <a:cubicBezTo>
                  <a:pt x="18" y="75"/>
                  <a:pt x="13" y="70"/>
                  <a:pt x="10" y="65"/>
                </a:cubicBezTo>
                <a:close/>
                <a:moveTo>
                  <a:pt x="44" y="84"/>
                </a:moveTo>
                <a:cubicBezTo>
                  <a:pt x="38" y="84"/>
                  <a:pt x="32" y="83"/>
                  <a:pt x="27" y="80"/>
                </a:cubicBezTo>
                <a:cubicBezTo>
                  <a:pt x="38" y="59"/>
                  <a:pt x="38" y="59"/>
                  <a:pt x="38" y="59"/>
                </a:cubicBezTo>
                <a:cubicBezTo>
                  <a:pt x="40" y="60"/>
                  <a:pt x="42" y="60"/>
                  <a:pt x="44" y="60"/>
                </a:cubicBezTo>
                <a:cubicBezTo>
                  <a:pt x="53" y="60"/>
                  <a:pt x="60" y="53"/>
                  <a:pt x="60" y="44"/>
                </a:cubicBezTo>
                <a:cubicBezTo>
                  <a:pt x="60" y="42"/>
                  <a:pt x="60" y="40"/>
                  <a:pt x="59" y="38"/>
                </a:cubicBezTo>
                <a:cubicBezTo>
                  <a:pt x="80" y="27"/>
                  <a:pt x="80" y="27"/>
                  <a:pt x="80" y="27"/>
                </a:cubicBezTo>
                <a:cubicBezTo>
                  <a:pt x="83" y="32"/>
                  <a:pt x="84" y="38"/>
                  <a:pt x="84" y="44"/>
                </a:cubicBezTo>
                <a:cubicBezTo>
                  <a:pt x="84" y="66"/>
                  <a:pt x="66" y="84"/>
                  <a:pt x="4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743" name="组合 506"/>
          <p:cNvGrpSpPr>
            <a:grpSpLocks/>
          </p:cNvGrpSpPr>
          <p:nvPr/>
        </p:nvGrpSpPr>
        <p:grpSpPr bwMode="auto">
          <a:xfrm>
            <a:off x="10777541" y="3440116"/>
            <a:ext cx="409575" cy="377825"/>
            <a:chOff x="10777161" y="2786419"/>
            <a:chExt cx="410062" cy="377546"/>
          </a:xfrm>
        </p:grpSpPr>
        <p:sp>
          <p:nvSpPr>
            <p:cNvPr id="28769" name="Freeform 220"/>
            <p:cNvSpPr>
              <a:spLocks noEditPoints="1"/>
            </p:cNvSpPr>
            <p:nvPr/>
          </p:nvSpPr>
          <p:spPr bwMode="auto">
            <a:xfrm>
              <a:off x="10777161" y="2786419"/>
              <a:ext cx="410062" cy="377546"/>
            </a:xfrm>
            <a:custGeom>
              <a:avLst/>
              <a:gdLst>
                <a:gd name="T0" fmla="*/ 740752616 w 227"/>
                <a:gd name="T1" fmla="*/ 124003087 h 209"/>
                <a:gd name="T2" fmla="*/ 554748854 w 227"/>
                <a:gd name="T3" fmla="*/ 124003087 h 209"/>
                <a:gd name="T4" fmla="*/ 554748854 w 227"/>
                <a:gd name="T5" fmla="*/ 0 h 209"/>
                <a:gd name="T6" fmla="*/ 186003762 w 227"/>
                <a:gd name="T7" fmla="*/ 0 h 209"/>
                <a:gd name="T8" fmla="*/ 186003762 w 227"/>
                <a:gd name="T9" fmla="*/ 124003087 h 209"/>
                <a:gd name="T10" fmla="*/ 0 w 227"/>
                <a:gd name="T11" fmla="*/ 124003087 h 209"/>
                <a:gd name="T12" fmla="*/ 0 w 227"/>
                <a:gd name="T13" fmla="*/ 558011182 h 209"/>
                <a:gd name="T14" fmla="*/ 186003762 w 227"/>
                <a:gd name="T15" fmla="*/ 558011182 h 209"/>
                <a:gd name="T16" fmla="*/ 186003762 w 227"/>
                <a:gd name="T17" fmla="*/ 682014268 h 209"/>
                <a:gd name="T18" fmla="*/ 554748854 w 227"/>
                <a:gd name="T19" fmla="*/ 682014268 h 209"/>
                <a:gd name="T20" fmla="*/ 554748854 w 227"/>
                <a:gd name="T21" fmla="*/ 558011182 h 209"/>
                <a:gd name="T22" fmla="*/ 740752616 w 227"/>
                <a:gd name="T23" fmla="*/ 558011182 h 209"/>
                <a:gd name="T24" fmla="*/ 740752616 w 227"/>
                <a:gd name="T25" fmla="*/ 124003087 h 209"/>
                <a:gd name="T26" fmla="*/ 215372872 w 227"/>
                <a:gd name="T27" fmla="*/ 32631536 h 209"/>
                <a:gd name="T28" fmla="*/ 525379744 w 227"/>
                <a:gd name="T29" fmla="*/ 32631536 h 209"/>
                <a:gd name="T30" fmla="*/ 525379744 w 227"/>
                <a:gd name="T31" fmla="*/ 124003087 h 209"/>
                <a:gd name="T32" fmla="*/ 215372872 w 227"/>
                <a:gd name="T33" fmla="*/ 124003087 h 209"/>
                <a:gd name="T34" fmla="*/ 215372872 w 227"/>
                <a:gd name="T35" fmla="*/ 32631536 h 209"/>
                <a:gd name="T36" fmla="*/ 525379744 w 227"/>
                <a:gd name="T37" fmla="*/ 649382733 h 209"/>
                <a:gd name="T38" fmla="*/ 215372872 w 227"/>
                <a:gd name="T39" fmla="*/ 649382733 h 209"/>
                <a:gd name="T40" fmla="*/ 215372872 w 227"/>
                <a:gd name="T41" fmla="*/ 463379006 h 209"/>
                <a:gd name="T42" fmla="*/ 525379744 w 227"/>
                <a:gd name="T43" fmla="*/ 463379006 h 209"/>
                <a:gd name="T44" fmla="*/ 525379744 w 227"/>
                <a:gd name="T45" fmla="*/ 649382733 h 209"/>
                <a:gd name="T46" fmla="*/ 711383506 w 227"/>
                <a:gd name="T47" fmla="*/ 525379646 h 209"/>
                <a:gd name="T48" fmla="*/ 554748854 w 227"/>
                <a:gd name="T49" fmla="*/ 525379646 h 209"/>
                <a:gd name="T50" fmla="*/ 554748854 w 227"/>
                <a:gd name="T51" fmla="*/ 434009901 h 209"/>
                <a:gd name="T52" fmla="*/ 186003762 w 227"/>
                <a:gd name="T53" fmla="*/ 434009901 h 209"/>
                <a:gd name="T54" fmla="*/ 186003762 w 227"/>
                <a:gd name="T55" fmla="*/ 525379646 h 209"/>
                <a:gd name="T56" fmla="*/ 29369110 w 227"/>
                <a:gd name="T57" fmla="*/ 525379646 h 209"/>
                <a:gd name="T58" fmla="*/ 29369110 w 227"/>
                <a:gd name="T59" fmla="*/ 156634623 h 209"/>
                <a:gd name="T60" fmla="*/ 186003762 w 227"/>
                <a:gd name="T61" fmla="*/ 156634623 h 209"/>
                <a:gd name="T62" fmla="*/ 554748854 w 227"/>
                <a:gd name="T63" fmla="*/ 156634623 h 209"/>
                <a:gd name="T64" fmla="*/ 711383506 w 227"/>
                <a:gd name="T65" fmla="*/ 156634623 h 209"/>
                <a:gd name="T66" fmla="*/ 711383506 w 227"/>
                <a:gd name="T67" fmla="*/ 525379646 h 20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27" h="209">
                  <a:moveTo>
                    <a:pt x="227" y="38"/>
                  </a:moveTo>
                  <a:lnTo>
                    <a:pt x="170" y="38"/>
                  </a:lnTo>
                  <a:lnTo>
                    <a:pt x="170" y="0"/>
                  </a:lnTo>
                  <a:lnTo>
                    <a:pt x="57" y="0"/>
                  </a:lnTo>
                  <a:lnTo>
                    <a:pt x="57" y="38"/>
                  </a:lnTo>
                  <a:lnTo>
                    <a:pt x="0" y="38"/>
                  </a:lnTo>
                  <a:lnTo>
                    <a:pt x="0" y="171"/>
                  </a:lnTo>
                  <a:lnTo>
                    <a:pt x="57" y="171"/>
                  </a:lnTo>
                  <a:lnTo>
                    <a:pt x="57" y="209"/>
                  </a:lnTo>
                  <a:lnTo>
                    <a:pt x="170" y="209"/>
                  </a:lnTo>
                  <a:lnTo>
                    <a:pt x="170" y="171"/>
                  </a:lnTo>
                  <a:lnTo>
                    <a:pt x="227" y="171"/>
                  </a:lnTo>
                  <a:lnTo>
                    <a:pt x="227" y="38"/>
                  </a:lnTo>
                  <a:close/>
                  <a:moveTo>
                    <a:pt x="66" y="10"/>
                  </a:moveTo>
                  <a:lnTo>
                    <a:pt x="161" y="10"/>
                  </a:lnTo>
                  <a:lnTo>
                    <a:pt x="161" y="38"/>
                  </a:lnTo>
                  <a:lnTo>
                    <a:pt x="66" y="38"/>
                  </a:lnTo>
                  <a:lnTo>
                    <a:pt x="66" y="10"/>
                  </a:lnTo>
                  <a:close/>
                  <a:moveTo>
                    <a:pt x="161" y="199"/>
                  </a:moveTo>
                  <a:lnTo>
                    <a:pt x="66" y="199"/>
                  </a:lnTo>
                  <a:lnTo>
                    <a:pt x="66" y="142"/>
                  </a:lnTo>
                  <a:lnTo>
                    <a:pt x="161" y="142"/>
                  </a:lnTo>
                  <a:lnTo>
                    <a:pt x="161" y="199"/>
                  </a:lnTo>
                  <a:close/>
                  <a:moveTo>
                    <a:pt x="218" y="161"/>
                  </a:moveTo>
                  <a:lnTo>
                    <a:pt x="170" y="161"/>
                  </a:lnTo>
                  <a:lnTo>
                    <a:pt x="170" y="133"/>
                  </a:lnTo>
                  <a:lnTo>
                    <a:pt x="57" y="133"/>
                  </a:lnTo>
                  <a:lnTo>
                    <a:pt x="57" y="161"/>
                  </a:lnTo>
                  <a:lnTo>
                    <a:pt x="9" y="161"/>
                  </a:lnTo>
                  <a:lnTo>
                    <a:pt x="9" y="48"/>
                  </a:lnTo>
                  <a:lnTo>
                    <a:pt x="57" y="48"/>
                  </a:lnTo>
                  <a:lnTo>
                    <a:pt x="170" y="48"/>
                  </a:lnTo>
                  <a:lnTo>
                    <a:pt x="218" y="48"/>
                  </a:lnTo>
                  <a:lnTo>
                    <a:pt x="218" y="1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70" name="Rectangle 221"/>
            <p:cNvSpPr>
              <a:spLocks noChangeArrowheads="1"/>
            </p:cNvSpPr>
            <p:nvPr/>
          </p:nvSpPr>
          <p:spPr bwMode="auto">
            <a:xfrm>
              <a:off x="10827741" y="2907449"/>
              <a:ext cx="3432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71" name="Rectangle 222"/>
            <p:cNvSpPr>
              <a:spLocks noChangeArrowheads="1"/>
            </p:cNvSpPr>
            <p:nvPr/>
          </p:nvSpPr>
          <p:spPr bwMode="auto">
            <a:xfrm>
              <a:off x="10896386" y="2907449"/>
              <a:ext cx="34323"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44" name="组合 510"/>
          <p:cNvGrpSpPr>
            <a:grpSpLocks/>
          </p:cNvGrpSpPr>
          <p:nvPr/>
        </p:nvGrpSpPr>
        <p:grpSpPr bwMode="auto">
          <a:xfrm>
            <a:off x="9959977" y="4287838"/>
            <a:ext cx="412751" cy="341312"/>
            <a:chOff x="9135110" y="6101233"/>
            <a:chExt cx="411868" cy="341417"/>
          </a:xfrm>
        </p:grpSpPr>
        <p:sp>
          <p:nvSpPr>
            <p:cNvPr id="28765" name="Freeform 229"/>
            <p:cNvSpPr>
              <a:spLocks noEditPoints="1"/>
            </p:cNvSpPr>
            <p:nvPr/>
          </p:nvSpPr>
          <p:spPr bwMode="auto">
            <a:xfrm>
              <a:off x="9135110" y="6101233"/>
              <a:ext cx="411868" cy="341417"/>
            </a:xfrm>
            <a:custGeom>
              <a:avLst/>
              <a:gdLst>
                <a:gd name="T0" fmla="*/ 558010689 w 228"/>
                <a:gd name="T1" fmla="*/ 0 h 189"/>
                <a:gd name="T2" fmla="*/ 186003563 w 228"/>
                <a:gd name="T3" fmla="*/ 0 h 189"/>
                <a:gd name="T4" fmla="*/ 0 w 228"/>
                <a:gd name="T5" fmla="*/ 310006636 h 189"/>
                <a:gd name="T6" fmla="*/ 0 w 228"/>
                <a:gd name="T7" fmla="*/ 616749036 h 189"/>
                <a:gd name="T8" fmla="*/ 744014252 w 228"/>
                <a:gd name="T9" fmla="*/ 616749036 h 189"/>
                <a:gd name="T10" fmla="*/ 744014252 w 228"/>
                <a:gd name="T11" fmla="*/ 310006636 h 189"/>
                <a:gd name="T12" fmla="*/ 558010689 w 228"/>
                <a:gd name="T13" fmla="*/ 0 h 189"/>
                <a:gd name="T14" fmla="*/ 202319316 w 228"/>
                <a:gd name="T15" fmla="*/ 29369088 h 189"/>
                <a:gd name="T16" fmla="*/ 541694935 w 228"/>
                <a:gd name="T17" fmla="*/ 29369088 h 189"/>
                <a:gd name="T18" fmla="*/ 695065185 w 228"/>
                <a:gd name="T19" fmla="*/ 293690878 h 189"/>
                <a:gd name="T20" fmla="*/ 48949067 w 228"/>
                <a:gd name="T21" fmla="*/ 293690878 h 189"/>
                <a:gd name="T22" fmla="*/ 202319316 w 228"/>
                <a:gd name="T23" fmla="*/ 29369088 h 189"/>
                <a:gd name="T24" fmla="*/ 32631507 w 228"/>
                <a:gd name="T25" fmla="*/ 587379949 h 189"/>
                <a:gd name="T26" fmla="*/ 32631507 w 228"/>
                <a:gd name="T27" fmla="*/ 323058159 h 189"/>
                <a:gd name="T28" fmla="*/ 711382745 w 228"/>
                <a:gd name="T29" fmla="*/ 323058159 h 189"/>
                <a:gd name="T30" fmla="*/ 711382745 w 228"/>
                <a:gd name="T31" fmla="*/ 587379949 h 189"/>
                <a:gd name="T32" fmla="*/ 32631507 w 228"/>
                <a:gd name="T33" fmla="*/ 587379949 h 18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8" h="189">
                  <a:moveTo>
                    <a:pt x="171" y="0"/>
                  </a:moveTo>
                  <a:lnTo>
                    <a:pt x="57" y="0"/>
                  </a:lnTo>
                  <a:lnTo>
                    <a:pt x="0" y="95"/>
                  </a:lnTo>
                  <a:lnTo>
                    <a:pt x="0" y="189"/>
                  </a:lnTo>
                  <a:lnTo>
                    <a:pt x="228" y="189"/>
                  </a:lnTo>
                  <a:lnTo>
                    <a:pt x="228" y="95"/>
                  </a:lnTo>
                  <a:lnTo>
                    <a:pt x="171" y="0"/>
                  </a:lnTo>
                  <a:close/>
                  <a:moveTo>
                    <a:pt x="62" y="9"/>
                  </a:moveTo>
                  <a:lnTo>
                    <a:pt x="166" y="9"/>
                  </a:lnTo>
                  <a:lnTo>
                    <a:pt x="213" y="90"/>
                  </a:lnTo>
                  <a:lnTo>
                    <a:pt x="15" y="90"/>
                  </a:lnTo>
                  <a:lnTo>
                    <a:pt x="62" y="9"/>
                  </a:lnTo>
                  <a:close/>
                  <a:moveTo>
                    <a:pt x="10" y="180"/>
                  </a:moveTo>
                  <a:lnTo>
                    <a:pt x="10" y="99"/>
                  </a:lnTo>
                  <a:lnTo>
                    <a:pt x="218" y="99"/>
                  </a:lnTo>
                  <a:lnTo>
                    <a:pt x="218" y="180"/>
                  </a:lnTo>
                  <a:lnTo>
                    <a:pt x="10" y="1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66" name="Rectangle 230"/>
            <p:cNvSpPr>
              <a:spLocks noChangeArrowheads="1"/>
            </p:cNvSpPr>
            <p:nvPr/>
          </p:nvSpPr>
          <p:spPr bwMode="auto">
            <a:xfrm>
              <a:off x="9238076" y="6204199"/>
              <a:ext cx="205934" cy="1625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67" name="Rectangle 231"/>
            <p:cNvSpPr>
              <a:spLocks noChangeArrowheads="1"/>
            </p:cNvSpPr>
            <p:nvPr/>
          </p:nvSpPr>
          <p:spPr bwMode="auto">
            <a:xfrm>
              <a:off x="9263366" y="6151813"/>
              <a:ext cx="155354" cy="180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sp>
          <p:nvSpPr>
            <p:cNvPr id="28768" name="Rectangle 232"/>
            <p:cNvSpPr>
              <a:spLocks noChangeArrowheads="1"/>
            </p:cNvSpPr>
            <p:nvPr/>
          </p:nvSpPr>
          <p:spPr bwMode="auto">
            <a:xfrm>
              <a:off x="9297689" y="6339682"/>
              <a:ext cx="86709" cy="343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45" name="组合 515"/>
          <p:cNvGrpSpPr>
            <a:grpSpLocks/>
          </p:cNvGrpSpPr>
          <p:nvPr/>
        </p:nvGrpSpPr>
        <p:grpSpPr bwMode="auto">
          <a:xfrm>
            <a:off x="7518400" y="4249738"/>
            <a:ext cx="381000" cy="379412"/>
            <a:chOff x="7518350" y="3595702"/>
            <a:chExt cx="381159" cy="379352"/>
          </a:xfrm>
        </p:grpSpPr>
        <p:sp>
          <p:nvSpPr>
            <p:cNvPr id="28762" name="Freeform 233"/>
            <p:cNvSpPr>
              <a:spLocks noEditPoints="1"/>
            </p:cNvSpPr>
            <p:nvPr/>
          </p:nvSpPr>
          <p:spPr bwMode="auto">
            <a:xfrm>
              <a:off x="7518350" y="3595702"/>
              <a:ext cx="381159" cy="379352"/>
            </a:xfrm>
            <a:custGeom>
              <a:avLst/>
              <a:gdLst>
                <a:gd name="T0" fmla="*/ 355691798 w 211"/>
                <a:gd name="T1" fmla="*/ 0 h 210"/>
                <a:gd name="T2" fmla="*/ 0 w 211"/>
                <a:gd name="T3" fmla="*/ 352427040 h 210"/>
                <a:gd name="T4" fmla="*/ 0 w 211"/>
                <a:gd name="T5" fmla="*/ 685275904 h 210"/>
                <a:gd name="T6" fmla="*/ 332849355 w 211"/>
                <a:gd name="T7" fmla="*/ 685275904 h 210"/>
                <a:gd name="T8" fmla="*/ 688541153 w 211"/>
                <a:gd name="T9" fmla="*/ 329584630 h 210"/>
                <a:gd name="T10" fmla="*/ 355691798 w 211"/>
                <a:gd name="T11" fmla="*/ 0 h 210"/>
                <a:gd name="T12" fmla="*/ 316533582 w 211"/>
                <a:gd name="T13" fmla="*/ 655906834 h 210"/>
                <a:gd name="T14" fmla="*/ 32631546 w 211"/>
                <a:gd name="T15" fmla="*/ 655906834 h 210"/>
                <a:gd name="T16" fmla="*/ 32631546 w 211"/>
                <a:gd name="T17" fmla="*/ 368744596 h 210"/>
                <a:gd name="T18" fmla="*/ 355691798 w 211"/>
                <a:gd name="T19" fmla="*/ 45684819 h 210"/>
                <a:gd name="T20" fmla="*/ 642856266 w 211"/>
                <a:gd name="T21" fmla="*/ 329584630 h 210"/>
                <a:gd name="T22" fmla="*/ 316533582 w 211"/>
                <a:gd name="T23" fmla="*/ 655906834 h 21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210">
                  <a:moveTo>
                    <a:pt x="109" y="0"/>
                  </a:moveTo>
                  <a:lnTo>
                    <a:pt x="0" y="108"/>
                  </a:lnTo>
                  <a:lnTo>
                    <a:pt x="0" y="210"/>
                  </a:lnTo>
                  <a:lnTo>
                    <a:pt x="102" y="210"/>
                  </a:lnTo>
                  <a:lnTo>
                    <a:pt x="211" y="101"/>
                  </a:lnTo>
                  <a:lnTo>
                    <a:pt x="109" y="0"/>
                  </a:lnTo>
                  <a:close/>
                  <a:moveTo>
                    <a:pt x="97" y="201"/>
                  </a:moveTo>
                  <a:lnTo>
                    <a:pt x="10" y="201"/>
                  </a:lnTo>
                  <a:lnTo>
                    <a:pt x="10" y="113"/>
                  </a:lnTo>
                  <a:lnTo>
                    <a:pt x="109" y="14"/>
                  </a:lnTo>
                  <a:lnTo>
                    <a:pt x="197" y="101"/>
                  </a:lnTo>
                  <a:lnTo>
                    <a:pt x="97" y="2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63" name="Freeform 234"/>
            <p:cNvSpPr>
              <a:spLocks/>
            </p:cNvSpPr>
            <p:nvPr/>
          </p:nvSpPr>
          <p:spPr bwMode="auto">
            <a:xfrm>
              <a:off x="7596027" y="3778152"/>
              <a:ext cx="115612" cy="115612"/>
            </a:xfrm>
            <a:custGeom>
              <a:avLst/>
              <a:gdLst>
                <a:gd name="T0" fmla="*/ 0 w 64"/>
                <a:gd name="T1" fmla="*/ 22842402 h 64"/>
                <a:gd name="T2" fmla="*/ 186003450 w 64"/>
                <a:gd name="T3" fmla="*/ 208845852 h 64"/>
                <a:gd name="T4" fmla="*/ 208845852 w 64"/>
                <a:gd name="T5" fmla="*/ 192530109 h 64"/>
                <a:gd name="T6" fmla="*/ 22842402 w 64"/>
                <a:gd name="T7" fmla="*/ 0 h 64"/>
                <a:gd name="T8" fmla="*/ 0 w 64"/>
                <a:gd name="T9" fmla="*/ 22842402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64">
                  <a:moveTo>
                    <a:pt x="0" y="7"/>
                  </a:moveTo>
                  <a:lnTo>
                    <a:pt x="57" y="64"/>
                  </a:lnTo>
                  <a:lnTo>
                    <a:pt x="64" y="59"/>
                  </a:lnTo>
                  <a:lnTo>
                    <a:pt x="7"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64" name="Oval 235"/>
            <p:cNvSpPr>
              <a:spLocks noChangeArrowheads="1"/>
            </p:cNvSpPr>
            <p:nvPr/>
          </p:nvSpPr>
          <p:spPr bwMode="auto">
            <a:xfrm>
              <a:off x="7570737" y="3855829"/>
              <a:ext cx="66839" cy="6864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endParaRPr lang="zh-CN" altLang="en-US" sz="1800" dirty="0" smtClean="0">
                <a:solidFill>
                  <a:prstClr val="black"/>
                </a:solidFill>
                <a:ea typeface="微软雅黑" panose="020B0503020204020204" pitchFamily="34" charset="-122"/>
              </a:endParaRPr>
            </a:p>
          </p:txBody>
        </p:sp>
      </p:grpSp>
      <p:grpSp>
        <p:nvGrpSpPr>
          <p:cNvPr id="28746" name="组合 519"/>
          <p:cNvGrpSpPr>
            <a:grpSpLocks/>
          </p:cNvGrpSpPr>
          <p:nvPr/>
        </p:nvGrpSpPr>
        <p:grpSpPr bwMode="auto">
          <a:xfrm>
            <a:off x="8331202" y="4262442"/>
            <a:ext cx="376239" cy="376237"/>
            <a:chOff x="8331246" y="3608347"/>
            <a:chExt cx="375739" cy="375739"/>
          </a:xfrm>
        </p:grpSpPr>
        <p:sp>
          <p:nvSpPr>
            <p:cNvPr id="28760" name="Freeform 236"/>
            <p:cNvSpPr>
              <a:spLocks noEditPoints="1"/>
            </p:cNvSpPr>
            <p:nvPr/>
          </p:nvSpPr>
          <p:spPr bwMode="auto">
            <a:xfrm>
              <a:off x="8331246" y="3608347"/>
              <a:ext cx="375739" cy="375739"/>
            </a:xfrm>
            <a:custGeom>
              <a:avLst/>
              <a:gdLst>
                <a:gd name="T0" fmla="*/ 0 w 208"/>
                <a:gd name="T1" fmla="*/ 0 h 208"/>
                <a:gd name="T2" fmla="*/ 0 w 208"/>
                <a:gd name="T3" fmla="*/ 678749020 h 208"/>
                <a:gd name="T4" fmla="*/ 678749020 w 208"/>
                <a:gd name="T5" fmla="*/ 678749020 h 208"/>
                <a:gd name="T6" fmla="*/ 678749020 w 208"/>
                <a:gd name="T7" fmla="*/ 0 h 208"/>
                <a:gd name="T8" fmla="*/ 0 w 208"/>
                <a:gd name="T9" fmla="*/ 0 h 208"/>
                <a:gd name="T10" fmla="*/ 649379959 w 208"/>
                <a:gd name="T11" fmla="*/ 646117533 h 208"/>
                <a:gd name="T12" fmla="*/ 29369061 w 208"/>
                <a:gd name="T13" fmla="*/ 646117533 h 208"/>
                <a:gd name="T14" fmla="*/ 29369061 w 208"/>
                <a:gd name="T15" fmla="*/ 29369061 h 208"/>
                <a:gd name="T16" fmla="*/ 649379959 w 208"/>
                <a:gd name="T17" fmla="*/ 29369061 h 208"/>
                <a:gd name="T18" fmla="*/ 649379959 w 208"/>
                <a:gd name="T19" fmla="*/ 646117533 h 20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8" h="208">
                  <a:moveTo>
                    <a:pt x="0" y="0"/>
                  </a:moveTo>
                  <a:lnTo>
                    <a:pt x="0" y="208"/>
                  </a:lnTo>
                  <a:lnTo>
                    <a:pt x="208" y="208"/>
                  </a:lnTo>
                  <a:lnTo>
                    <a:pt x="208" y="0"/>
                  </a:lnTo>
                  <a:lnTo>
                    <a:pt x="0" y="0"/>
                  </a:lnTo>
                  <a:close/>
                  <a:moveTo>
                    <a:pt x="199" y="198"/>
                  </a:moveTo>
                  <a:lnTo>
                    <a:pt x="9" y="198"/>
                  </a:lnTo>
                  <a:lnTo>
                    <a:pt x="9" y="9"/>
                  </a:lnTo>
                  <a:lnTo>
                    <a:pt x="199" y="9"/>
                  </a:lnTo>
                  <a:lnTo>
                    <a:pt x="199" y="1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61" name="Freeform 237"/>
            <p:cNvSpPr>
              <a:spLocks/>
            </p:cNvSpPr>
            <p:nvPr/>
          </p:nvSpPr>
          <p:spPr bwMode="auto">
            <a:xfrm>
              <a:off x="8381826" y="3702281"/>
              <a:ext cx="274578" cy="182451"/>
            </a:xfrm>
            <a:custGeom>
              <a:avLst/>
              <a:gdLst>
                <a:gd name="T0" fmla="*/ 156634104 w 152"/>
                <a:gd name="T1" fmla="*/ 159899334 h 101"/>
                <a:gd name="T2" fmla="*/ 248003546 w 152"/>
                <a:gd name="T3" fmla="*/ 329587796 h 101"/>
                <a:gd name="T4" fmla="*/ 342637215 w 152"/>
                <a:gd name="T5" fmla="*/ 91370016 h 101"/>
                <a:gd name="T6" fmla="*/ 394848583 w 152"/>
                <a:gd name="T7" fmla="*/ 215373470 h 101"/>
                <a:gd name="T8" fmla="*/ 496007093 w 152"/>
                <a:gd name="T9" fmla="*/ 215373470 h 101"/>
                <a:gd name="T10" fmla="*/ 496007093 w 152"/>
                <a:gd name="T11" fmla="*/ 182741838 h 101"/>
                <a:gd name="T12" fmla="*/ 411164297 w 152"/>
                <a:gd name="T13" fmla="*/ 182741838 h 101"/>
                <a:gd name="T14" fmla="*/ 342637215 w 152"/>
                <a:gd name="T15" fmla="*/ 0 h 101"/>
                <a:gd name="T16" fmla="*/ 248003546 w 152"/>
                <a:gd name="T17" fmla="*/ 254533597 h 101"/>
                <a:gd name="T18" fmla="*/ 156634104 w 152"/>
                <a:gd name="T19" fmla="*/ 114214326 h 101"/>
                <a:gd name="T20" fmla="*/ 84842796 w 152"/>
                <a:gd name="T21" fmla="*/ 182741838 h 101"/>
                <a:gd name="T22" fmla="*/ 0 w 152"/>
                <a:gd name="T23" fmla="*/ 182741838 h 101"/>
                <a:gd name="T24" fmla="*/ 0 w 152"/>
                <a:gd name="T25" fmla="*/ 215373470 h 101"/>
                <a:gd name="T26" fmla="*/ 101158509 w 152"/>
                <a:gd name="T27" fmla="*/ 215373470 h 101"/>
                <a:gd name="T28" fmla="*/ 156634104 w 152"/>
                <a:gd name="T29" fmla="*/ 159899334 h 10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2" h="101">
                  <a:moveTo>
                    <a:pt x="48" y="49"/>
                  </a:moveTo>
                  <a:lnTo>
                    <a:pt x="76" y="101"/>
                  </a:lnTo>
                  <a:lnTo>
                    <a:pt x="105" y="28"/>
                  </a:lnTo>
                  <a:lnTo>
                    <a:pt x="121" y="66"/>
                  </a:lnTo>
                  <a:lnTo>
                    <a:pt x="152" y="66"/>
                  </a:lnTo>
                  <a:lnTo>
                    <a:pt x="152" y="56"/>
                  </a:lnTo>
                  <a:lnTo>
                    <a:pt x="126" y="56"/>
                  </a:lnTo>
                  <a:lnTo>
                    <a:pt x="105" y="0"/>
                  </a:lnTo>
                  <a:lnTo>
                    <a:pt x="76" y="78"/>
                  </a:lnTo>
                  <a:lnTo>
                    <a:pt x="48" y="35"/>
                  </a:lnTo>
                  <a:lnTo>
                    <a:pt x="26" y="56"/>
                  </a:lnTo>
                  <a:lnTo>
                    <a:pt x="0" y="56"/>
                  </a:lnTo>
                  <a:lnTo>
                    <a:pt x="0" y="66"/>
                  </a:lnTo>
                  <a:lnTo>
                    <a:pt x="31" y="66"/>
                  </a:lnTo>
                  <a:lnTo>
                    <a:pt x="48"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sp>
        <p:nvSpPr>
          <p:cNvPr id="28747" name="Freeform 238"/>
          <p:cNvSpPr>
            <a:spLocks noEditPoints="1"/>
          </p:cNvSpPr>
          <p:nvPr/>
        </p:nvSpPr>
        <p:spPr bwMode="auto">
          <a:xfrm>
            <a:off x="946153" y="5868988"/>
            <a:ext cx="377825" cy="374650"/>
          </a:xfrm>
          <a:custGeom>
            <a:avLst/>
            <a:gdLst>
              <a:gd name="T0" fmla="*/ 810490440 w 88"/>
              <a:gd name="T1" fmla="*/ 0 h 88"/>
              <a:gd name="T2" fmla="*/ 0 w 88"/>
              <a:gd name="T3" fmla="*/ 436271410 h 88"/>
              <a:gd name="T4" fmla="*/ 0 w 88"/>
              <a:gd name="T5" fmla="*/ 1163394685 h 88"/>
              <a:gd name="T6" fmla="*/ 810490440 w 88"/>
              <a:gd name="T7" fmla="*/ 1599666095 h 88"/>
              <a:gd name="T8" fmla="*/ 1620980880 w 88"/>
              <a:gd name="T9" fmla="*/ 1163394685 h 88"/>
              <a:gd name="T10" fmla="*/ 1620980880 w 88"/>
              <a:gd name="T11" fmla="*/ 436271410 h 88"/>
              <a:gd name="T12" fmla="*/ 810490440 w 88"/>
              <a:gd name="T13" fmla="*/ 0 h 88"/>
              <a:gd name="T14" fmla="*/ 810490440 w 88"/>
              <a:gd name="T15" fmla="*/ 72711902 h 88"/>
              <a:gd name="T16" fmla="*/ 1547300712 w 88"/>
              <a:gd name="T17" fmla="*/ 436271410 h 88"/>
              <a:gd name="T18" fmla="*/ 810490440 w 88"/>
              <a:gd name="T19" fmla="*/ 799835176 h 88"/>
              <a:gd name="T20" fmla="*/ 73680168 w 88"/>
              <a:gd name="T21" fmla="*/ 436271410 h 88"/>
              <a:gd name="T22" fmla="*/ 810490440 w 88"/>
              <a:gd name="T23" fmla="*/ 72711902 h 88"/>
              <a:gd name="T24" fmla="*/ 1547300712 w 88"/>
              <a:gd name="T25" fmla="*/ 1163394685 h 88"/>
              <a:gd name="T26" fmla="*/ 810490440 w 88"/>
              <a:gd name="T27" fmla="*/ 1526954193 h 88"/>
              <a:gd name="T28" fmla="*/ 73680168 w 88"/>
              <a:gd name="T29" fmla="*/ 1163394685 h 88"/>
              <a:gd name="T30" fmla="*/ 73680168 w 88"/>
              <a:gd name="T31" fmla="*/ 981612802 h 88"/>
              <a:gd name="T32" fmla="*/ 810490440 w 88"/>
              <a:gd name="T33" fmla="*/ 1236106586 h 88"/>
              <a:gd name="T34" fmla="*/ 1547300712 w 88"/>
              <a:gd name="T35" fmla="*/ 981612802 h 88"/>
              <a:gd name="T36" fmla="*/ 1547300712 w 88"/>
              <a:gd name="T37" fmla="*/ 1163394685 h 88"/>
              <a:gd name="T38" fmla="*/ 1547300712 w 88"/>
              <a:gd name="T39" fmla="*/ 799835176 h 88"/>
              <a:gd name="T40" fmla="*/ 810490440 w 88"/>
              <a:gd name="T41" fmla="*/ 1163394685 h 88"/>
              <a:gd name="T42" fmla="*/ 73680168 w 88"/>
              <a:gd name="T43" fmla="*/ 799835176 h 88"/>
              <a:gd name="T44" fmla="*/ 73680168 w 88"/>
              <a:gd name="T45" fmla="*/ 618053293 h 88"/>
              <a:gd name="T46" fmla="*/ 810490440 w 88"/>
              <a:gd name="T47" fmla="*/ 872547078 h 88"/>
              <a:gd name="T48" fmla="*/ 1547300712 w 88"/>
              <a:gd name="T49" fmla="*/ 618053293 h 88"/>
              <a:gd name="T50" fmla="*/ 1547300712 w 88"/>
              <a:gd name="T51" fmla="*/ 799835176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8" h="88">
                <a:moveTo>
                  <a:pt x="44" y="0"/>
                </a:moveTo>
                <a:cubicBezTo>
                  <a:pt x="19" y="0"/>
                  <a:pt x="0" y="11"/>
                  <a:pt x="0" y="24"/>
                </a:cubicBezTo>
                <a:cubicBezTo>
                  <a:pt x="0" y="64"/>
                  <a:pt x="0" y="64"/>
                  <a:pt x="0" y="64"/>
                </a:cubicBezTo>
                <a:cubicBezTo>
                  <a:pt x="0" y="77"/>
                  <a:pt x="19" y="88"/>
                  <a:pt x="44" y="88"/>
                </a:cubicBezTo>
                <a:cubicBezTo>
                  <a:pt x="69" y="88"/>
                  <a:pt x="88" y="77"/>
                  <a:pt x="88" y="64"/>
                </a:cubicBezTo>
                <a:cubicBezTo>
                  <a:pt x="88" y="24"/>
                  <a:pt x="88" y="24"/>
                  <a:pt x="88" y="24"/>
                </a:cubicBezTo>
                <a:cubicBezTo>
                  <a:pt x="88" y="11"/>
                  <a:pt x="69" y="0"/>
                  <a:pt x="44" y="0"/>
                </a:cubicBezTo>
                <a:close/>
                <a:moveTo>
                  <a:pt x="44" y="4"/>
                </a:moveTo>
                <a:cubicBezTo>
                  <a:pt x="66" y="4"/>
                  <a:pt x="84" y="13"/>
                  <a:pt x="84" y="24"/>
                </a:cubicBezTo>
                <a:cubicBezTo>
                  <a:pt x="84" y="35"/>
                  <a:pt x="66" y="44"/>
                  <a:pt x="44" y="44"/>
                </a:cubicBezTo>
                <a:cubicBezTo>
                  <a:pt x="22" y="44"/>
                  <a:pt x="4" y="35"/>
                  <a:pt x="4" y="24"/>
                </a:cubicBezTo>
                <a:cubicBezTo>
                  <a:pt x="4" y="13"/>
                  <a:pt x="22" y="4"/>
                  <a:pt x="44" y="4"/>
                </a:cubicBezTo>
                <a:close/>
                <a:moveTo>
                  <a:pt x="84" y="64"/>
                </a:moveTo>
                <a:cubicBezTo>
                  <a:pt x="84" y="75"/>
                  <a:pt x="66" y="84"/>
                  <a:pt x="44" y="84"/>
                </a:cubicBezTo>
                <a:cubicBezTo>
                  <a:pt x="22" y="84"/>
                  <a:pt x="4" y="75"/>
                  <a:pt x="4" y="64"/>
                </a:cubicBezTo>
                <a:cubicBezTo>
                  <a:pt x="4" y="54"/>
                  <a:pt x="4" y="54"/>
                  <a:pt x="4" y="54"/>
                </a:cubicBezTo>
                <a:cubicBezTo>
                  <a:pt x="11" y="62"/>
                  <a:pt x="26" y="68"/>
                  <a:pt x="44" y="68"/>
                </a:cubicBezTo>
                <a:cubicBezTo>
                  <a:pt x="62" y="68"/>
                  <a:pt x="77" y="62"/>
                  <a:pt x="84" y="54"/>
                </a:cubicBezTo>
                <a:lnTo>
                  <a:pt x="84" y="64"/>
                </a:lnTo>
                <a:close/>
                <a:moveTo>
                  <a:pt x="84" y="44"/>
                </a:moveTo>
                <a:cubicBezTo>
                  <a:pt x="84" y="55"/>
                  <a:pt x="66" y="64"/>
                  <a:pt x="44" y="64"/>
                </a:cubicBezTo>
                <a:cubicBezTo>
                  <a:pt x="22" y="64"/>
                  <a:pt x="4" y="55"/>
                  <a:pt x="4" y="44"/>
                </a:cubicBezTo>
                <a:cubicBezTo>
                  <a:pt x="4" y="34"/>
                  <a:pt x="4" y="34"/>
                  <a:pt x="4" y="34"/>
                </a:cubicBezTo>
                <a:cubicBezTo>
                  <a:pt x="11" y="42"/>
                  <a:pt x="26" y="48"/>
                  <a:pt x="44" y="48"/>
                </a:cubicBezTo>
                <a:cubicBezTo>
                  <a:pt x="62" y="48"/>
                  <a:pt x="77" y="42"/>
                  <a:pt x="84" y="34"/>
                </a:cubicBezTo>
                <a:lnTo>
                  <a:pt x="84"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48" name="Freeform 239"/>
          <p:cNvSpPr>
            <a:spLocks noEditPoints="1"/>
          </p:cNvSpPr>
          <p:nvPr/>
        </p:nvSpPr>
        <p:spPr bwMode="auto">
          <a:xfrm>
            <a:off x="1768477" y="5849938"/>
            <a:ext cx="376239" cy="411162"/>
          </a:xfrm>
          <a:custGeom>
            <a:avLst/>
            <a:gdLst>
              <a:gd name="T0" fmla="*/ 1460406276 w 88"/>
              <a:gd name="T1" fmla="*/ 1170848039 h 96"/>
              <a:gd name="T2" fmla="*/ 1460406276 w 88"/>
              <a:gd name="T3" fmla="*/ 804956688 h 96"/>
              <a:gd name="T4" fmla="*/ 1259602070 w 88"/>
              <a:gd name="T5" fmla="*/ 347594642 h 96"/>
              <a:gd name="T6" fmla="*/ 949265576 w 88"/>
              <a:gd name="T7" fmla="*/ 164648966 h 96"/>
              <a:gd name="T8" fmla="*/ 949265576 w 88"/>
              <a:gd name="T9" fmla="*/ 0 h 96"/>
              <a:gd name="T10" fmla="*/ 657180900 w 88"/>
              <a:gd name="T11" fmla="*/ 0 h 96"/>
              <a:gd name="T12" fmla="*/ 657180900 w 88"/>
              <a:gd name="T13" fmla="*/ 164648966 h 96"/>
              <a:gd name="T14" fmla="*/ 346844406 w 88"/>
              <a:gd name="T15" fmla="*/ 347594642 h 96"/>
              <a:gd name="T16" fmla="*/ 146040200 w 88"/>
              <a:gd name="T17" fmla="*/ 804956688 h 96"/>
              <a:gd name="T18" fmla="*/ 146040200 w 88"/>
              <a:gd name="T19" fmla="*/ 1170848039 h 96"/>
              <a:gd name="T20" fmla="*/ 0 w 88"/>
              <a:gd name="T21" fmla="*/ 1463556837 h 96"/>
              <a:gd name="T22" fmla="*/ 511140700 w 88"/>
              <a:gd name="T23" fmla="*/ 1463556837 h 96"/>
              <a:gd name="T24" fmla="*/ 602416894 w 88"/>
              <a:gd name="T25" fmla="*/ 1664799221 h 96"/>
              <a:gd name="T26" fmla="*/ 803225376 w 88"/>
              <a:gd name="T27" fmla="*/ 1756269917 h 96"/>
              <a:gd name="T28" fmla="*/ 1004029582 w 88"/>
              <a:gd name="T29" fmla="*/ 1664799221 h 96"/>
              <a:gd name="T30" fmla="*/ 1095305776 w 88"/>
              <a:gd name="T31" fmla="*/ 1463556837 h 96"/>
              <a:gd name="T32" fmla="*/ 1606446476 w 88"/>
              <a:gd name="T33" fmla="*/ 1463556837 h 96"/>
              <a:gd name="T34" fmla="*/ 1460406276 w 88"/>
              <a:gd name="T35" fmla="*/ 1170848039 h 96"/>
              <a:gd name="T36" fmla="*/ 949265576 w 88"/>
              <a:gd name="T37" fmla="*/ 1609913377 h 96"/>
              <a:gd name="T38" fmla="*/ 657180900 w 88"/>
              <a:gd name="T39" fmla="*/ 1609913377 h 96"/>
              <a:gd name="T40" fmla="*/ 584160800 w 88"/>
              <a:gd name="T41" fmla="*/ 1463556837 h 96"/>
              <a:gd name="T42" fmla="*/ 1022285676 w 88"/>
              <a:gd name="T43" fmla="*/ 1463556837 h 96"/>
              <a:gd name="T44" fmla="*/ 949265576 w 88"/>
              <a:gd name="T45" fmla="*/ 1609913377 h 96"/>
              <a:gd name="T46" fmla="*/ 511140700 w 88"/>
              <a:gd name="T47" fmla="*/ 1390378567 h 96"/>
              <a:gd name="T48" fmla="*/ 109532288 w 88"/>
              <a:gd name="T49" fmla="*/ 1390378567 h 96"/>
              <a:gd name="T50" fmla="*/ 219060300 w 88"/>
              <a:gd name="T51" fmla="*/ 1207437174 h 96"/>
              <a:gd name="T52" fmla="*/ 219060300 w 88"/>
              <a:gd name="T53" fmla="*/ 1189140465 h 96"/>
              <a:gd name="T54" fmla="*/ 219060300 w 88"/>
              <a:gd name="T55" fmla="*/ 1170848039 h 96"/>
              <a:gd name="T56" fmla="*/ 219060300 w 88"/>
              <a:gd name="T57" fmla="*/ 804956688 h 96"/>
              <a:gd name="T58" fmla="*/ 383356594 w 88"/>
              <a:gd name="T59" fmla="*/ 384183777 h 96"/>
              <a:gd name="T60" fmla="*/ 803225376 w 88"/>
              <a:gd name="T61" fmla="*/ 219534810 h 96"/>
              <a:gd name="T62" fmla="*/ 1223089882 w 88"/>
              <a:gd name="T63" fmla="*/ 384183777 h 96"/>
              <a:gd name="T64" fmla="*/ 1387386176 w 88"/>
              <a:gd name="T65" fmla="*/ 804956688 h 96"/>
              <a:gd name="T66" fmla="*/ 1387386176 w 88"/>
              <a:gd name="T67" fmla="*/ 1170848039 h 96"/>
              <a:gd name="T68" fmla="*/ 1387386176 w 88"/>
              <a:gd name="T69" fmla="*/ 1189140465 h 96"/>
              <a:gd name="T70" fmla="*/ 1387386176 w 88"/>
              <a:gd name="T71" fmla="*/ 1207437174 h 96"/>
              <a:gd name="T72" fmla="*/ 1496914188 w 88"/>
              <a:gd name="T73" fmla="*/ 1390378567 h 96"/>
              <a:gd name="T74" fmla="*/ 1095305776 w 88"/>
              <a:gd name="T75" fmla="*/ 1390378567 h 96"/>
              <a:gd name="T76" fmla="*/ 511140700 w 88"/>
              <a:gd name="T77" fmla="*/ 1390378567 h 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8" h="96">
                <a:moveTo>
                  <a:pt x="80" y="64"/>
                </a:moveTo>
                <a:cubicBezTo>
                  <a:pt x="80" y="44"/>
                  <a:pt x="80" y="44"/>
                  <a:pt x="80" y="44"/>
                </a:cubicBezTo>
                <a:cubicBezTo>
                  <a:pt x="80" y="35"/>
                  <a:pt x="76" y="26"/>
                  <a:pt x="69" y="19"/>
                </a:cubicBezTo>
                <a:cubicBezTo>
                  <a:pt x="64" y="14"/>
                  <a:pt x="58" y="10"/>
                  <a:pt x="52" y="9"/>
                </a:cubicBezTo>
                <a:cubicBezTo>
                  <a:pt x="52" y="0"/>
                  <a:pt x="52" y="0"/>
                  <a:pt x="52" y="0"/>
                </a:cubicBezTo>
                <a:cubicBezTo>
                  <a:pt x="36" y="0"/>
                  <a:pt x="36" y="0"/>
                  <a:pt x="36" y="0"/>
                </a:cubicBezTo>
                <a:cubicBezTo>
                  <a:pt x="36" y="9"/>
                  <a:pt x="36" y="9"/>
                  <a:pt x="36" y="9"/>
                </a:cubicBezTo>
                <a:cubicBezTo>
                  <a:pt x="30" y="10"/>
                  <a:pt x="24" y="14"/>
                  <a:pt x="19" y="19"/>
                </a:cubicBezTo>
                <a:cubicBezTo>
                  <a:pt x="12" y="26"/>
                  <a:pt x="8" y="35"/>
                  <a:pt x="8" y="44"/>
                </a:cubicBezTo>
                <a:cubicBezTo>
                  <a:pt x="8" y="64"/>
                  <a:pt x="8" y="64"/>
                  <a:pt x="8" y="64"/>
                </a:cubicBezTo>
                <a:cubicBezTo>
                  <a:pt x="0" y="80"/>
                  <a:pt x="0" y="80"/>
                  <a:pt x="0" y="80"/>
                </a:cubicBezTo>
                <a:cubicBezTo>
                  <a:pt x="28" y="80"/>
                  <a:pt x="28" y="80"/>
                  <a:pt x="28" y="80"/>
                </a:cubicBezTo>
                <a:cubicBezTo>
                  <a:pt x="28" y="84"/>
                  <a:pt x="30" y="88"/>
                  <a:pt x="33" y="91"/>
                </a:cubicBezTo>
                <a:cubicBezTo>
                  <a:pt x="36" y="94"/>
                  <a:pt x="40" y="96"/>
                  <a:pt x="44" y="96"/>
                </a:cubicBezTo>
                <a:cubicBezTo>
                  <a:pt x="48" y="96"/>
                  <a:pt x="52" y="94"/>
                  <a:pt x="55" y="91"/>
                </a:cubicBezTo>
                <a:cubicBezTo>
                  <a:pt x="58" y="88"/>
                  <a:pt x="60" y="84"/>
                  <a:pt x="60" y="80"/>
                </a:cubicBezTo>
                <a:cubicBezTo>
                  <a:pt x="88" y="80"/>
                  <a:pt x="88" y="80"/>
                  <a:pt x="88" y="80"/>
                </a:cubicBezTo>
                <a:lnTo>
                  <a:pt x="80" y="64"/>
                </a:lnTo>
                <a:close/>
                <a:moveTo>
                  <a:pt x="52" y="88"/>
                </a:moveTo>
                <a:cubicBezTo>
                  <a:pt x="48" y="93"/>
                  <a:pt x="40" y="93"/>
                  <a:pt x="36" y="88"/>
                </a:cubicBezTo>
                <a:cubicBezTo>
                  <a:pt x="33" y="86"/>
                  <a:pt x="32" y="83"/>
                  <a:pt x="32" y="80"/>
                </a:cubicBezTo>
                <a:cubicBezTo>
                  <a:pt x="56" y="80"/>
                  <a:pt x="56" y="80"/>
                  <a:pt x="56" y="80"/>
                </a:cubicBezTo>
                <a:cubicBezTo>
                  <a:pt x="56" y="83"/>
                  <a:pt x="55" y="86"/>
                  <a:pt x="52" y="88"/>
                </a:cubicBezTo>
                <a:close/>
                <a:moveTo>
                  <a:pt x="28" y="76"/>
                </a:moveTo>
                <a:cubicBezTo>
                  <a:pt x="6" y="76"/>
                  <a:pt x="6" y="76"/>
                  <a:pt x="6" y="76"/>
                </a:cubicBezTo>
                <a:cubicBezTo>
                  <a:pt x="12" y="66"/>
                  <a:pt x="12" y="66"/>
                  <a:pt x="12" y="66"/>
                </a:cubicBezTo>
                <a:cubicBezTo>
                  <a:pt x="12" y="65"/>
                  <a:pt x="12" y="65"/>
                  <a:pt x="12" y="65"/>
                </a:cubicBezTo>
                <a:cubicBezTo>
                  <a:pt x="12" y="64"/>
                  <a:pt x="12" y="64"/>
                  <a:pt x="12" y="64"/>
                </a:cubicBezTo>
                <a:cubicBezTo>
                  <a:pt x="12" y="44"/>
                  <a:pt x="12" y="44"/>
                  <a:pt x="12" y="44"/>
                </a:cubicBezTo>
                <a:cubicBezTo>
                  <a:pt x="12" y="35"/>
                  <a:pt x="15" y="27"/>
                  <a:pt x="21" y="21"/>
                </a:cubicBezTo>
                <a:cubicBezTo>
                  <a:pt x="27" y="15"/>
                  <a:pt x="35" y="12"/>
                  <a:pt x="44" y="12"/>
                </a:cubicBezTo>
                <a:cubicBezTo>
                  <a:pt x="53" y="12"/>
                  <a:pt x="61" y="15"/>
                  <a:pt x="67" y="21"/>
                </a:cubicBezTo>
                <a:cubicBezTo>
                  <a:pt x="73" y="27"/>
                  <a:pt x="76" y="35"/>
                  <a:pt x="76" y="44"/>
                </a:cubicBezTo>
                <a:cubicBezTo>
                  <a:pt x="76" y="64"/>
                  <a:pt x="76" y="64"/>
                  <a:pt x="76" y="64"/>
                </a:cubicBezTo>
                <a:cubicBezTo>
                  <a:pt x="76" y="65"/>
                  <a:pt x="76" y="65"/>
                  <a:pt x="76" y="65"/>
                </a:cubicBezTo>
                <a:cubicBezTo>
                  <a:pt x="76" y="66"/>
                  <a:pt x="76" y="66"/>
                  <a:pt x="76" y="66"/>
                </a:cubicBezTo>
                <a:cubicBezTo>
                  <a:pt x="82" y="76"/>
                  <a:pt x="82" y="76"/>
                  <a:pt x="82" y="76"/>
                </a:cubicBezTo>
                <a:cubicBezTo>
                  <a:pt x="60" y="76"/>
                  <a:pt x="60" y="76"/>
                  <a:pt x="60" y="76"/>
                </a:cubicBezTo>
                <a:lnTo>
                  <a:pt x="28" y="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749" name="组合 524"/>
          <p:cNvGrpSpPr>
            <a:grpSpLocks/>
          </p:cNvGrpSpPr>
          <p:nvPr/>
        </p:nvGrpSpPr>
        <p:grpSpPr bwMode="auto">
          <a:xfrm>
            <a:off x="2589215" y="5849938"/>
            <a:ext cx="393700" cy="393700"/>
            <a:chOff x="2588584" y="5196206"/>
            <a:chExt cx="393803" cy="393803"/>
          </a:xfrm>
        </p:grpSpPr>
        <p:sp>
          <p:nvSpPr>
            <p:cNvPr id="28758" name="Freeform 240"/>
            <p:cNvSpPr>
              <a:spLocks noEditPoints="1"/>
            </p:cNvSpPr>
            <p:nvPr/>
          </p:nvSpPr>
          <p:spPr bwMode="auto">
            <a:xfrm>
              <a:off x="2588584" y="5214270"/>
              <a:ext cx="377546" cy="375739"/>
            </a:xfrm>
            <a:custGeom>
              <a:avLst/>
              <a:gdLst>
                <a:gd name="T0" fmla="*/ 1030773515 w 88"/>
                <a:gd name="T1" fmla="*/ 802160067 h 88"/>
                <a:gd name="T2" fmla="*/ 809891944 w 88"/>
                <a:gd name="T3" fmla="*/ 1020929830 h 88"/>
                <a:gd name="T4" fmla="*/ 589010373 w 88"/>
                <a:gd name="T5" fmla="*/ 802160067 h 88"/>
                <a:gd name="T6" fmla="*/ 809891944 w 88"/>
                <a:gd name="T7" fmla="*/ 583386035 h 88"/>
                <a:gd name="T8" fmla="*/ 846706969 w 88"/>
                <a:gd name="T9" fmla="*/ 583386035 h 88"/>
                <a:gd name="T10" fmla="*/ 846706969 w 88"/>
                <a:gd name="T11" fmla="*/ 0 h 88"/>
                <a:gd name="T12" fmla="*/ 809891944 w 88"/>
                <a:gd name="T13" fmla="*/ 0 h 88"/>
                <a:gd name="T14" fmla="*/ 0 w 88"/>
                <a:gd name="T15" fmla="*/ 802160067 h 88"/>
                <a:gd name="T16" fmla="*/ 809891944 w 88"/>
                <a:gd name="T17" fmla="*/ 1604315865 h 88"/>
                <a:gd name="T18" fmla="*/ 1619783888 w 88"/>
                <a:gd name="T19" fmla="*/ 802160067 h 88"/>
                <a:gd name="T20" fmla="*/ 1619783888 w 88"/>
                <a:gd name="T21" fmla="*/ 765696305 h 88"/>
                <a:gd name="T22" fmla="*/ 1030773515 w 88"/>
                <a:gd name="T23" fmla="*/ 765696305 h 88"/>
                <a:gd name="T24" fmla="*/ 1030773515 w 88"/>
                <a:gd name="T25" fmla="*/ 802160067 h 88"/>
                <a:gd name="T26" fmla="*/ 1546158127 w 88"/>
                <a:gd name="T27" fmla="*/ 838619560 h 88"/>
                <a:gd name="T28" fmla="*/ 809891944 w 88"/>
                <a:gd name="T29" fmla="*/ 1531392611 h 88"/>
                <a:gd name="T30" fmla="*/ 73625760 w 88"/>
                <a:gd name="T31" fmla="*/ 802160067 h 88"/>
                <a:gd name="T32" fmla="*/ 773076919 w 88"/>
                <a:gd name="T33" fmla="*/ 72923254 h 88"/>
                <a:gd name="T34" fmla="*/ 773076919 w 88"/>
                <a:gd name="T35" fmla="*/ 510462780 h 88"/>
                <a:gd name="T36" fmla="*/ 515384612 w 88"/>
                <a:gd name="T37" fmla="*/ 802160067 h 88"/>
                <a:gd name="T38" fmla="*/ 809891944 w 88"/>
                <a:gd name="T39" fmla="*/ 1093853085 h 88"/>
                <a:gd name="T40" fmla="*/ 1104399275 w 88"/>
                <a:gd name="T41" fmla="*/ 838619560 h 88"/>
                <a:gd name="T42" fmla="*/ 1546158127 w 88"/>
                <a:gd name="T43" fmla="*/ 838619560 h 8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8" h="88">
                  <a:moveTo>
                    <a:pt x="56" y="44"/>
                  </a:moveTo>
                  <a:cubicBezTo>
                    <a:pt x="56" y="51"/>
                    <a:pt x="51" y="56"/>
                    <a:pt x="44" y="56"/>
                  </a:cubicBezTo>
                  <a:cubicBezTo>
                    <a:pt x="37" y="56"/>
                    <a:pt x="32" y="51"/>
                    <a:pt x="32" y="44"/>
                  </a:cubicBezTo>
                  <a:cubicBezTo>
                    <a:pt x="32" y="37"/>
                    <a:pt x="37" y="32"/>
                    <a:pt x="44" y="32"/>
                  </a:cubicBezTo>
                  <a:cubicBezTo>
                    <a:pt x="46" y="32"/>
                    <a:pt x="46" y="32"/>
                    <a:pt x="46" y="32"/>
                  </a:cubicBezTo>
                  <a:cubicBezTo>
                    <a:pt x="46" y="0"/>
                    <a:pt x="46" y="0"/>
                    <a:pt x="46" y="0"/>
                  </a:cubicBezTo>
                  <a:cubicBezTo>
                    <a:pt x="44" y="0"/>
                    <a:pt x="44" y="0"/>
                    <a:pt x="44" y="0"/>
                  </a:cubicBezTo>
                  <a:cubicBezTo>
                    <a:pt x="20" y="0"/>
                    <a:pt x="0" y="20"/>
                    <a:pt x="0" y="44"/>
                  </a:cubicBezTo>
                  <a:cubicBezTo>
                    <a:pt x="0" y="68"/>
                    <a:pt x="20" y="88"/>
                    <a:pt x="44" y="88"/>
                  </a:cubicBezTo>
                  <a:cubicBezTo>
                    <a:pt x="68" y="88"/>
                    <a:pt x="88" y="68"/>
                    <a:pt x="88" y="44"/>
                  </a:cubicBezTo>
                  <a:cubicBezTo>
                    <a:pt x="88" y="42"/>
                    <a:pt x="88" y="42"/>
                    <a:pt x="88" y="42"/>
                  </a:cubicBezTo>
                  <a:cubicBezTo>
                    <a:pt x="56" y="42"/>
                    <a:pt x="56" y="42"/>
                    <a:pt x="56" y="42"/>
                  </a:cubicBezTo>
                  <a:lnTo>
                    <a:pt x="56" y="44"/>
                  </a:lnTo>
                  <a:close/>
                  <a:moveTo>
                    <a:pt x="84" y="46"/>
                  </a:moveTo>
                  <a:cubicBezTo>
                    <a:pt x="83" y="67"/>
                    <a:pt x="65" y="84"/>
                    <a:pt x="44" y="84"/>
                  </a:cubicBezTo>
                  <a:cubicBezTo>
                    <a:pt x="22" y="84"/>
                    <a:pt x="4" y="66"/>
                    <a:pt x="4" y="44"/>
                  </a:cubicBezTo>
                  <a:cubicBezTo>
                    <a:pt x="4" y="23"/>
                    <a:pt x="21" y="5"/>
                    <a:pt x="42" y="4"/>
                  </a:cubicBezTo>
                  <a:cubicBezTo>
                    <a:pt x="42" y="28"/>
                    <a:pt x="42" y="28"/>
                    <a:pt x="42" y="28"/>
                  </a:cubicBezTo>
                  <a:cubicBezTo>
                    <a:pt x="34" y="29"/>
                    <a:pt x="28" y="36"/>
                    <a:pt x="28" y="44"/>
                  </a:cubicBezTo>
                  <a:cubicBezTo>
                    <a:pt x="28" y="53"/>
                    <a:pt x="35" y="60"/>
                    <a:pt x="44" y="60"/>
                  </a:cubicBezTo>
                  <a:cubicBezTo>
                    <a:pt x="52" y="60"/>
                    <a:pt x="59" y="54"/>
                    <a:pt x="60" y="46"/>
                  </a:cubicBezTo>
                  <a:lnTo>
                    <a:pt x="84" y="4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59" name="Freeform 241"/>
            <p:cNvSpPr>
              <a:spLocks noEditPoints="1"/>
            </p:cNvSpPr>
            <p:nvPr/>
          </p:nvSpPr>
          <p:spPr bwMode="auto">
            <a:xfrm>
              <a:off x="2819808" y="5196206"/>
              <a:ext cx="162579" cy="162579"/>
            </a:xfrm>
            <a:custGeom>
              <a:avLst/>
              <a:gdLst>
                <a:gd name="T0" fmla="*/ 36610224 w 38"/>
                <a:gd name="T1" fmla="*/ 0 h 38"/>
                <a:gd name="T2" fmla="*/ 0 w 38"/>
                <a:gd name="T3" fmla="*/ 0 h 38"/>
                <a:gd name="T4" fmla="*/ 0 w 38"/>
                <a:gd name="T5" fmla="*/ 695577138 h 38"/>
                <a:gd name="T6" fmla="*/ 695577138 w 38"/>
                <a:gd name="T7" fmla="*/ 695577138 h 38"/>
                <a:gd name="T8" fmla="*/ 695577138 w 38"/>
                <a:gd name="T9" fmla="*/ 658966914 h 38"/>
                <a:gd name="T10" fmla="*/ 36610224 w 38"/>
                <a:gd name="T11" fmla="*/ 0 h 38"/>
                <a:gd name="T12" fmla="*/ 73220448 w 38"/>
                <a:gd name="T13" fmla="*/ 622356690 h 38"/>
                <a:gd name="T14" fmla="*/ 73220448 w 38"/>
                <a:gd name="T15" fmla="*/ 73220448 h 38"/>
                <a:gd name="T16" fmla="*/ 622356690 w 38"/>
                <a:gd name="T17" fmla="*/ 622356690 h 38"/>
                <a:gd name="T18" fmla="*/ 73220448 w 38"/>
                <a:gd name="T19" fmla="*/ 622356690 h 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8" h="38">
                  <a:moveTo>
                    <a:pt x="2" y="0"/>
                  </a:moveTo>
                  <a:cubicBezTo>
                    <a:pt x="0" y="0"/>
                    <a:pt x="0" y="0"/>
                    <a:pt x="0" y="0"/>
                  </a:cubicBezTo>
                  <a:cubicBezTo>
                    <a:pt x="0" y="38"/>
                    <a:pt x="0" y="38"/>
                    <a:pt x="0" y="38"/>
                  </a:cubicBezTo>
                  <a:cubicBezTo>
                    <a:pt x="38" y="38"/>
                    <a:pt x="38" y="38"/>
                    <a:pt x="38" y="38"/>
                  </a:cubicBezTo>
                  <a:cubicBezTo>
                    <a:pt x="38" y="36"/>
                    <a:pt x="38" y="36"/>
                    <a:pt x="38" y="36"/>
                  </a:cubicBezTo>
                  <a:cubicBezTo>
                    <a:pt x="38" y="16"/>
                    <a:pt x="22" y="0"/>
                    <a:pt x="2" y="0"/>
                  </a:cubicBezTo>
                  <a:close/>
                  <a:moveTo>
                    <a:pt x="4" y="34"/>
                  </a:moveTo>
                  <a:cubicBezTo>
                    <a:pt x="4" y="4"/>
                    <a:pt x="4" y="4"/>
                    <a:pt x="4" y="4"/>
                  </a:cubicBezTo>
                  <a:cubicBezTo>
                    <a:pt x="20" y="5"/>
                    <a:pt x="33" y="18"/>
                    <a:pt x="34" y="34"/>
                  </a:cubicBezTo>
                  <a:lnTo>
                    <a:pt x="4"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sp>
        <p:nvSpPr>
          <p:cNvPr id="28750" name="Freeform 242"/>
          <p:cNvSpPr>
            <a:spLocks noEditPoints="1"/>
          </p:cNvSpPr>
          <p:nvPr/>
        </p:nvSpPr>
        <p:spPr bwMode="auto">
          <a:xfrm>
            <a:off x="3409951" y="5868988"/>
            <a:ext cx="376239" cy="374650"/>
          </a:xfrm>
          <a:custGeom>
            <a:avLst/>
            <a:gdLst>
              <a:gd name="T0" fmla="*/ 803225376 w 88"/>
              <a:gd name="T1" fmla="*/ 0 h 88"/>
              <a:gd name="T2" fmla="*/ 0 w 88"/>
              <a:gd name="T3" fmla="*/ 799835176 h 88"/>
              <a:gd name="T4" fmla="*/ 803225376 w 88"/>
              <a:gd name="T5" fmla="*/ 1599666095 h 88"/>
              <a:gd name="T6" fmla="*/ 1606446476 w 88"/>
              <a:gd name="T7" fmla="*/ 799835176 h 88"/>
              <a:gd name="T8" fmla="*/ 803225376 w 88"/>
              <a:gd name="T9" fmla="*/ 0 h 88"/>
              <a:gd name="T10" fmla="*/ 1533426376 w 88"/>
              <a:gd name="T11" fmla="*/ 763477097 h 88"/>
              <a:gd name="T12" fmla="*/ 1168325876 w 88"/>
              <a:gd name="T13" fmla="*/ 763477097 h 88"/>
              <a:gd name="T14" fmla="*/ 967517394 w 88"/>
              <a:gd name="T15" fmla="*/ 90890941 h 88"/>
              <a:gd name="T16" fmla="*/ 1533426376 w 88"/>
              <a:gd name="T17" fmla="*/ 763477097 h 88"/>
              <a:gd name="T18" fmla="*/ 803225376 w 88"/>
              <a:gd name="T19" fmla="*/ 1526954193 h 88"/>
              <a:gd name="T20" fmla="*/ 511140700 w 88"/>
              <a:gd name="T21" fmla="*/ 836188998 h 88"/>
              <a:gd name="T22" fmla="*/ 1095305776 w 88"/>
              <a:gd name="T23" fmla="*/ 836188998 h 88"/>
              <a:gd name="T24" fmla="*/ 803225376 w 88"/>
              <a:gd name="T25" fmla="*/ 1526954193 h 88"/>
              <a:gd name="T26" fmla="*/ 511140700 w 88"/>
              <a:gd name="T27" fmla="*/ 763477097 h 88"/>
              <a:gd name="T28" fmla="*/ 803225376 w 88"/>
              <a:gd name="T29" fmla="*/ 72711902 h 88"/>
              <a:gd name="T30" fmla="*/ 1095305776 w 88"/>
              <a:gd name="T31" fmla="*/ 763477097 h 88"/>
              <a:gd name="T32" fmla="*/ 511140700 w 88"/>
              <a:gd name="T33" fmla="*/ 763477097 h 88"/>
              <a:gd name="T34" fmla="*/ 638929082 w 88"/>
              <a:gd name="T35" fmla="*/ 90890941 h 88"/>
              <a:gd name="T36" fmla="*/ 438120600 w 88"/>
              <a:gd name="T37" fmla="*/ 763477097 h 88"/>
              <a:gd name="T38" fmla="*/ 73020100 w 88"/>
              <a:gd name="T39" fmla="*/ 763477097 h 88"/>
              <a:gd name="T40" fmla="*/ 638929082 w 88"/>
              <a:gd name="T41" fmla="*/ 90890941 h 88"/>
              <a:gd name="T42" fmla="*/ 73020100 w 88"/>
              <a:gd name="T43" fmla="*/ 836188998 h 88"/>
              <a:gd name="T44" fmla="*/ 438120600 w 88"/>
              <a:gd name="T45" fmla="*/ 836188998 h 88"/>
              <a:gd name="T46" fmla="*/ 638929082 w 88"/>
              <a:gd name="T47" fmla="*/ 1508775153 h 88"/>
              <a:gd name="T48" fmla="*/ 73020100 w 88"/>
              <a:gd name="T49" fmla="*/ 836188998 h 88"/>
              <a:gd name="T50" fmla="*/ 967517394 w 88"/>
              <a:gd name="T51" fmla="*/ 1508775153 h 88"/>
              <a:gd name="T52" fmla="*/ 1168325876 w 88"/>
              <a:gd name="T53" fmla="*/ 836188998 h 88"/>
              <a:gd name="T54" fmla="*/ 1533426376 w 88"/>
              <a:gd name="T55" fmla="*/ 836188998 h 88"/>
              <a:gd name="T56" fmla="*/ 967517394 w 88"/>
              <a:gd name="T57" fmla="*/ 1508775153 h 8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8" h="88">
                <a:moveTo>
                  <a:pt x="44" y="0"/>
                </a:moveTo>
                <a:cubicBezTo>
                  <a:pt x="20" y="0"/>
                  <a:pt x="0" y="20"/>
                  <a:pt x="0" y="44"/>
                </a:cubicBezTo>
                <a:cubicBezTo>
                  <a:pt x="0" y="68"/>
                  <a:pt x="20" y="88"/>
                  <a:pt x="44" y="88"/>
                </a:cubicBezTo>
                <a:cubicBezTo>
                  <a:pt x="68" y="88"/>
                  <a:pt x="88" y="68"/>
                  <a:pt x="88" y="44"/>
                </a:cubicBezTo>
                <a:cubicBezTo>
                  <a:pt x="88" y="20"/>
                  <a:pt x="68" y="0"/>
                  <a:pt x="44" y="0"/>
                </a:cubicBezTo>
                <a:close/>
                <a:moveTo>
                  <a:pt x="84" y="42"/>
                </a:moveTo>
                <a:cubicBezTo>
                  <a:pt x="64" y="42"/>
                  <a:pt x="64" y="42"/>
                  <a:pt x="64" y="42"/>
                </a:cubicBezTo>
                <a:cubicBezTo>
                  <a:pt x="64" y="26"/>
                  <a:pt x="59" y="12"/>
                  <a:pt x="53" y="5"/>
                </a:cubicBezTo>
                <a:cubicBezTo>
                  <a:pt x="70" y="9"/>
                  <a:pt x="83" y="24"/>
                  <a:pt x="84" y="42"/>
                </a:cubicBezTo>
                <a:close/>
                <a:moveTo>
                  <a:pt x="44" y="84"/>
                </a:moveTo>
                <a:cubicBezTo>
                  <a:pt x="37" y="84"/>
                  <a:pt x="29" y="68"/>
                  <a:pt x="28" y="46"/>
                </a:cubicBezTo>
                <a:cubicBezTo>
                  <a:pt x="60" y="46"/>
                  <a:pt x="60" y="46"/>
                  <a:pt x="60" y="46"/>
                </a:cubicBezTo>
                <a:cubicBezTo>
                  <a:pt x="59" y="68"/>
                  <a:pt x="51" y="84"/>
                  <a:pt x="44" y="84"/>
                </a:cubicBezTo>
                <a:close/>
                <a:moveTo>
                  <a:pt x="28" y="42"/>
                </a:moveTo>
                <a:cubicBezTo>
                  <a:pt x="29" y="20"/>
                  <a:pt x="37" y="4"/>
                  <a:pt x="44" y="4"/>
                </a:cubicBezTo>
                <a:cubicBezTo>
                  <a:pt x="51" y="4"/>
                  <a:pt x="59" y="20"/>
                  <a:pt x="60" y="42"/>
                </a:cubicBezTo>
                <a:lnTo>
                  <a:pt x="28" y="42"/>
                </a:lnTo>
                <a:close/>
                <a:moveTo>
                  <a:pt x="35" y="5"/>
                </a:moveTo>
                <a:cubicBezTo>
                  <a:pt x="29" y="12"/>
                  <a:pt x="24" y="26"/>
                  <a:pt x="24" y="42"/>
                </a:cubicBezTo>
                <a:cubicBezTo>
                  <a:pt x="4" y="42"/>
                  <a:pt x="4" y="42"/>
                  <a:pt x="4" y="42"/>
                </a:cubicBezTo>
                <a:cubicBezTo>
                  <a:pt x="5" y="24"/>
                  <a:pt x="18" y="9"/>
                  <a:pt x="35" y="5"/>
                </a:cubicBezTo>
                <a:close/>
                <a:moveTo>
                  <a:pt x="4" y="46"/>
                </a:moveTo>
                <a:cubicBezTo>
                  <a:pt x="24" y="46"/>
                  <a:pt x="24" y="46"/>
                  <a:pt x="24" y="46"/>
                </a:cubicBezTo>
                <a:cubicBezTo>
                  <a:pt x="24" y="62"/>
                  <a:pt x="29" y="76"/>
                  <a:pt x="35" y="83"/>
                </a:cubicBezTo>
                <a:cubicBezTo>
                  <a:pt x="18" y="79"/>
                  <a:pt x="5" y="64"/>
                  <a:pt x="4" y="46"/>
                </a:cubicBezTo>
                <a:close/>
                <a:moveTo>
                  <a:pt x="53" y="83"/>
                </a:moveTo>
                <a:cubicBezTo>
                  <a:pt x="59" y="76"/>
                  <a:pt x="64" y="62"/>
                  <a:pt x="64" y="46"/>
                </a:cubicBezTo>
                <a:cubicBezTo>
                  <a:pt x="84" y="46"/>
                  <a:pt x="84" y="46"/>
                  <a:pt x="84" y="46"/>
                </a:cubicBezTo>
                <a:cubicBezTo>
                  <a:pt x="83" y="64"/>
                  <a:pt x="70" y="79"/>
                  <a:pt x="53"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751" name="组合 528"/>
          <p:cNvGrpSpPr>
            <a:grpSpLocks/>
          </p:cNvGrpSpPr>
          <p:nvPr/>
        </p:nvGrpSpPr>
        <p:grpSpPr bwMode="auto">
          <a:xfrm>
            <a:off x="1758951" y="5099050"/>
            <a:ext cx="393700" cy="325438"/>
            <a:chOff x="1759430" y="4444728"/>
            <a:chExt cx="393803" cy="325159"/>
          </a:xfrm>
        </p:grpSpPr>
        <p:sp>
          <p:nvSpPr>
            <p:cNvPr id="28753" name="Freeform 249"/>
            <p:cNvSpPr>
              <a:spLocks/>
            </p:cNvSpPr>
            <p:nvPr/>
          </p:nvSpPr>
          <p:spPr bwMode="auto">
            <a:xfrm>
              <a:off x="1759430" y="4444728"/>
              <a:ext cx="393803" cy="81290"/>
            </a:xfrm>
            <a:custGeom>
              <a:avLst/>
              <a:gdLst>
                <a:gd name="T0" fmla="*/ 842832590 w 92"/>
                <a:gd name="T1" fmla="*/ 0 h 19"/>
                <a:gd name="T2" fmla="*/ 0 w 92"/>
                <a:gd name="T3" fmla="*/ 292879313 h 19"/>
                <a:gd name="T4" fmla="*/ 36645081 w 92"/>
                <a:gd name="T5" fmla="*/ 347792847 h 19"/>
                <a:gd name="T6" fmla="*/ 842832590 w 92"/>
                <a:gd name="T7" fmla="*/ 73220898 h 19"/>
                <a:gd name="T8" fmla="*/ 1649015819 w 92"/>
                <a:gd name="T9" fmla="*/ 347792847 h 19"/>
                <a:gd name="T10" fmla="*/ 1685660900 w 92"/>
                <a:gd name="T11" fmla="*/ 292879313 h 19"/>
                <a:gd name="T12" fmla="*/ 842832590 w 92"/>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2" h="19">
                  <a:moveTo>
                    <a:pt x="46" y="0"/>
                  </a:moveTo>
                  <a:cubicBezTo>
                    <a:pt x="29" y="0"/>
                    <a:pt x="13" y="6"/>
                    <a:pt x="0" y="16"/>
                  </a:cubicBezTo>
                  <a:cubicBezTo>
                    <a:pt x="2" y="19"/>
                    <a:pt x="2" y="19"/>
                    <a:pt x="2" y="19"/>
                  </a:cubicBezTo>
                  <a:cubicBezTo>
                    <a:pt x="14" y="10"/>
                    <a:pt x="29" y="4"/>
                    <a:pt x="46" y="4"/>
                  </a:cubicBezTo>
                  <a:cubicBezTo>
                    <a:pt x="63" y="4"/>
                    <a:pt x="78" y="10"/>
                    <a:pt x="90" y="19"/>
                  </a:cubicBezTo>
                  <a:cubicBezTo>
                    <a:pt x="92" y="16"/>
                    <a:pt x="92" y="16"/>
                    <a:pt x="92" y="16"/>
                  </a:cubicBezTo>
                  <a:cubicBezTo>
                    <a:pt x="79" y="6"/>
                    <a:pt x="63" y="0"/>
                    <a:pt x="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nvGrpSpPr>
            <p:cNvPr id="28754" name="组合 530"/>
            <p:cNvGrpSpPr>
              <a:grpSpLocks/>
            </p:cNvGrpSpPr>
            <p:nvPr/>
          </p:nvGrpSpPr>
          <p:grpSpPr bwMode="auto">
            <a:xfrm>
              <a:off x="1811816" y="4529630"/>
              <a:ext cx="290837" cy="240257"/>
              <a:chOff x="1811816" y="4529630"/>
              <a:chExt cx="290837" cy="240257"/>
            </a:xfrm>
          </p:grpSpPr>
          <p:sp>
            <p:nvSpPr>
              <p:cNvPr id="28755" name="Freeform 248"/>
              <p:cNvSpPr>
                <a:spLocks/>
              </p:cNvSpPr>
              <p:nvPr/>
            </p:nvSpPr>
            <p:spPr bwMode="auto">
              <a:xfrm>
                <a:off x="1862396" y="4614534"/>
                <a:ext cx="187869" cy="46967"/>
              </a:xfrm>
              <a:custGeom>
                <a:avLst/>
                <a:gdLst>
                  <a:gd name="T0" fmla="*/ 0 w 44"/>
                  <a:gd name="T1" fmla="*/ 145845344 h 11"/>
                  <a:gd name="T2" fmla="*/ 54691228 w 44"/>
                  <a:gd name="T3" fmla="*/ 200536281 h 11"/>
                  <a:gd name="T4" fmla="*/ 401078966 w 44"/>
                  <a:gd name="T5" fmla="*/ 72922672 h 11"/>
                  <a:gd name="T6" fmla="*/ 747462435 w 44"/>
                  <a:gd name="T7" fmla="*/ 200536281 h 11"/>
                  <a:gd name="T8" fmla="*/ 802153663 w 44"/>
                  <a:gd name="T9" fmla="*/ 145845344 h 11"/>
                  <a:gd name="T10" fmla="*/ 401078966 w 44"/>
                  <a:gd name="T11" fmla="*/ 0 h 11"/>
                  <a:gd name="T12" fmla="*/ 0 w 44"/>
                  <a:gd name="T13" fmla="*/ 145845344 h 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 h="11">
                    <a:moveTo>
                      <a:pt x="0" y="8"/>
                    </a:moveTo>
                    <a:cubicBezTo>
                      <a:pt x="3" y="11"/>
                      <a:pt x="3" y="11"/>
                      <a:pt x="3" y="11"/>
                    </a:cubicBezTo>
                    <a:cubicBezTo>
                      <a:pt x="8" y="7"/>
                      <a:pt x="15" y="4"/>
                      <a:pt x="22" y="4"/>
                    </a:cubicBezTo>
                    <a:cubicBezTo>
                      <a:pt x="29" y="4"/>
                      <a:pt x="36" y="7"/>
                      <a:pt x="41" y="11"/>
                    </a:cubicBezTo>
                    <a:cubicBezTo>
                      <a:pt x="44" y="8"/>
                      <a:pt x="44" y="8"/>
                      <a:pt x="44" y="8"/>
                    </a:cubicBezTo>
                    <a:cubicBezTo>
                      <a:pt x="38" y="3"/>
                      <a:pt x="30" y="0"/>
                      <a:pt x="22" y="0"/>
                    </a:cubicBezTo>
                    <a:cubicBezTo>
                      <a:pt x="14" y="0"/>
                      <a:pt x="6" y="3"/>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56" name="Freeform 250"/>
              <p:cNvSpPr>
                <a:spLocks/>
              </p:cNvSpPr>
              <p:nvPr/>
            </p:nvSpPr>
            <p:spPr bwMode="auto">
              <a:xfrm>
                <a:off x="1811816" y="4529630"/>
                <a:ext cx="290837" cy="65032"/>
              </a:xfrm>
              <a:custGeom>
                <a:avLst/>
                <a:gdLst>
                  <a:gd name="T0" fmla="*/ 0 w 68"/>
                  <a:gd name="T1" fmla="*/ 225556989 h 15"/>
                  <a:gd name="T2" fmla="*/ 36585584 w 68"/>
                  <a:gd name="T3" fmla="*/ 281944068 h 15"/>
                  <a:gd name="T4" fmla="*/ 621959202 w 68"/>
                  <a:gd name="T5" fmla="*/ 75185663 h 15"/>
                  <a:gd name="T6" fmla="*/ 1207328542 w 68"/>
                  <a:gd name="T7" fmla="*/ 281944068 h 15"/>
                  <a:gd name="T8" fmla="*/ 1243914126 w 68"/>
                  <a:gd name="T9" fmla="*/ 225556989 h 15"/>
                  <a:gd name="T10" fmla="*/ 621959202 w 68"/>
                  <a:gd name="T11" fmla="*/ 0 h 15"/>
                  <a:gd name="T12" fmla="*/ 0 w 68"/>
                  <a:gd name="T13" fmla="*/ 225556989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5">
                    <a:moveTo>
                      <a:pt x="0" y="12"/>
                    </a:moveTo>
                    <a:cubicBezTo>
                      <a:pt x="2" y="15"/>
                      <a:pt x="2" y="15"/>
                      <a:pt x="2" y="15"/>
                    </a:cubicBezTo>
                    <a:cubicBezTo>
                      <a:pt x="11" y="8"/>
                      <a:pt x="22" y="4"/>
                      <a:pt x="34" y="4"/>
                    </a:cubicBezTo>
                    <a:cubicBezTo>
                      <a:pt x="46" y="4"/>
                      <a:pt x="57" y="8"/>
                      <a:pt x="66" y="15"/>
                    </a:cubicBezTo>
                    <a:cubicBezTo>
                      <a:pt x="68" y="12"/>
                      <a:pt x="68" y="12"/>
                      <a:pt x="68" y="12"/>
                    </a:cubicBezTo>
                    <a:cubicBezTo>
                      <a:pt x="59" y="4"/>
                      <a:pt x="47" y="0"/>
                      <a:pt x="34" y="0"/>
                    </a:cubicBezTo>
                    <a:cubicBezTo>
                      <a:pt x="21" y="0"/>
                      <a:pt x="9" y="4"/>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sp>
            <p:nvSpPr>
              <p:cNvPr id="28757" name="Freeform 251"/>
              <p:cNvSpPr>
                <a:spLocks/>
              </p:cNvSpPr>
              <p:nvPr/>
            </p:nvSpPr>
            <p:spPr bwMode="auto">
              <a:xfrm>
                <a:off x="1912976" y="4701242"/>
                <a:ext cx="86709" cy="68645"/>
              </a:xfrm>
              <a:custGeom>
                <a:avLst/>
                <a:gdLst>
                  <a:gd name="T0" fmla="*/ 0 w 20"/>
                  <a:gd name="T1" fmla="*/ 55220612 h 16"/>
                  <a:gd name="T2" fmla="*/ 187963435 w 20"/>
                  <a:gd name="T3" fmla="*/ 294508502 h 16"/>
                  <a:gd name="T4" fmla="*/ 375922534 w 20"/>
                  <a:gd name="T5" fmla="*/ 55220612 h 16"/>
                  <a:gd name="T6" fmla="*/ 187963435 w 20"/>
                  <a:gd name="T7" fmla="*/ 0 h 16"/>
                  <a:gd name="T8" fmla="*/ 0 w 20"/>
                  <a:gd name="T9" fmla="*/ 55220612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16">
                    <a:moveTo>
                      <a:pt x="0" y="3"/>
                    </a:moveTo>
                    <a:cubicBezTo>
                      <a:pt x="10" y="16"/>
                      <a:pt x="10" y="16"/>
                      <a:pt x="10" y="16"/>
                    </a:cubicBezTo>
                    <a:cubicBezTo>
                      <a:pt x="20" y="3"/>
                      <a:pt x="20" y="3"/>
                      <a:pt x="20" y="3"/>
                    </a:cubicBezTo>
                    <a:cubicBezTo>
                      <a:pt x="17" y="1"/>
                      <a:pt x="14" y="0"/>
                      <a:pt x="10" y="0"/>
                    </a:cubicBezTo>
                    <a:cubicBezTo>
                      <a:pt x="6" y="0"/>
                      <a:pt x="3" y="1"/>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dirty="0" smtClean="0">
                  <a:solidFill>
                    <a:prstClr val="black"/>
                  </a:solidFill>
                  <a:ea typeface="微软雅黑" panose="020B0503020204020204" pitchFamily="34" charset="-122"/>
                </a:endParaRPr>
              </a:p>
            </p:txBody>
          </p:sp>
        </p:grpSp>
      </p:grpSp>
      <p:sp>
        <p:nvSpPr>
          <p:cNvPr id="28752" name="文本框 534"/>
          <p:cNvSpPr txBox="1">
            <a:spLocks noChangeArrowheads="1"/>
          </p:cNvSpPr>
          <p:nvPr/>
        </p:nvSpPr>
        <p:spPr bwMode="auto">
          <a:xfrm>
            <a:off x="3192466" y="285750"/>
            <a:ext cx="73802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Tx/>
              <a:buNone/>
            </a:pPr>
            <a:r>
              <a:rPr lang="zh-CN" altLang="en-US" sz="7200" b="1" dirty="0" smtClean="0">
                <a:solidFill>
                  <a:srgbClr val="6CAE43"/>
                </a:solidFill>
                <a:latin typeface="微软雅黑" panose="020B0503020204020204" pitchFamily="34" charset="-122"/>
                <a:ea typeface="微软雅黑" panose="020B0503020204020204" pitchFamily="34" charset="-122"/>
              </a:rPr>
              <a:t>可编辑图标</a:t>
            </a:r>
          </a:p>
        </p:txBody>
      </p:sp>
    </p:spTree>
    <p:extLst>
      <p:ext uri="{BB962C8B-B14F-4D97-AF65-F5344CB8AC3E}">
        <p14:creationId xmlns:p14="http://schemas.microsoft.com/office/powerpoint/2010/main" val="36670593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3224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弧形 36"/>
          <p:cNvSpPr/>
          <p:nvPr/>
        </p:nvSpPr>
        <p:spPr>
          <a:xfrm>
            <a:off x="189161" y="1089805"/>
            <a:ext cx="5137019" cy="5137018"/>
          </a:xfrm>
          <a:prstGeom prst="arc">
            <a:avLst>
              <a:gd name="adj1" fmla="val 18743766"/>
              <a:gd name="adj2" fmla="val 2405686"/>
            </a:avLst>
          </a:prstGeom>
          <a:ln w="1270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prstClr val="black"/>
              </a:solidFill>
              <a:latin typeface="造字工房悦黑（非商用）常规体"/>
              <a:ea typeface="微软雅黑" panose="020B0503020204020204" pitchFamily="34" charset="-122"/>
            </a:endParaRPr>
          </a:p>
        </p:txBody>
      </p:sp>
      <p:pic>
        <p:nvPicPr>
          <p:cNvPr id="38" name="图片 3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3937" y="2168918"/>
            <a:ext cx="4429125" cy="3268695"/>
          </a:xfrm>
          <a:prstGeom prst="rect">
            <a:avLst/>
          </a:prstGeom>
        </p:spPr>
      </p:pic>
      <p:grpSp>
        <p:nvGrpSpPr>
          <p:cNvPr id="39" name="组合 38"/>
          <p:cNvGrpSpPr/>
          <p:nvPr/>
        </p:nvGrpSpPr>
        <p:grpSpPr>
          <a:xfrm>
            <a:off x="4317113" y="1670673"/>
            <a:ext cx="651615" cy="651614"/>
            <a:chOff x="4317111" y="1670673"/>
            <a:chExt cx="651614" cy="651614"/>
          </a:xfrm>
        </p:grpSpPr>
        <p:sp>
          <p:nvSpPr>
            <p:cNvPr id="40" name="椭圆 39"/>
            <p:cNvSpPr/>
            <p:nvPr/>
          </p:nvSpPr>
          <p:spPr>
            <a:xfrm>
              <a:off x="4317111" y="1670673"/>
              <a:ext cx="651614" cy="651614"/>
            </a:xfrm>
            <a:prstGeom prst="ellipse">
              <a:avLst/>
            </a:prstGeom>
            <a:solidFill>
              <a:srgbClr val="6CAE43"/>
            </a:solidFill>
            <a:ln w="28575" cap="flat">
              <a:solidFill>
                <a:srgbClr val="6CAE43"/>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41" name="KSO_Shape"/>
            <p:cNvSpPr>
              <a:spLocks/>
            </p:cNvSpPr>
            <p:nvPr/>
          </p:nvSpPr>
          <p:spPr bwMode="auto">
            <a:xfrm>
              <a:off x="4448326" y="1809347"/>
              <a:ext cx="389184" cy="374265"/>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造字工房悦黑（非商用）常规体"/>
                <a:ea typeface="微软雅黑" panose="020B0503020204020204" pitchFamily="34" charset="-122"/>
              </a:endParaRPr>
            </a:p>
          </p:txBody>
        </p:sp>
      </p:grpSp>
      <p:grpSp>
        <p:nvGrpSpPr>
          <p:cNvPr id="42" name="组合 41"/>
          <p:cNvGrpSpPr/>
          <p:nvPr/>
        </p:nvGrpSpPr>
        <p:grpSpPr>
          <a:xfrm>
            <a:off x="5033814" y="3301037"/>
            <a:ext cx="651615" cy="651614"/>
            <a:chOff x="5033812" y="3301037"/>
            <a:chExt cx="651614" cy="651614"/>
          </a:xfrm>
        </p:grpSpPr>
        <p:sp>
          <p:nvSpPr>
            <p:cNvPr id="43" name="椭圆 42"/>
            <p:cNvSpPr/>
            <p:nvPr/>
          </p:nvSpPr>
          <p:spPr>
            <a:xfrm>
              <a:off x="5033812" y="3301037"/>
              <a:ext cx="651614" cy="651614"/>
            </a:xfrm>
            <a:prstGeom prst="ellipse">
              <a:avLst/>
            </a:prstGeom>
            <a:solidFill>
              <a:srgbClr val="6CAE43"/>
            </a:solidFill>
            <a:ln w="28575" cap="flat">
              <a:solidFill>
                <a:srgbClr val="6CAE43"/>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45" name="KSO_Shape"/>
            <p:cNvSpPr>
              <a:spLocks/>
            </p:cNvSpPr>
            <p:nvPr/>
          </p:nvSpPr>
          <p:spPr bwMode="auto">
            <a:xfrm>
              <a:off x="5169350" y="3458615"/>
              <a:ext cx="418598" cy="285346"/>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5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6"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造字工房悦黑（非商用）常规体"/>
                <a:ea typeface="微软雅黑" panose="020B0503020204020204" pitchFamily="34" charset="-122"/>
              </a:endParaRPr>
            </a:p>
          </p:txBody>
        </p:sp>
      </p:grpSp>
      <p:grpSp>
        <p:nvGrpSpPr>
          <p:cNvPr id="46" name="组合 45"/>
          <p:cNvGrpSpPr/>
          <p:nvPr/>
        </p:nvGrpSpPr>
        <p:grpSpPr>
          <a:xfrm>
            <a:off x="4456263" y="4994920"/>
            <a:ext cx="651615" cy="651614"/>
            <a:chOff x="4456262" y="4994920"/>
            <a:chExt cx="651614" cy="651614"/>
          </a:xfrm>
        </p:grpSpPr>
        <p:sp>
          <p:nvSpPr>
            <p:cNvPr id="47" name="椭圆 46"/>
            <p:cNvSpPr/>
            <p:nvPr/>
          </p:nvSpPr>
          <p:spPr>
            <a:xfrm>
              <a:off x="4456262" y="4994920"/>
              <a:ext cx="651614" cy="651614"/>
            </a:xfrm>
            <a:prstGeom prst="ellipse">
              <a:avLst/>
            </a:prstGeom>
            <a:solidFill>
              <a:srgbClr val="6CAE43"/>
            </a:solidFill>
            <a:ln w="28575" cap="flat">
              <a:solidFill>
                <a:srgbClr val="6CAE43"/>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48" name="KSO_Shape"/>
            <p:cNvSpPr>
              <a:spLocks/>
            </p:cNvSpPr>
            <p:nvPr/>
          </p:nvSpPr>
          <p:spPr bwMode="auto">
            <a:xfrm>
              <a:off x="4627580" y="5112011"/>
              <a:ext cx="329076" cy="417432"/>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造字工房悦黑（非商用）常规体"/>
                <a:ea typeface="微软雅黑" panose="020B0503020204020204" pitchFamily="34" charset="-122"/>
              </a:endParaRPr>
            </a:p>
          </p:txBody>
        </p:sp>
      </p:grpSp>
      <p:grpSp>
        <p:nvGrpSpPr>
          <p:cNvPr id="49" name="组合 48"/>
          <p:cNvGrpSpPr/>
          <p:nvPr/>
        </p:nvGrpSpPr>
        <p:grpSpPr>
          <a:xfrm>
            <a:off x="5128156" y="1720989"/>
            <a:ext cx="5031845" cy="1198080"/>
            <a:chOff x="5128155" y="1720989"/>
            <a:chExt cx="5031845" cy="1198080"/>
          </a:xfrm>
        </p:grpSpPr>
        <p:sp>
          <p:nvSpPr>
            <p:cNvPr id="50" name="MH_SubTitle_1"/>
            <p:cNvSpPr>
              <a:spLocks noChangeArrowheads="1"/>
            </p:cNvSpPr>
            <p:nvPr>
              <p:custDataLst>
                <p:tags r:id="rId3"/>
              </p:custDataLst>
            </p:nvPr>
          </p:nvSpPr>
          <p:spPr bwMode="auto">
            <a:xfrm flipH="1">
              <a:off x="5128155" y="1720989"/>
              <a:ext cx="319563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2000" dirty="0" smtClean="0">
                  <a:solidFill>
                    <a:srgbClr val="203E6B"/>
                  </a:solidFill>
                  <a:latin typeface="造字工房悦黑（非商用）常规体"/>
                  <a:ea typeface="微软雅黑" panose="020B0503020204020204" pitchFamily="34" charset="-122"/>
                </a:rPr>
                <a:t>点击添加标题</a:t>
              </a:r>
              <a:endParaRPr lang="en-US" altLang="zh-CN" sz="2000" dirty="0">
                <a:solidFill>
                  <a:srgbClr val="203E6B"/>
                </a:solidFill>
                <a:latin typeface="造字工房悦黑（非商用）常规体"/>
                <a:ea typeface="微软雅黑" panose="020B0503020204020204" pitchFamily="34" charset="-122"/>
              </a:endParaRPr>
            </a:p>
          </p:txBody>
        </p:sp>
        <p:sp>
          <p:nvSpPr>
            <p:cNvPr id="51" name="Rectangle 5"/>
            <p:cNvSpPr>
              <a:spLocks/>
            </p:cNvSpPr>
            <p:nvPr/>
          </p:nvSpPr>
          <p:spPr bwMode="auto">
            <a:xfrm>
              <a:off x="5411788" y="2106561"/>
              <a:ext cx="4748212"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prstClr val="black">
                      <a:lumMod val="50000"/>
                      <a:lumOff val="50000"/>
                    </a:prstClr>
                  </a:solidFill>
                  <a:latin typeface="造字工房悦黑（非商用）常规体"/>
                  <a:ea typeface="微软雅黑" panose="020B0503020204020204" pitchFamily="34" charset="-122"/>
                  <a:sym typeface="Gill Sans" charset="0"/>
                </a:rPr>
                <a:t>此处添加详细文本描述，建议与标题相关并符合整体语言风格，语言描述尽量简洁生动。尽量将每页幻灯片的字数控制</a:t>
              </a:r>
              <a:r>
                <a:rPr lang="zh-CN" altLang="en-US" sz="1200" dirty="0" smtClean="0">
                  <a:solidFill>
                    <a:prstClr val="black">
                      <a:lumMod val="50000"/>
                      <a:lumOff val="50000"/>
                    </a:prstClr>
                  </a:solidFill>
                  <a:latin typeface="造字工房悦黑（非商用）常规体"/>
                  <a:ea typeface="微软雅黑" panose="020B0503020204020204" pitchFamily="34" charset="-122"/>
                  <a:sym typeface="Gill Sans" charset="0"/>
                </a:rPr>
                <a:t>在 </a:t>
              </a:r>
              <a:r>
                <a:rPr lang="en-US" altLang="zh-CN" sz="1200" dirty="0" smtClean="0">
                  <a:solidFill>
                    <a:prstClr val="black">
                      <a:lumMod val="50000"/>
                      <a:lumOff val="50000"/>
                    </a:prstClr>
                  </a:solidFill>
                  <a:latin typeface="造字工房悦黑（非商用）常规体"/>
                  <a:ea typeface="微软雅黑" panose="020B0503020204020204" pitchFamily="34" charset="-122"/>
                  <a:sym typeface="Gill Sans" charset="0"/>
                </a:rPr>
                <a:t>200</a:t>
              </a:r>
              <a:r>
                <a:rPr lang="zh-CN" altLang="en-US" sz="1200" dirty="0">
                  <a:solidFill>
                    <a:prstClr val="black">
                      <a:lumMod val="50000"/>
                      <a:lumOff val="50000"/>
                    </a:prstClr>
                  </a:solidFill>
                  <a:latin typeface="造字工房悦黑（非商用）常规体"/>
                  <a:ea typeface="微软雅黑" panose="020B0503020204020204" pitchFamily="34" charset="-122"/>
                  <a:sym typeface="Gill Sans" charset="0"/>
                </a:rPr>
                <a:t>字</a:t>
              </a:r>
              <a:r>
                <a:rPr lang="zh-CN" altLang="en-US" sz="1200" dirty="0" smtClean="0">
                  <a:solidFill>
                    <a:prstClr val="black">
                      <a:lumMod val="50000"/>
                      <a:lumOff val="50000"/>
                    </a:prstClr>
                  </a:solidFill>
                  <a:latin typeface="造字工房悦黑（非商用）常规体"/>
                  <a:ea typeface="微软雅黑" panose="020B0503020204020204" pitchFamily="34" charset="-122"/>
                  <a:sym typeface="Gill Sans" charset="0"/>
                </a:rPr>
                <a:t>以内。</a:t>
              </a:r>
              <a:endParaRPr lang="en-US" altLang="zh-CN" sz="1200" dirty="0">
                <a:solidFill>
                  <a:prstClr val="black">
                    <a:lumMod val="50000"/>
                    <a:lumOff val="50000"/>
                  </a:prstClr>
                </a:solidFill>
                <a:latin typeface="造字工房悦黑（非商用）常规体"/>
                <a:ea typeface="微软雅黑" panose="020B0503020204020204" pitchFamily="34" charset="-122"/>
                <a:cs typeface="Lato Light" charset="0"/>
                <a:sym typeface="Lato Light" charset="0"/>
              </a:endParaRPr>
            </a:p>
          </p:txBody>
        </p:sp>
      </p:grpSp>
      <p:grpSp>
        <p:nvGrpSpPr>
          <p:cNvPr id="52" name="组合 51"/>
          <p:cNvGrpSpPr/>
          <p:nvPr/>
        </p:nvGrpSpPr>
        <p:grpSpPr>
          <a:xfrm>
            <a:off x="5820964" y="3390946"/>
            <a:ext cx="4905093" cy="1224827"/>
            <a:chOff x="5820963" y="3390944"/>
            <a:chExt cx="4905093" cy="1224827"/>
          </a:xfrm>
        </p:grpSpPr>
        <p:sp>
          <p:nvSpPr>
            <p:cNvPr id="53" name="MH_SubTitle_1"/>
            <p:cNvSpPr>
              <a:spLocks noChangeArrowheads="1"/>
            </p:cNvSpPr>
            <p:nvPr>
              <p:custDataLst>
                <p:tags r:id="rId2"/>
              </p:custDataLst>
            </p:nvPr>
          </p:nvSpPr>
          <p:spPr bwMode="auto">
            <a:xfrm flipH="1">
              <a:off x="5820964" y="3390944"/>
              <a:ext cx="319563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2000" dirty="0">
                  <a:solidFill>
                    <a:srgbClr val="203E6B"/>
                  </a:solidFill>
                  <a:latin typeface="造字工房悦黑（非商用）常规体"/>
                  <a:ea typeface="微软雅黑" panose="020B0503020204020204" pitchFamily="34" charset="-122"/>
                </a:rPr>
                <a:t>点击添加标题</a:t>
              </a:r>
              <a:endParaRPr lang="en-US" altLang="zh-CN" sz="2000" dirty="0">
                <a:solidFill>
                  <a:srgbClr val="203E6B"/>
                </a:solidFill>
                <a:latin typeface="造字工房悦黑（非商用）常规体"/>
                <a:ea typeface="微软雅黑" panose="020B0503020204020204" pitchFamily="34" charset="-122"/>
              </a:endParaRPr>
            </a:p>
          </p:txBody>
        </p:sp>
        <p:sp>
          <p:nvSpPr>
            <p:cNvPr id="54" name="Rectangle 5"/>
            <p:cNvSpPr>
              <a:spLocks/>
            </p:cNvSpPr>
            <p:nvPr/>
          </p:nvSpPr>
          <p:spPr bwMode="auto">
            <a:xfrm>
              <a:off x="5820963" y="3803263"/>
              <a:ext cx="4905093"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prstClr val="black">
                      <a:lumMod val="50000"/>
                      <a:lumOff val="50000"/>
                    </a:prstClr>
                  </a:solidFill>
                  <a:latin typeface="造字工房悦黑（非商用）常规体"/>
                  <a:ea typeface="微软雅黑" panose="020B0503020204020204" pitchFamily="34" charset="-122"/>
                  <a:sym typeface="Gill Sans" charset="0"/>
                </a:rPr>
                <a:t>此处添加详细文本描述，建议与标题相关并符合整体语言风格，语言描述尽量简洁生动。尽量将每页幻灯片的字数控制</a:t>
              </a:r>
              <a:r>
                <a:rPr lang="zh-CN" altLang="en-US" sz="1200" dirty="0" smtClean="0">
                  <a:solidFill>
                    <a:prstClr val="black">
                      <a:lumMod val="50000"/>
                      <a:lumOff val="50000"/>
                    </a:prstClr>
                  </a:solidFill>
                  <a:latin typeface="造字工房悦黑（非商用）常规体"/>
                  <a:ea typeface="微软雅黑" panose="020B0503020204020204" pitchFamily="34" charset="-122"/>
                  <a:sym typeface="Gill Sans" charset="0"/>
                </a:rPr>
                <a:t>在 </a:t>
              </a:r>
              <a:r>
                <a:rPr lang="en-US" altLang="zh-CN" sz="1200" dirty="0" smtClean="0">
                  <a:solidFill>
                    <a:prstClr val="black">
                      <a:lumMod val="50000"/>
                      <a:lumOff val="50000"/>
                    </a:prstClr>
                  </a:solidFill>
                  <a:latin typeface="造字工房悦黑（非商用）常规体"/>
                  <a:ea typeface="微软雅黑" panose="020B0503020204020204" pitchFamily="34" charset="-122"/>
                  <a:sym typeface="Gill Sans" charset="0"/>
                </a:rPr>
                <a:t>200</a:t>
              </a:r>
              <a:r>
                <a:rPr lang="zh-CN" altLang="en-US" sz="1200" dirty="0">
                  <a:solidFill>
                    <a:prstClr val="black">
                      <a:lumMod val="50000"/>
                      <a:lumOff val="50000"/>
                    </a:prstClr>
                  </a:solidFill>
                  <a:latin typeface="造字工房悦黑（非商用）常规体"/>
                  <a:ea typeface="微软雅黑" panose="020B0503020204020204" pitchFamily="34" charset="-122"/>
                  <a:sym typeface="Gill Sans" charset="0"/>
                </a:rPr>
                <a:t>字</a:t>
              </a:r>
              <a:r>
                <a:rPr lang="zh-CN" altLang="en-US" sz="1200" dirty="0" smtClean="0">
                  <a:solidFill>
                    <a:prstClr val="black">
                      <a:lumMod val="50000"/>
                      <a:lumOff val="50000"/>
                    </a:prstClr>
                  </a:solidFill>
                  <a:latin typeface="造字工房悦黑（非商用）常规体"/>
                  <a:ea typeface="微软雅黑" panose="020B0503020204020204" pitchFamily="34" charset="-122"/>
                  <a:sym typeface="Gill Sans" charset="0"/>
                </a:rPr>
                <a:t>以内。</a:t>
              </a:r>
              <a:endParaRPr lang="en-US" altLang="zh-CN" sz="1200" dirty="0">
                <a:solidFill>
                  <a:prstClr val="black">
                    <a:lumMod val="50000"/>
                    <a:lumOff val="50000"/>
                  </a:prstClr>
                </a:solidFill>
                <a:latin typeface="造字工房悦黑（非商用）常规体"/>
                <a:ea typeface="微软雅黑" panose="020B0503020204020204" pitchFamily="34" charset="-122"/>
                <a:cs typeface="Lato Light" charset="0"/>
                <a:sym typeface="Lato Light" charset="0"/>
              </a:endParaRPr>
            </a:p>
          </p:txBody>
        </p:sp>
      </p:grpSp>
      <p:grpSp>
        <p:nvGrpSpPr>
          <p:cNvPr id="55" name="组合 54"/>
          <p:cNvGrpSpPr/>
          <p:nvPr/>
        </p:nvGrpSpPr>
        <p:grpSpPr>
          <a:xfrm>
            <a:off x="5198379" y="5026936"/>
            <a:ext cx="5106764" cy="1259973"/>
            <a:chOff x="5198378" y="5026932"/>
            <a:chExt cx="5106764" cy="1259973"/>
          </a:xfrm>
        </p:grpSpPr>
        <p:sp>
          <p:nvSpPr>
            <p:cNvPr id="56" name="MH_SubTitle_1"/>
            <p:cNvSpPr>
              <a:spLocks noChangeArrowheads="1"/>
            </p:cNvSpPr>
            <p:nvPr>
              <p:custDataLst>
                <p:tags r:id="rId1"/>
              </p:custDataLst>
            </p:nvPr>
          </p:nvSpPr>
          <p:spPr bwMode="auto">
            <a:xfrm flipH="1">
              <a:off x="5198378" y="5026932"/>
              <a:ext cx="319563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2000" dirty="0">
                  <a:solidFill>
                    <a:srgbClr val="203E6B"/>
                  </a:solidFill>
                  <a:latin typeface="造字工房悦黑（非商用）常规体"/>
                  <a:ea typeface="微软雅黑" panose="020B0503020204020204" pitchFamily="34" charset="-122"/>
                </a:rPr>
                <a:t>点击添加标题</a:t>
              </a:r>
              <a:endParaRPr lang="en-US" altLang="zh-CN" sz="2000" dirty="0">
                <a:solidFill>
                  <a:srgbClr val="203E6B"/>
                </a:solidFill>
                <a:latin typeface="造字工房悦黑（非商用）常规体"/>
                <a:ea typeface="微软雅黑" panose="020B0503020204020204" pitchFamily="34" charset="-122"/>
              </a:endParaRPr>
            </a:p>
          </p:txBody>
        </p:sp>
        <p:sp>
          <p:nvSpPr>
            <p:cNvPr id="57" name="Rectangle 5"/>
            <p:cNvSpPr>
              <a:spLocks/>
            </p:cNvSpPr>
            <p:nvPr/>
          </p:nvSpPr>
          <p:spPr bwMode="auto">
            <a:xfrm>
              <a:off x="5268273" y="5474397"/>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prstClr val="black">
                      <a:lumMod val="50000"/>
                      <a:lumOff val="50000"/>
                    </a:prstClr>
                  </a:solidFill>
                  <a:latin typeface="造字工房悦黑（非商用）常规体"/>
                  <a:ea typeface="微软雅黑" panose="020B0503020204020204" pitchFamily="34" charset="-122"/>
                  <a:sym typeface="Gill Sans" charset="0"/>
                </a:rPr>
                <a:t>此处添加详细文本描述，建议与标题相关并符合整体语言风格，语言描述尽量简洁生动。尽量将每页幻灯片的字数控制</a:t>
              </a:r>
              <a:r>
                <a:rPr lang="zh-CN" altLang="en-US" sz="1200" dirty="0" smtClean="0">
                  <a:solidFill>
                    <a:prstClr val="black">
                      <a:lumMod val="50000"/>
                      <a:lumOff val="50000"/>
                    </a:prstClr>
                  </a:solidFill>
                  <a:latin typeface="造字工房悦黑（非商用）常规体"/>
                  <a:ea typeface="微软雅黑" panose="020B0503020204020204" pitchFamily="34" charset="-122"/>
                  <a:sym typeface="Gill Sans" charset="0"/>
                </a:rPr>
                <a:t>在 </a:t>
              </a:r>
              <a:r>
                <a:rPr lang="en-US" altLang="zh-CN" sz="1200" dirty="0" smtClean="0">
                  <a:solidFill>
                    <a:prstClr val="black">
                      <a:lumMod val="50000"/>
                      <a:lumOff val="50000"/>
                    </a:prstClr>
                  </a:solidFill>
                  <a:latin typeface="造字工房悦黑（非商用）常规体"/>
                  <a:ea typeface="微软雅黑" panose="020B0503020204020204" pitchFamily="34" charset="-122"/>
                  <a:sym typeface="Gill Sans" charset="0"/>
                </a:rPr>
                <a:t>200</a:t>
              </a:r>
              <a:r>
                <a:rPr lang="zh-CN" altLang="en-US" sz="1200" dirty="0">
                  <a:solidFill>
                    <a:prstClr val="black">
                      <a:lumMod val="50000"/>
                      <a:lumOff val="50000"/>
                    </a:prstClr>
                  </a:solidFill>
                  <a:latin typeface="造字工房悦黑（非商用）常规体"/>
                  <a:ea typeface="微软雅黑" panose="020B0503020204020204" pitchFamily="34" charset="-122"/>
                  <a:sym typeface="Gill Sans" charset="0"/>
                </a:rPr>
                <a:t>字</a:t>
              </a:r>
              <a:r>
                <a:rPr lang="zh-CN" altLang="en-US" sz="1200" dirty="0" smtClean="0">
                  <a:solidFill>
                    <a:prstClr val="black">
                      <a:lumMod val="50000"/>
                      <a:lumOff val="50000"/>
                    </a:prstClr>
                  </a:solidFill>
                  <a:latin typeface="造字工房悦黑（非商用）常规体"/>
                  <a:ea typeface="微软雅黑" panose="020B0503020204020204" pitchFamily="34" charset="-122"/>
                  <a:sym typeface="Gill Sans" charset="0"/>
                </a:rPr>
                <a:t>以内。</a:t>
              </a:r>
              <a:endParaRPr lang="en-US" altLang="zh-CN" sz="1200" dirty="0">
                <a:solidFill>
                  <a:prstClr val="black">
                    <a:lumMod val="50000"/>
                    <a:lumOff val="50000"/>
                  </a:prstClr>
                </a:solidFill>
                <a:latin typeface="造字工房悦黑（非商用）常规体"/>
                <a:ea typeface="微软雅黑" panose="020B0503020204020204" pitchFamily="34" charset="-122"/>
                <a:cs typeface="Lato Light" charset="0"/>
                <a:sym typeface="Lato Light" charset="0"/>
              </a:endParaRPr>
            </a:p>
          </p:txBody>
        </p:sp>
      </p:grpSp>
      <p:sp>
        <p:nvSpPr>
          <p:cNvPr id="35" name="矩形 34"/>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26377853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p:tgtEl>
                                          <p:spTgt spid="37"/>
                                        </p:tgtEl>
                                        <p:attrNameLst>
                                          <p:attrName>ppt_x</p:attrName>
                                        </p:attrNameLst>
                                      </p:cBhvr>
                                      <p:tavLst>
                                        <p:tav tm="0">
                                          <p:val>
                                            <p:strVal val="#ppt_x-#ppt_w*1.125000"/>
                                          </p:val>
                                        </p:tav>
                                        <p:tav tm="100000">
                                          <p:val>
                                            <p:strVal val="#ppt_x"/>
                                          </p:val>
                                        </p:tav>
                                      </p:tavLst>
                                    </p:anim>
                                    <p:animEffect transition="in" filter="wipe(right)">
                                      <p:cBhvr>
                                        <p:cTn id="13" dur="500"/>
                                        <p:tgtEl>
                                          <p:spTgt spid="37"/>
                                        </p:tgtEl>
                                      </p:cBhvr>
                                    </p:animEffect>
                                  </p:childTnLst>
                                </p:cTn>
                              </p:par>
                            </p:childTnLst>
                          </p:cTn>
                        </p:par>
                        <p:par>
                          <p:cTn id="14" fill="hold">
                            <p:stCondLst>
                              <p:cond delay="1000"/>
                            </p:stCondLst>
                            <p:childTnLst>
                              <p:par>
                                <p:cTn id="15" presetID="2" presetClass="entr" presetSubtype="2" decel="100000"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1+#ppt_w/2"/>
                                          </p:val>
                                        </p:tav>
                                        <p:tav tm="100000">
                                          <p:val>
                                            <p:strVal val="#ppt_x"/>
                                          </p:val>
                                        </p:tav>
                                      </p:tavLst>
                                    </p:anim>
                                    <p:anim calcmode="lin" valueType="num">
                                      <p:cBhvr additive="base">
                                        <p:cTn id="18" dur="500" fill="hold"/>
                                        <p:tgtEl>
                                          <p:spTgt spid="39"/>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20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1+#ppt_w/2"/>
                                          </p:val>
                                        </p:tav>
                                        <p:tav tm="100000">
                                          <p:val>
                                            <p:strVal val="#ppt_x"/>
                                          </p:val>
                                        </p:tav>
                                      </p:tavLst>
                                    </p:anim>
                                    <p:anim calcmode="lin" valueType="num">
                                      <p:cBhvr additive="base">
                                        <p:cTn id="22" dur="500" fill="hold"/>
                                        <p:tgtEl>
                                          <p:spTgt spid="42"/>
                                        </p:tgtEl>
                                        <p:attrNameLst>
                                          <p:attrName>ppt_y</p:attrName>
                                        </p:attrNameLst>
                                      </p:cBhvr>
                                      <p:tavLst>
                                        <p:tav tm="0">
                                          <p:val>
                                            <p:strVal val="#ppt_y"/>
                                          </p:val>
                                        </p:tav>
                                        <p:tav tm="100000">
                                          <p:val>
                                            <p:strVal val="#ppt_y"/>
                                          </p:val>
                                        </p:tav>
                                      </p:tavLst>
                                    </p:anim>
                                  </p:childTnLst>
                                </p:cTn>
                              </p:par>
                              <p:par>
                                <p:cTn id="23" presetID="2" presetClass="entr" presetSubtype="2" decel="100000" fill="hold" nodeType="withEffect">
                                  <p:stCondLst>
                                    <p:cond delay="30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1+#ppt_w/2"/>
                                          </p:val>
                                        </p:tav>
                                        <p:tav tm="100000">
                                          <p:val>
                                            <p:strVal val="#ppt_x"/>
                                          </p:val>
                                        </p:tav>
                                      </p:tavLst>
                                    </p:anim>
                                    <p:anim calcmode="lin" valueType="num">
                                      <p:cBhvr additive="base">
                                        <p:cTn id="26" dur="500" fill="hold"/>
                                        <p:tgtEl>
                                          <p:spTgt spid="46"/>
                                        </p:tgtEl>
                                        <p:attrNameLst>
                                          <p:attrName>ppt_y</p:attrName>
                                        </p:attrNameLst>
                                      </p:cBhvr>
                                      <p:tavLst>
                                        <p:tav tm="0">
                                          <p:val>
                                            <p:strVal val="#ppt_y"/>
                                          </p:val>
                                        </p:tav>
                                        <p:tav tm="100000">
                                          <p:val>
                                            <p:strVal val="#ppt_y"/>
                                          </p:val>
                                        </p:tav>
                                      </p:tavLst>
                                    </p:anim>
                                  </p:childTnLst>
                                </p:cTn>
                              </p:par>
                            </p:childTnLst>
                          </p:cTn>
                        </p:par>
                        <p:par>
                          <p:cTn id="27" fill="hold">
                            <p:stCondLst>
                              <p:cond delay="1800"/>
                            </p:stCondLst>
                            <p:childTnLst>
                              <p:par>
                                <p:cTn id="28" presetID="22" presetClass="entr" presetSubtype="8"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left)">
                                      <p:cBhvr>
                                        <p:cTn id="30" dur="500"/>
                                        <p:tgtEl>
                                          <p:spTgt spid="49"/>
                                        </p:tgtEl>
                                      </p:cBhvr>
                                    </p:animEffect>
                                  </p:childTnLst>
                                </p:cTn>
                              </p:par>
                              <p:par>
                                <p:cTn id="31" presetID="22" presetClass="entr" presetSubtype="8"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left)">
                                      <p:cBhvr>
                                        <p:cTn id="33" dur="500"/>
                                        <p:tgtEl>
                                          <p:spTgt spid="52"/>
                                        </p:tgtEl>
                                      </p:cBhvr>
                                    </p:animEffect>
                                  </p:childTnLst>
                                </p:cTn>
                              </p:par>
                              <p:par>
                                <p:cTn id="34" presetID="22" presetClass="entr" presetSubtype="8" fill="hold"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wipe(left)">
                                      <p:cBhvr>
                                        <p:cTn id="3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61" name="图片 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97575" y="2411417"/>
            <a:ext cx="5495925" cy="306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矩形 61"/>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3"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
        <p:nvSpPr>
          <p:cNvPr id="64" name="Oval 47"/>
          <p:cNvSpPr/>
          <p:nvPr/>
        </p:nvSpPr>
        <p:spPr bwMode="auto">
          <a:xfrm>
            <a:off x="5092703" y="2955929"/>
            <a:ext cx="1643063" cy="1641475"/>
          </a:xfrm>
          <a:prstGeom prst="ellipse">
            <a:avLst/>
          </a:pr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190">
              <a:solidFill>
                <a:prstClr val="white"/>
              </a:solidFill>
            </a:endParaRPr>
          </a:p>
        </p:txBody>
      </p:sp>
      <p:sp>
        <p:nvSpPr>
          <p:cNvPr id="65" name="Freeform 122"/>
          <p:cNvSpPr>
            <a:spLocks/>
          </p:cNvSpPr>
          <p:nvPr/>
        </p:nvSpPr>
        <p:spPr bwMode="auto">
          <a:xfrm>
            <a:off x="5630863" y="3508379"/>
            <a:ext cx="569912" cy="569913"/>
          </a:xfrm>
          <a:custGeom>
            <a:avLst/>
            <a:gdLst>
              <a:gd name="T0" fmla="*/ 1035093827 w 290"/>
              <a:gd name="T1" fmla="*/ 699074938 h 290"/>
              <a:gd name="T2" fmla="*/ 838116518 w 290"/>
              <a:gd name="T3" fmla="*/ 718387128 h 290"/>
              <a:gd name="T4" fmla="*/ 614103763 w 290"/>
              <a:gd name="T5" fmla="*/ 490512328 h 290"/>
              <a:gd name="T6" fmla="*/ 1108476875 w 290"/>
              <a:gd name="T7" fmla="*/ 193114037 h 290"/>
              <a:gd name="T8" fmla="*/ 1023506926 w 290"/>
              <a:gd name="T9" fmla="*/ 108143940 h 290"/>
              <a:gd name="T10" fmla="*/ 390091008 w 290"/>
              <a:gd name="T11" fmla="*/ 270360832 h 290"/>
              <a:gd name="T12" fmla="*/ 158352997 w 290"/>
              <a:gd name="T13" fmla="*/ 34760763 h 290"/>
              <a:gd name="T14" fmla="*/ 34760702 w 290"/>
              <a:gd name="T15" fmla="*/ 34760763 h 290"/>
              <a:gd name="T16" fmla="*/ 34760702 w 290"/>
              <a:gd name="T17" fmla="*/ 158353275 h 290"/>
              <a:gd name="T18" fmla="*/ 270360357 w 290"/>
              <a:gd name="T19" fmla="*/ 390091692 h 290"/>
              <a:gd name="T20" fmla="*/ 108143750 w 290"/>
              <a:gd name="T21" fmla="*/ 1023508722 h 290"/>
              <a:gd name="T22" fmla="*/ 193113699 w 290"/>
              <a:gd name="T23" fmla="*/ 1108478820 h 290"/>
              <a:gd name="T24" fmla="*/ 490511467 w 290"/>
              <a:gd name="T25" fmla="*/ 614104840 h 290"/>
              <a:gd name="T26" fmla="*/ 714524222 w 290"/>
              <a:gd name="T27" fmla="*/ 838117988 h 290"/>
              <a:gd name="T28" fmla="*/ 699073711 w 290"/>
              <a:gd name="T29" fmla="*/ 1038957295 h 290"/>
              <a:gd name="T30" fmla="*/ 784045625 w 290"/>
              <a:gd name="T31" fmla="*/ 1120065741 h 290"/>
              <a:gd name="T32" fmla="*/ 903776276 w 290"/>
              <a:gd name="T33" fmla="*/ 903777861 h 290"/>
              <a:gd name="T34" fmla="*/ 1120063775 w 290"/>
              <a:gd name="T35" fmla="*/ 784047001 h 290"/>
              <a:gd name="T36" fmla="*/ 1035093827 w 290"/>
              <a:gd name="T37" fmla="*/ 699074938 h 2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66" name="矩形 22"/>
          <p:cNvSpPr>
            <a:spLocks noChangeArrowheads="1"/>
          </p:cNvSpPr>
          <p:nvPr/>
        </p:nvSpPr>
        <p:spPr bwMode="auto">
          <a:xfrm>
            <a:off x="1027113" y="2955927"/>
            <a:ext cx="3556000"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buFontTx/>
              <a:buNone/>
            </a:pPr>
            <a:r>
              <a:rPr lang="zh-CN" altLang="en-US" sz="1400" dirty="0">
                <a:solidFill>
                  <a:srgbClr val="445469"/>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44546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7" name="TextBox 13"/>
          <p:cNvSpPr txBox="1">
            <a:spLocks noChangeArrowheads="1"/>
          </p:cNvSpPr>
          <p:nvPr/>
        </p:nvSpPr>
        <p:spPr bwMode="auto">
          <a:xfrm>
            <a:off x="1044576" y="2525713"/>
            <a:ext cx="2752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Tx/>
              <a:buNone/>
            </a:pPr>
            <a:r>
              <a:rPr lang="zh-CN" altLang="en-US" sz="1600" b="1">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矩形 24"/>
          <p:cNvSpPr>
            <a:spLocks noChangeArrowheads="1"/>
          </p:cNvSpPr>
          <p:nvPr/>
        </p:nvSpPr>
        <p:spPr bwMode="auto">
          <a:xfrm>
            <a:off x="1044578" y="4173539"/>
            <a:ext cx="3584575"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buFontTx/>
              <a:buNone/>
            </a:pPr>
            <a:r>
              <a:rPr lang="zh-CN" altLang="en-US" sz="1400">
                <a:solidFill>
                  <a:srgbClr val="445469"/>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a:solidFill>
                <a:srgbClr val="445469"/>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416672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decel="50000" fill="hold">
                                          <p:stCondLst>
                                            <p:cond delay="0"/>
                                          </p:stCondLst>
                                        </p:cTn>
                                        <p:tgtEl>
                                          <p:spTgt spid="6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1"/>
                                        </p:tgtEl>
                                        <p:attrNameLst>
                                          <p:attrName>ppt_w</p:attrName>
                                        </p:attrNameLst>
                                      </p:cBhvr>
                                      <p:tavLst>
                                        <p:tav tm="0">
                                          <p:val>
                                            <p:strVal val="#ppt_w*.05"/>
                                          </p:val>
                                        </p:tav>
                                        <p:tav tm="100000">
                                          <p:val>
                                            <p:strVal val="#ppt_w"/>
                                          </p:val>
                                        </p:tav>
                                      </p:tavLst>
                                    </p:anim>
                                    <p:anim calcmode="lin" valueType="num">
                                      <p:cBhvr>
                                        <p:cTn id="10" dur="1000" fill="hold"/>
                                        <p:tgtEl>
                                          <p:spTgt spid="6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1"/>
                                        </p:tgtEl>
                                      </p:cBhvr>
                                    </p:animEffect>
                                  </p:childTnLst>
                                </p:cTn>
                              </p:par>
                            </p:childTnLst>
                          </p:cTn>
                        </p:par>
                        <p:par>
                          <p:cTn id="15" fill="hold">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64"/>
                                        </p:tgtEl>
                                        <p:attrNameLst>
                                          <p:attrName>style.visibility</p:attrName>
                                        </p:attrNameLst>
                                      </p:cBhvr>
                                      <p:to>
                                        <p:strVal val="visible"/>
                                      </p:to>
                                    </p:set>
                                    <p:anim calcmode="lin" valueType="num">
                                      <p:cBhvr>
                                        <p:cTn id="18"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21" dur="1000" fill="hold"/>
                                        <p:tgtEl>
                                          <p:spTgt spid="64"/>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64"/>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p:cTn id="29" dur="500" decel="50000" fill="hold">
                                          <p:stCondLst>
                                            <p:cond delay="0"/>
                                          </p:stCondLst>
                                        </p:cTn>
                                        <p:tgtEl>
                                          <p:spTgt spid="65"/>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65"/>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65"/>
                                        </p:tgtEl>
                                        <p:attrNameLst>
                                          <p:attrName>ppt_w</p:attrName>
                                        </p:attrNameLst>
                                      </p:cBhvr>
                                      <p:tavLst>
                                        <p:tav tm="0">
                                          <p:val>
                                            <p:strVal val="#ppt_w*.05"/>
                                          </p:val>
                                        </p:tav>
                                        <p:tav tm="100000">
                                          <p:val>
                                            <p:strVal val="#ppt_w"/>
                                          </p:val>
                                        </p:tav>
                                      </p:tavLst>
                                    </p:anim>
                                    <p:anim calcmode="lin" valueType="num">
                                      <p:cBhvr>
                                        <p:cTn id="32" dur="1000" fill="hold"/>
                                        <p:tgtEl>
                                          <p:spTgt spid="65"/>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65"/>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65"/>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65"/>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65"/>
                                        </p:tgtEl>
                                      </p:cBhvr>
                                    </p:animEffect>
                                  </p:childTnLst>
                                </p:cTn>
                              </p:par>
                            </p:childTnLst>
                          </p:cTn>
                        </p:par>
                        <p:par>
                          <p:cTn id="37" fill="hold">
                            <p:stCondLst>
                              <p:cond delay="3000"/>
                            </p:stCondLst>
                            <p:childTnLst>
                              <p:par>
                                <p:cTn id="38" presetID="25" presetClass="entr" presetSubtype="0"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p:cTn id="40" dur="500" decel="50000" fill="hold">
                                          <p:stCondLst>
                                            <p:cond delay="0"/>
                                          </p:stCondLst>
                                        </p:cTn>
                                        <p:tgtEl>
                                          <p:spTgt spid="66"/>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66"/>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66"/>
                                        </p:tgtEl>
                                        <p:attrNameLst>
                                          <p:attrName>ppt_w</p:attrName>
                                        </p:attrNameLst>
                                      </p:cBhvr>
                                      <p:tavLst>
                                        <p:tav tm="0">
                                          <p:val>
                                            <p:strVal val="#ppt_w*.05"/>
                                          </p:val>
                                        </p:tav>
                                        <p:tav tm="100000">
                                          <p:val>
                                            <p:strVal val="#ppt_w"/>
                                          </p:val>
                                        </p:tav>
                                      </p:tavLst>
                                    </p:anim>
                                    <p:anim calcmode="lin" valueType="num">
                                      <p:cBhvr>
                                        <p:cTn id="43" dur="1000" fill="hold"/>
                                        <p:tgtEl>
                                          <p:spTgt spid="66"/>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66"/>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66"/>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66"/>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66"/>
                                        </p:tgtEl>
                                      </p:cBhvr>
                                    </p:animEffect>
                                  </p:childTnLst>
                                </p:cTn>
                              </p:par>
                            </p:childTnLst>
                          </p:cTn>
                        </p:par>
                        <p:par>
                          <p:cTn id="48" fill="hold">
                            <p:stCondLst>
                              <p:cond delay="4000"/>
                            </p:stCondLst>
                            <p:childTnLst>
                              <p:par>
                                <p:cTn id="49" presetID="25" presetClass="entr" presetSubtype="0" fill="hold" grpId="0" nodeType="afterEffect">
                                  <p:stCondLst>
                                    <p:cond delay="0"/>
                                  </p:stCondLst>
                                  <p:childTnLst>
                                    <p:set>
                                      <p:cBhvr>
                                        <p:cTn id="50" dur="1" fill="hold">
                                          <p:stCondLst>
                                            <p:cond delay="0"/>
                                          </p:stCondLst>
                                        </p:cTn>
                                        <p:tgtEl>
                                          <p:spTgt spid="67"/>
                                        </p:tgtEl>
                                        <p:attrNameLst>
                                          <p:attrName>style.visibility</p:attrName>
                                        </p:attrNameLst>
                                      </p:cBhvr>
                                      <p:to>
                                        <p:strVal val="visible"/>
                                      </p:to>
                                    </p:set>
                                    <p:anim calcmode="lin" valueType="num">
                                      <p:cBhvr>
                                        <p:cTn id="51" dur="500" decel="50000" fill="hold">
                                          <p:stCondLst>
                                            <p:cond delay="0"/>
                                          </p:stCondLst>
                                        </p:cTn>
                                        <p:tgtEl>
                                          <p:spTgt spid="67"/>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67"/>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67"/>
                                        </p:tgtEl>
                                        <p:attrNameLst>
                                          <p:attrName>ppt_w</p:attrName>
                                        </p:attrNameLst>
                                      </p:cBhvr>
                                      <p:tavLst>
                                        <p:tav tm="0">
                                          <p:val>
                                            <p:strVal val="#ppt_w*.05"/>
                                          </p:val>
                                        </p:tav>
                                        <p:tav tm="100000">
                                          <p:val>
                                            <p:strVal val="#ppt_w"/>
                                          </p:val>
                                        </p:tav>
                                      </p:tavLst>
                                    </p:anim>
                                    <p:anim calcmode="lin" valueType="num">
                                      <p:cBhvr>
                                        <p:cTn id="54" dur="1000" fill="hold"/>
                                        <p:tgtEl>
                                          <p:spTgt spid="67"/>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67"/>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67"/>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67"/>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67"/>
                                        </p:tgtEl>
                                      </p:cBhvr>
                                    </p:animEffect>
                                  </p:childTnLst>
                                </p:cTn>
                              </p:par>
                            </p:childTnLst>
                          </p:cTn>
                        </p:par>
                        <p:par>
                          <p:cTn id="59" fill="hold">
                            <p:stCondLst>
                              <p:cond delay="5000"/>
                            </p:stCondLst>
                            <p:childTnLst>
                              <p:par>
                                <p:cTn id="60" presetID="25" presetClass="entr" presetSubtype="0" fill="hold" grpId="0" nodeType="afterEffect">
                                  <p:stCondLst>
                                    <p:cond delay="0"/>
                                  </p:stCondLst>
                                  <p:childTnLst>
                                    <p:set>
                                      <p:cBhvr>
                                        <p:cTn id="61" dur="1" fill="hold">
                                          <p:stCondLst>
                                            <p:cond delay="0"/>
                                          </p:stCondLst>
                                        </p:cTn>
                                        <p:tgtEl>
                                          <p:spTgt spid="68"/>
                                        </p:tgtEl>
                                        <p:attrNameLst>
                                          <p:attrName>style.visibility</p:attrName>
                                        </p:attrNameLst>
                                      </p:cBhvr>
                                      <p:to>
                                        <p:strVal val="visible"/>
                                      </p:to>
                                    </p:set>
                                    <p:anim calcmode="lin" valueType="num">
                                      <p:cBhvr>
                                        <p:cTn id="62" dur="500" decel="50000" fill="hold">
                                          <p:stCondLst>
                                            <p:cond delay="0"/>
                                          </p:stCondLst>
                                        </p:cTn>
                                        <p:tgtEl>
                                          <p:spTgt spid="68"/>
                                        </p:tgtEl>
                                        <p:attrNameLst>
                                          <p:attrName>style.rotation</p:attrName>
                                        </p:attrNameLst>
                                      </p:cBhvr>
                                      <p:tavLst>
                                        <p:tav tm="0">
                                          <p:val>
                                            <p:fltVal val="-90"/>
                                          </p:val>
                                        </p:tav>
                                        <p:tav tm="100000">
                                          <p:val>
                                            <p:fltVal val="0"/>
                                          </p:val>
                                        </p:tav>
                                      </p:tavLst>
                                    </p:anim>
                                    <p:anim calcmode="lin" valueType="num">
                                      <p:cBhvr>
                                        <p:cTn id="63" dur="500" decel="50000" fill="hold">
                                          <p:stCondLst>
                                            <p:cond delay="0"/>
                                          </p:stCondLst>
                                        </p:cTn>
                                        <p:tgtEl>
                                          <p:spTgt spid="68"/>
                                        </p:tgtEl>
                                        <p:attrNameLst>
                                          <p:attrName>ppt_w</p:attrName>
                                        </p:attrNameLst>
                                      </p:cBhvr>
                                      <p:tavLst>
                                        <p:tav tm="0">
                                          <p:val>
                                            <p:strVal val="#ppt_w"/>
                                          </p:val>
                                        </p:tav>
                                        <p:tav tm="100000">
                                          <p:val>
                                            <p:strVal val="#ppt_w*.05"/>
                                          </p:val>
                                        </p:tav>
                                      </p:tavLst>
                                    </p:anim>
                                    <p:anim calcmode="lin" valueType="num">
                                      <p:cBhvr>
                                        <p:cTn id="64" dur="500" accel="50000" fill="hold">
                                          <p:stCondLst>
                                            <p:cond delay="500"/>
                                          </p:stCondLst>
                                        </p:cTn>
                                        <p:tgtEl>
                                          <p:spTgt spid="68"/>
                                        </p:tgtEl>
                                        <p:attrNameLst>
                                          <p:attrName>ppt_w</p:attrName>
                                        </p:attrNameLst>
                                      </p:cBhvr>
                                      <p:tavLst>
                                        <p:tav tm="0">
                                          <p:val>
                                            <p:strVal val="#ppt_w*.05"/>
                                          </p:val>
                                        </p:tav>
                                        <p:tav tm="100000">
                                          <p:val>
                                            <p:strVal val="#ppt_w"/>
                                          </p:val>
                                        </p:tav>
                                      </p:tavLst>
                                    </p:anim>
                                    <p:anim calcmode="lin" valueType="num">
                                      <p:cBhvr>
                                        <p:cTn id="65" dur="1000" fill="hold"/>
                                        <p:tgtEl>
                                          <p:spTgt spid="68"/>
                                        </p:tgtEl>
                                        <p:attrNameLst>
                                          <p:attrName>ppt_h</p:attrName>
                                        </p:attrNameLst>
                                      </p:cBhvr>
                                      <p:tavLst>
                                        <p:tav tm="0">
                                          <p:val>
                                            <p:strVal val="#ppt_h"/>
                                          </p:val>
                                        </p:tav>
                                        <p:tav tm="100000">
                                          <p:val>
                                            <p:strVal val="#ppt_h"/>
                                          </p:val>
                                        </p:tav>
                                      </p:tavLst>
                                    </p:anim>
                                    <p:anim calcmode="lin" valueType="num">
                                      <p:cBhvr>
                                        <p:cTn id="66" dur="500" decel="50000" fill="hold">
                                          <p:stCondLst>
                                            <p:cond delay="0"/>
                                          </p:stCondLst>
                                        </p:cTn>
                                        <p:tgtEl>
                                          <p:spTgt spid="68"/>
                                        </p:tgtEl>
                                        <p:attrNameLst>
                                          <p:attrName>ppt_x</p:attrName>
                                        </p:attrNameLst>
                                      </p:cBhvr>
                                      <p:tavLst>
                                        <p:tav tm="0">
                                          <p:val>
                                            <p:strVal val="#ppt_x+.4"/>
                                          </p:val>
                                        </p:tav>
                                        <p:tav tm="100000">
                                          <p:val>
                                            <p:strVal val="#ppt_x"/>
                                          </p:val>
                                        </p:tav>
                                      </p:tavLst>
                                    </p:anim>
                                    <p:anim calcmode="lin" valueType="num">
                                      <p:cBhvr>
                                        <p:cTn id="67" dur="500" decel="50000" fill="hold">
                                          <p:stCondLst>
                                            <p:cond delay="0"/>
                                          </p:stCondLst>
                                        </p:cTn>
                                        <p:tgtEl>
                                          <p:spTgt spid="68"/>
                                        </p:tgtEl>
                                        <p:attrNameLst>
                                          <p:attrName>ppt_y</p:attrName>
                                        </p:attrNameLst>
                                      </p:cBhvr>
                                      <p:tavLst>
                                        <p:tav tm="0">
                                          <p:val>
                                            <p:strVal val="#ppt_y-.2"/>
                                          </p:val>
                                        </p:tav>
                                        <p:tav tm="100000">
                                          <p:val>
                                            <p:strVal val="#ppt_y+.1"/>
                                          </p:val>
                                        </p:tav>
                                      </p:tavLst>
                                    </p:anim>
                                    <p:anim calcmode="lin" valueType="num">
                                      <p:cBhvr>
                                        <p:cTn id="68" dur="500" accel="50000" fill="hold">
                                          <p:stCondLst>
                                            <p:cond delay="500"/>
                                          </p:stCondLst>
                                        </p:cTn>
                                        <p:tgtEl>
                                          <p:spTgt spid="68"/>
                                        </p:tgtEl>
                                        <p:attrNameLst>
                                          <p:attrName>ppt_y</p:attrName>
                                        </p:attrNameLst>
                                      </p:cBhvr>
                                      <p:tavLst>
                                        <p:tav tm="0">
                                          <p:val>
                                            <p:strVal val="#ppt_y+.1"/>
                                          </p:val>
                                        </p:tav>
                                        <p:tav tm="100000">
                                          <p:val>
                                            <p:strVal val="#ppt_y"/>
                                          </p:val>
                                        </p:tav>
                                      </p:tavLst>
                                    </p:anim>
                                    <p:animEffect transition="in" filter="fade">
                                      <p:cBhvr>
                                        <p:cTn id="69" dur="1000" decel="50000">
                                          <p:stCondLst>
                                            <p:cond delay="0"/>
                                          </p:stCondLst>
                                        </p:cTn>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p:bldP spid="67" grpId="0"/>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8" name="矩形 67"/>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2"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
        <p:nvSpPr>
          <p:cNvPr id="93" name="任意多边形 92"/>
          <p:cNvSpPr/>
          <p:nvPr/>
        </p:nvSpPr>
        <p:spPr>
          <a:xfrm>
            <a:off x="1116013" y="2443163"/>
            <a:ext cx="2254251" cy="958850"/>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prstClr val="white"/>
                </a:solidFill>
                <a:ea typeface="微软雅黑" panose="020B0503020204020204" pitchFamily="34" charset="-122"/>
                <a:sym typeface="Arial" panose="020B0604020202020204" pitchFamily="34" charset="0"/>
              </a:rPr>
              <a:t>单击编辑标题</a:t>
            </a:r>
            <a:endParaRPr lang="en-US" altLang="zh-CN" sz="2000" dirty="0">
              <a:solidFill>
                <a:prstClr val="white"/>
              </a:solidFill>
              <a:ea typeface="微软雅黑" panose="020B0503020204020204" pitchFamily="34" charset="-122"/>
              <a:sym typeface="Arial" panose="020B0604020202020204" pitchFamily="34" charset="0"/>
            </a:endParaRPr>
          </a:p>
        </p:txBody>
      </p:sp>
      <p:sp>
        <p:nvSpPr>
          <p:cNvPr id="94" name="任意多边形 93"/>
          <p:cNvSpPr/>
          <p:nvPr/>
        </p:nvSpPr>
        <p:spPr>
          <a:xfrm>
            <a:off x="3771901" y="2443163"/>
            <a:ext cx="2254251" cy="958850"/>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prstClr val="white"/>
                </a:solidFill>
                <a:ea typeface="微软雅黑" panose="020B0503020204020204" pitchFamily="34" charset="-122"/>
                <a:sym typeface="Arial" panose="020B0604020202020204" pitchFamily="34" charset="0"/>
              </a:rPr>
              <a:t>单击编辑标题</a:t>
            </a:r>
            <a:endParaRPr lang="en-US" altLang="zh-CN" sz="2000" dirty="0">
              <a:solidFill>
                <a:prstClr val="white"/>
              </a:solidFill>
              <a:ea typeface="微软雅黑" panose="020B0503020204020204" pitchFamily="34" charset="-122"/>
              <a:sym typeface="Arial" panose="020B0604020202020204" pitchFamily="34" charset="0"/>
            </a:endParaRPr>
          </a:p>
        </p:txBody>
      </p:sp>
      <p:sp>
        <p:nvSpPr>
          <p:cNvPr id="95" name="任意多边形 94"/>
          <p:cNvSpPr/>
          <p:nvPr/>
        </p:nvSpPr>
        <p:spPr>
          <a:xfrm>
            <a:off x="6429378" y="2443163"/>
            <a:ext cx="2252663" cy="958850"/>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prstClr val="white"/>
                </a:solidFill>
                <a:ea typeface="微软雅黑" panose="020B0503020204020204" pitchFamily="34" charset="-122"/>
                <a:sym typeface="Arial" panose="020B0604020202020204" pitchFamily="34" charset="0"/>
              </a:rPr>
              <a:t>单击编辑标题</a:t>
            </a:r>
            <a:endParaRPr lang="en-US" altLang="zh-CN" sz="2000" dirty="0">
              <a:solidFill>
                <a:prstClr val="white"/>
              </a:solidFill>
              <a:ea typeface="微软雅黑" panose="020B0503020204020204" pitchFamily="34" charset="-122"/>
              <a:sym typeface="Arial" panose="020B0604020202020204" pitchFamily="34" charset="0"/>
            </a:endParaRPr>
          </a:p>
        </p:txBody>
      </p:sp>
      <p:sp>
        <p:nvSpPr>
          <p:cNvPr id="96" name="任意多边形 95"/>
          <p:cNvSpPr/>
          <p:nvPr/>
        </p:nvSpPr>
        <p:spPr>
          <a:xfrm>
            <a:off x="9085263" y="2443163"/>
            <a:ext cx="1966912" cy="958850"/>
          </a:xfrm>
          <a:custGeom>
            <a:avLst/>
            <a:gdLst>
              <a:gd name="connsiteX0" fmla="*/ 0 w 1966860"/>
              <a:gd name="connsiteY0" fmla="*/ 159787 h 958704"/>
              <a:gd name="connsiteX1" fmla="*/ 159787 w 1966860"/>
              <a:gd name="connsiteY1" fmla="*/ 0 h 958704"/>
              <a:gd name="connsiteX2" fmla="*/ 1807073 w 1966860"/>
              <a:gd name="connsiteY2" fmla="*/ 0 h 958704"/>
              <a:gd name="connsiteX3" fmla="*/ 1966860 w 1966860"/>
              <a:gd name="connsiteY3" fmla="*/ 159787 h 958704"/>
              <a:gd name="connsiteX4" fmla="*/ 1966860 w 1966860"/>
              <a:gd name="connsiteY4" fmla="*/ 798917 h 958704"/>
              <a:gd name="connsiteX5" fmla="*/ 1807073 w 1966860"/>
              <a:gd name="connsiteY5" fmla="*/ 958704 h 958704"/>
              <a:gd name="connsiteX6" fmla="*/ 159787 w 1966860"/>
              <a:gd name="connsiteY6" fmla="*/ 958704 h 958704"/>
              <a:gd name="connsiteX7" fmla="*/ 0 w 1966860"/>
              <a:gd name="connsiteY7" fmla="*/ 798917 h 958704"/>
              <a:gd name="connsiteX8" fmla="*/ 0 w 1966860"/>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6860" h="958704">
                <a:moveTo>
                  <a:pt x="0" y="159787"/>
                </a:moveTo>
                <a:cubicBezTo>
                  <a:pt x="0" y="71539"/>
                  <a:pt x="71539" y="0"/>
                  <a:pt x="159787" y="0"/>
                </a:cubicBezTo>
                <a:lnTo>
                  <a:pt x="1807073" y="0"/>
                </a:lnTo>
                <a:cubicBezTo>
                  <a:pt x="1895321" y="0"/>
                  <a:pt x="1966860" y="71539"/>
                  <a:pt x="1966860" y="159787"/>
                </a:cubicBezTo>
                <a:lnTo>
                  <a:pt x="1966860" y="798917"/>
                </a:lnTo>
                <a:cubicBezTo>
                  <a:pt x="1966860" y="887165"/>
                  <a:pt x="1895321" y="958704"/>
                  <a:pt x="1807073" y="958704"/>
                </a:cubicBezTo>
                <a:lnTo>
                  <a:pt x="159787" y="958704"/>
                </a:lnTo>
                <a:cubicBezTo>
                  <a:pt x="71539" y="958704"/>
                  <a:pt x="0" y="887165"/>
                  <a:pt x="0" y="798917"/>
                </a:cubicBezTo>
                <a:lnTo>
                  <a:pt x="0" y="159787"/>
                </a:lnTo>
                <a:close/>
              </a:path>
            </a:pathLst>
          </a:custGeom>
          <a:solidFill>
            <a:srgbClr val="6CAE43"/>
          </a:solidFill>
          <a:ln w="28575">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prstClr val="white"/>
                </a:solidFill>
                <a:ea typeface="微软雅黑" panose="020B0503020204020204" pitchFamily="34" charset="-122"/>
                <a:sym typeface="Arial" panose="020B0604020202020204" pitchFamily="34" charset="0"/>
              </a:rPr>
              <a:t>单击编辑标题</a:t>
            </a:r>
            <a:endParaRPr lang="en-US" altLang="zh-CN" sz="2000" dirty="0">
              <a:solidFill>
                <a:prstClr val="white"/>
              </a:solidFill>
              <a:ea typeface="微软雅黑" panose="020B0503020204020204" pitchFamily="34" charset="-122"/>
              <a:sym typeface="Arial" panose="020B0604020202020204" pitchFamily="34" charset="0"/>
            </a:endParaRPr>
          </a:p>
        </p:txBody>
      </p:sp>
      <p:cxnSp>
        <p:nvCxnSpPr>
          <p:cNvPr id="97" name="Straight Connector 12"/>
          <p:cNvCxnSpPr/>
          <p:nvPr/>
        </p:nvCxnSpPr>
        <p:spPr>
          <a:xfrm rot="5400000">
            <a:off x="1724822" y="3934619"/>
            <a:ext cx="1014413" cy="3175"/>
          </a:xfrm>
          <a:prstGeom prst="line">
            <a:avLst/>
          </a:prstGeom>
          <a:solidFill>
            <a:srgbClr val="6A3C7C"/>
          </a:solidFill>
          <a:ln w="28575">
            <a:solidFill>
              <a:srgbClr val="404040"/>
            </a:solidFill>
            <a:headEnd type="none" w="med" len="med"/>
            <a:tailEnd type="triangle" w="med" len="med"/>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98" name="Straight Connector 13"/>
          <p:cNvCxnSpPr/>
          <p:nvPr/>
        </p:nvCxnSpPr>
        <p:spPr>
          <a:xfrm rot="5400000">
            <a:off x="4360864" y="3935413"/>
            <a:ext cx="1014413" cy="1588"/>
          </a:xfrm>
          <a:prstGeom prst="line">
            <a:avLst/>
          </a:prstGeom>
          <a:solidFill>
            <a:srgbClr val="6A3C7C"/>
          </a:solidFill>
          <a:ln w="28575">
            <a:solidFill>
              <a:srgbClr val="404040"/>
            </a:solidFill>
            <a:headEnd type="none" w="med" len="med"/>
            <a:tailEnd type="triangle" w="med" len="med"/>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99" name="Straight Connector 14"/>
          <p:cNvCxnSpPr/>
          <p:nvPr/>
        </p:nvCxnSpPr>
        <p:spPr>
          <a:xfrm rot="5400000">
            <a:off x="6997703" y="3935413"/>
            <a:ext cx="1014413" cy="1587"/>
          </a:xfrm>
          <a:prstGeom prst="line">
            <a:avLst/>
          </a:prstGeom>
          <a:solidFill>
            <a:srgbClr val="6A3C7C"/>
          </a:solidFill>
          <a:ln w="28575">
            <a:solidFill>
              <a:srgbClr val="404040"/>
            </a:solidFill>
            <a:headEnd type="none" w="med" len="med"/>
            <a:tailEnd type="triangle" w="med" len="med"/>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100" name="Straight Connector 15"/>
          <p:cNvCxnSpPr/>
          <p:nvPr/>
        </p:nvCxnSpPr>
        <p:spPr>
          <a:xfrm rot="5400000">
            <a:off x="9633747" y="3934619"/>
            <a:ext cx="1014413" cy="3175"/>
          </a:xfrm>
          <a:prstGeom prst="line">
            <a:avLst/>
          </a:prstGeom>
          <a:solidFill>
            <a:srgbClr val="6A3C7C"/>
          </a:solidFill>
          <a:ln w="28575">
            <a:solidFill>
              <a:srgbClr val="404040"/>
            </a:solidFill>
            <a:headEnd type="none" w="med" len="med"/>
            <a:tailEnd type="triangle" w="med" len="med"/>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101" name="TextBox 13"/>
          <p:cNvSpPr txBox="1"/>
          <p:nvPr/>
        </p:nvSpPr>
        <p:spPr>
          <a:xfrm>
            <a:off x="1187452" y="4633913"/>
            <a:ext cx="2182813" cy="369332"/>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TextBox 13"/>
          <p:cNvSpPr txBox="1"/>
          <p:nvPr/>
        </p:nvSpPr>
        <p:spPr>
          <a:xfrm>
            <a:off x="3844928" y="4633913"/>
            <a:ext cx="2181225" cy="369332"/>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TextBox 13"/>
          <p:cNvSpPr txBox="1"/>
          <p:nvPr/>
        </p:nvSpPr>
        <p:spPr>
          <a:xfrm>
            <a:off x="6500816" y="4633913"/>
            <a:ext cx="2181225" cy="369332"/>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TextBox 13"/>
          <p:cNvSpPr txBox="1"/>
          <p:nvPr/>
        </p:nvSpPr>
        <p:spPr>
          <a:xfrm>
            <a:off x="9048752" y="4633913"/>
            <a:ext cx="2182813" cy="369332"/>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8376313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p:cTn id="7" dur="500" decel="50000" fill="hold">
                                          <p:stCondLst>
                                            <p:cond delay="0"/>
                                          </p:stCondLst>
                                        </p:cTn>
                                        <p:tgtEl>
                                          <p:spTgt spid="9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9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93"/>
                                        </p:tgtEl>
                                        <p:attrNameLst>
                                          <p:attrName>ppt_w</p:attrName>
                                        </p:attrNameLst>
                                      </p:cBhvr>
                                      <p:tavLst>
                                        <p:tav tm="0">
                                          <p:val>
                                            <p:strVal val="#ppt_w*.05"/>
                                          </p:val>
                                        </p:tav>
                                        <p:tav tm="100000">
                                          <p:val>
                                            <p:strVal val="#ppt_w"/>
                                          </p:val>
                                        </p:tav>
                                      </p:tavLst>
                                    </p:anim>
                                    <p:anim calcmode="lin" valueType="num">
                                      <p:cBhvr>
                                        <p:cTn id="10" dur="1000" fill="hold"/>
                                        <p:tgtEl>
                                          <p:spTgt spid="9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9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9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9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93"/>
                                        </p:tgtEl>
                                      </p:cBhvr>
                                    </p:animEffect>
                                  </p:childTnLst>
                                </p:cTn>
                              </p:par>
                            </p:childTnLst>
                          </p:cTn>
                        </p:par>
                        <p:par>
                          <p:cTn id="15" fill="hold">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94"/>
                                        </p:tgtEl>
                                        <p:attrNameLst>
                                          <p:attrName>style.visibility</p:attrName>
                                        </p:attrNameLst>
                                      </p:cBhvr>
                                      <p:to>
                                        <p:strVal val="visible"/>
                                      </p:to>
                                    </p:set>
                                    <p:anim calcmode="lin" valueType="num">
                                      <p:cBhvr>
                                        <p:cTn id="18" dur="500" decel="50000" fill="hold">
                                          <p:stCondLst>
                                            <p:cond delay="0"/>
                                          </p:stCondLst>
                                        </p:cTn>
                                        <p:tgtEl>
                                          <p:spTgt spid="94"/>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94"/>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94"/>
                                        </p:tgtEl>
                                        <p:attrNameLst>
                                          <p:attrName>ppt_w</p:attrName>
                                        </p:attrNameLst>
                                      </p:cBhvr>
                                      <p:tavLst>
                                        <p:tav tm="0">
                                          <p:val>
                                            <p:strVal val="#ppt_w*.05"/>
                                          </p:val>
                                        </p:tav>
                                        <p:tav tm="100000">
                                          <p:val>
                                            <p:strVal val="#ppt_w"/>
                                          </p:val>
                                        </p:tav>
                                      </p:tavLst>
                                    </p:anim>
                                    <p:anim calcmode="lin" valueType="num">
                                      <p:cBhvr>
                                        <p:cTn id="21" dur="1000" fill="hold"/>
                                        <p:tgtEl>
                                          <p:spTgt spid="94"/>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94"/>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94"/>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94"/>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94"/>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95"/>
                                        </p:tgtEl>
                                        <p:attrNameLst>
                                          <p:attrName>style.visibility</p:attrName>
                                        </p:attrNameLst>
                                      </p:cBhvr>
                                      <p:to>
                                        <p:strVal val="visible"/>
                                      </p:to>
                                    </p:set>
                                    <p:anim calcmode="lin" valueType="num">
                                      <p:cBhvr>
                                        <p:cTn id="29" dur="500" decel="50000" fill="hold">
                                          <p:stCondLst>
                                            <p:cond delay="0"/>
                                          </p:stCondLst>
                                        </p:cTn>
                                        <p:tgtEl>
                                          <p:spTgt spid="95"/>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95"/>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95"/>
                                        </p:tgtEl>
                                        <p:attrNameLst>
                                          <p:attrName>ppt_w</p:attrName>
                                        </p:attrNameLst>
                                      </p:cBhvr>
                                      <p:tavLst>
                                        <p:tav tm="0">
                                          <p:val>
                                            <p:strVal val="#ppt_w*.05"/>
                                          </p:val>
                                        </p:tav>
                                        <p:tav tm="100000">
                                          <p:val>
                                            <p:strVal val="#ppt_w"/>
                                          </p:val>
                                        </p:tav>
                                      </p:tavLst>
                                    </p:anim>
                                    <p:anim calcmode="lin" valueType="num">
                                      <p:cBhvr>
                                        <p:cTn id="32" dur="1000" fill="hold"/>
                                        <p:tgtEl>
                                          <p:spTgt spid="95"/>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95"/>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95"/>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95"/>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95"/>
                                        </p:tgtEl>
                                      </p:cBhvr>
                                    </p:animEffect>
                                  </p:childTnLst>
                                </p:cTn>
                              </p:par>
                            </p:childTnLst>
                          </p:cTn>
                        </p:par>
                        <p:par>
                          <p:cTn id="37" fill="hold">
                            <p:stCondLst>
                              <p:cond delay="3000"/>
                            </p:stCondLst>
                            <p:childTnLst>
                              <p:par>
                                <p:cTn id="38" presetID="25" presetClass="entr" presetSubtype="0" fill="hold" grpId="0" nodeType="afterEffect">
                                  <p:stCondLst>
                                    <p:cond delay="0"/>
                                  </p:stCondLst>
                                  <p:childTnLst>
                                    <p:set>
                                      <p:cBhvr>
                                        <p:cTn id="39" dur="1" fill="hold">
                                          <p:stCondLst>
                                            <p:cond delay="0"/>
                                          </p:stCondLst>
                                        </p:cTn>
                                        <p:tgtEl>
                                          <p:spTgt spid="96"/>
                                        </p:tgtEl>
                                        <p:attrNameLst>
                                          <p:attrName>style.visibility</p:attrName>
                                        </p:attrNameLst>
                                      </p:cBhvr>
                                      <p:to>
                                        <p:strVal val="visible"/>
                                      </p:to>
                                    </p:set>
                                    <p:anim calcmode="lin" valueType="num">
                                      <p:cBhvr>
                                        <p:cTn id="40" dur="500" decel="50000" fill="hold">
                                          <p:stCondLst>
                                            <p:cond delay="0"/>
                                          </p:stCondLst>
                                        </p:cTn>
                                        <p:tgtEl>
                                          <p:spTgt spid="96"/>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96"/>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96"/>
                                        </p:tgtEl>
                                        <p:attrNameLst>
                                          <p:attrName>ppt_w</p:attrName>
                                        </p:attrNameLst>
                                      </p:cBhvr>
                                      <p:tavLst>
                                        <p:tav tm="0">
                                          <p:val>
                                            <p:strVal val="#ppt_w*.05"/>
                                          </p:val>
                                        </p:tav>
                                        <p:tav tm="100000">
                                          <p:val>
                                            <p:strVal val="#ppt_w"/>
                                          </p:val>
                                        </p:tav>
                                      </p:tavLst>
                                    </p:anim>
                                    <p:anim calcmode="lin" valueType="num">
                                      <p:cBhvr>
                                        <p:cTn id="43" dur="1000" fill="hold"/>
                                        <p:tgtEl>
                                          <p:spTgt spid="96"/>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96"/>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96"/>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96"/>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96"/>
                                        </p:tgtEl>
                                      </p:cBhvr>
                                    </p:animEffect>
                                  </p:childTnLst>
                                </p:cTn>
                              </p:par>
                            </p:childTnLst>
                          </p:cTn>
                        </p:par>
                        <p:par>
                          <p:cTn id="48" fill="hold">
                            <p:stCondLst>
                              <p:cond delay="4000"/>
                            </p:stCondLst>
                            <p:childTnLst>
                              <p:par>
                                <p:cTn id="49" presetID="25" presetClass="entr" presetSubtype="0" fill="hold" nodeType="afterEffect">
                                  <p:stCondLst>
                                    <p:cond delay="0"/>
                                  </p:stCondLst>
                                  <p:childTnLst>
                                    <p:set>
                                      <p:cBhvr>
                                        <p:cTn id="50" dur="1" fill="hold">
                                          <p:stCondLst>
                                            <p:cond delay="0"/>
                                          </p:stCondLst>
                                        </p:cTn>
                                        <p:tgtEl>
                                          <p:spTgt spid="97"/>
                                        </p:tgtEl>
                                        <p:attrNameLst>
                                          <p:attrName>style.visibility</p:attrName>
                                        </p:attrNameLst>
                                      </p:cBhvr>
                                      <p:to>
                                        <p:strVal val="visible"/>
                                      </p:to>
                                    </p:set>
                                    <p:anim calcmode="lin" valueType="num">
                                      <p:cBhvr>
                                        <p:cTn id="51" dur="500" decel="50000" fill="hold">
                                          <p:stCondLst>
                                            <p:cond delay="0"/>
                                          </p:stCondLst>
                                        </p:cTn>
                                        <p:tgtEl>
                                          <p:spTgt spid="97"/>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97"/>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97"/>
                                        </p:tgtEl>
                                        <p:attrNameLst>
                                          <p:attrName>ppt_w</p:attrName>
                                        </p:attrNameLst>
                                      </p:cBhvr>
                                      <p:tavLst>
                                        <p:tav tm="0">
                                          <p:val>
                                            <p:strVal val="#ppt_w*.05"/>
                                          </p:val>
                                        </p:tav>
                                        <p:tav tm="100000">
                                          <p:val>
                                            <p:strVal val="#ppt_w"/>
                                          </p:val>
                                        </p:tav>
                                      </p:tavLst>
                                    </p:anim>
                                    <p:anim calcmode="lin" valueType="num">
                                      <p:cBhvr>
                                        <p:cTn id="54" dur="1000" fill="hold"/>
                                        <p:tgtEl>
                                          <p:spTgt spid="97"/>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97"/>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97"/>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97"/>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97"/>
                                        </p:tgtEl>
                                      </p:cBhvr>
                                    </p:animEffect>
                                  </p:childTnLst>
                                </p:cTn>
                              </p:par>
                            </p:childTnLst>
                          </p:cTn>
                        </p:par>
                        <p:par>
                          <p:cTn id="59" fill="hold">
                            <p:stCondLst>
                              <p:cond delay="5000"/>
                            </p:stCondLst>
                            <p:childTnLst>
                              <p:par>
                                <p:cTn id="60" presetID="25" presetClass="entr" presetSubtype="0" fill="hold" nodeType="afterEffect">
                                  <p:stCondLst>
                                    <p:cond delay="0"/>
                                  </p:stCondLst>
                                  <p:childTnLst>
                                    <p:set>
                                      <p:cBhvr>
                                        <p:cTn id="61" dur="1" fill="hold">
                                          <p:stCondLst>
                                            <p:cond delay="0"/>
                                          </p:stCondLst>
                                        </p:cTn>
                                        <p:tgtEl>
                                          <p:spTgt spid="98"/>
                                        </p:tgtEl>
                                        <p:attrNameLst>
                                          <p:attrName>style.visibility</p:attrName>
                                        </p:attrNameLst>
                                      </p:cBhvr>
                                      <p:to>
                                        <p:strVal val="visible"/>
                                      </p:to>
                                    </p:set>
                                    <p:anim calcmode="lin" valueType="num">
                                      <p:cBhvr>
                                        <p:cTn id="62" dur="500" decel="50000" fill="hold">
                                          <p:stCondLst>
                                            <p:cond delay="0"/>
                                          </p:stCondLst>
                                        </p:cTn>
                                        <p:tgtEl>
                                          <p:spTgt spid="98"/>
                                        </p:tgtEl>
                                        <p:attrNameLst>
                                          <p:attrName>style.rotation</p:attrName>
                                        </p:attrNameLst>
                                      </p:cBhvr>
                                      <p:tavLst>
                                        <p:tav tm="0">
                                          <p:val>
                                            <p:fltVal val="-90"/>
                                          </p:val>
                                        </p:tav>
                                        <p:tav tm="100000">
                                          <p:val>
                                            <p:fltVal val="0"/>
                                          </p:val>
                                        </p:tav>
                                      </p:tavLst>
                                    </p:anim>
                                    <p:anim calcmode="lin" valueType="num">
                                      <p:cBhvr>
                                        <p:cTn id="63" dur="500" decel="50000" fill="hold">
                                          <p:stCondLst>
                                            <p:cond delay="0"/>
                                          </p:stCondLst>
                                        </p:cTn>
                                        <p:tgtEl>
                                          <p:spTgt spid="98"/>
                                        </p:tgtEl>
                                        <p:attrNameLst>
                                          <p:attrName>ppt_w</p:attrName>
                                        </p:attrNameLst>
                                      </p:cBhvr>
                                      <p:tavLst>
                                        <p:tav tm="0">
                                          <p:val>
                                            <p:strVal val="#ppt_w"/>
                                          </p:val>
                                        </p:tav>
                                        <p:tav tm="100000">
                                          <p:val>
                                            <p:strVal val="#ppt_w*.05"/>
                                          </p:val>
                                        </p:tav>
                                      </p:tavLst>
                                    </p:anim>
                                    <p:anim calcmode="lin" valueType="num">
                                      <p:cBhvr>
                                        <p:cTn id="64" dur="500" accel="50000" fill="hold">
                                          <p:stCondLst>
                                            <p:cond delay="500"/>
                                          </p:stCondLst>
                                        </p:cTn>
                                        <p:tgtEl>
                                          <p:spTgt spid="98"/>
                                        </p:tgtEl>
                                        <p:attrNameLst>
                                          <p:attrName>ppt_w</p:attrName>
                                        </p:attrNameLst>
                                      </p:cBhvr>
                                      <p:tavLst>
                                        <p:tav tm="0">
                                          <p:val>
                                            <p:strVal val="#ppt_w*.05"/>
                                          </p:val>
                                        </p:tav>
                                        <p:tav tm="100000">
                                          <p:val>
                                            <p:strVal val="#ppt_w"/>
                                          </p:val>
                                        </p:tav>
                                      </p:tavLst>
                                    </p:anim>
                                    <p:anim calcmode="lin" valueType="num">
                                      <p:cBhvr>
                                        <p:cTn id="65" dur="1000" fill="hold"/>
                                        <p:tgtEl>
                                          <p:spTgt spid="98"/>
                                        </p:tgtEl>
                                        <p:attrNameLst>
                                          <p:attrName>ppt_h</p:attrName>
                                        </p:attrNameLst>
                                      </p:cBhvr>
                                      <p:tavLst>
                                        <p:tav tm="0">
                                          <p:val>
                                            <p:strVal val="#ppt_h"/>
                                          </p:val>
                                        </p:tav>
                                        <p:tav tm="100000">
                                          <p:val>
                                            <p:strVal val="#ppt_h"/>
                                          </p:val>
                                        </p:tav>
                                      </p:tavLst>
                                    </p:anim>
                                    <p:anim calcmode="lin" valueType="num">
                                      <p:cBhvr>
                                        <p:cTn id="66" dur="500" decel="50000" fill="hold">
                                          <p:stCondLst>
                                            <p:cond delay="0"/>
                                          </p:stCondLst>
                                        </p:cTn>
                                        <p:tgtEl>
                                          <p:spTgt spid="98"/>
                                        </p:tgtEl>
                                        <p:attrNameLst>
                                          <p:attrName>ppt_x</p:attrName>
                                        </p:attrNameLst>
                                      </p:cBhvr>
                                      <p:tavLst>
                                        <p:tav tm="0">
                                          <p:val>
                                            <p:strVal val="#ppt_x+.4"/>
                                          </p:val>
                                        </p:tav>
                                        <p:tav tm="100000">
                                          <p:val>
                                            <p:strVal val="#ppt_x"/>
                                          </p:val>
                                        </p:tav>
                                      </p:tavLst>
                                    </p:anim>
                                    <p:anim calcmode="lin" valueType="num">
                                      <p:cBhvr>
                                        <p:cTn id="67" dur="500" decel="50000" fill="hold">
                                          <p:stCondLst>
                                            <p:cond delay="0"/>
                                          </p:stCondLst>
                                        </p:cTn>
                                        <p:tgtEl>
                                          <p:spTgt spid="98"/>
                                        </p:tgtEl>
                                        <p:attrNameLst>
                                          <p:attrName>ppt_y</p:attrName>
                                        </p:attrNameLst>
                                      </p:cBhvr>
                                      <p:tavLst>
                                        <p:tav tm="0">
                                          <p:val>
                                            <p:strVal val="#ppt_y-.2"/>
                                          </p:val>
                                        </p:tav>
                                        <p:tav tm="100000">
                                          <p:val>
                                            <p:strVal val="#ppt_y+.1"/>
                                          </p:val>
                                        </p:tav>
                                      </p:tavLst>
                                    </p:anim>
                                    <p:anim calcmode="lin" valueType="num">
                                      <p:cBhvr>
                                        <p:cTn id="68" dur="500" accel="50000" fill="hold">
                                          <p:stCondLst>
                                            <p:cond delay="500"/>
                                          </p:stCondLst>
                                        </p:cTn>
                                        <p:tgtEl>
                                          <p:spTgt spid="98"/>
                                        </p:tgtEl>
                                        <p:attrNameLst>
                                          <p:attrName>ppt_y</p:attrName>
                                        </p:attrNameLst>
                                      </p:cBhvr>
                                      <p:tavLst>
                                        <p:tav tm="0">
                                          <p:val>
                                            <p:strVal val="#ppt_y+.1"/>
                                          </p:val>
                                        </p:tav>
                                        <p:tav tm="100000">
                                          <p:val>
                                            <p:strVal val="#ppt_y"/>
                                          </p:val>
                                        </p:tav>
                                      </p:tavLst>
                                    </p:anim>
                                    <p:animEffect transition="in" filter="fade">
                                      <p:cBhvr>
                                        <p:cTn id="69" dur="1000" decel="50000">
                                          <p:stCondLst>
                                            <p:cond delay="0"/>
                                          </p:stCondLst>
                                        </p:cTn>
                                        <p:tgtEl>
                                          <p:spTgt spid="98"/>
                                        </p:tgtEl>
                                      </p:cBhvr>
                                    </p:animEffect>
                                  </p:childTnLst>
                                </p:cTn>
                              </p:par>
                            </p:childTnLst>
                          </p:cTn>
                        </p:par>
                        <p:par>
                          <p:cTn id="70" fill="hold">
                            <p:stCondLst>
                              <p:cond delay="6000"/>
                            </p:stCondLst>
                            <p:childTnLst>
                              <p:par>
                                <p:cTn id="71" presetID="25" presetClass="entr" presetSubtype="0" fill="hold" nodeType="afterEffect">
                                  <p:stCondLst>
                                    <p:cond delay="0"/>
                                  </p:stCondLst>
                                  <p:childTnLst>
                                    <p:set>
                                      <p:cBhvr>
                                        <p:cTn id="72" dur="1" fill="hold">
                                          <p:stCondLst>
                                            <p:cond delay="0"/>
                                          </p:stCondLst>
                                        </p:cTn>
                                        <p:tgtEl>
                                          <p:spTgt spid="99"/>
                                        </p:tgtEl>
                                        <p:attrNameLst>
                                          <p:attrName>style.visibility</p:attrName>
                                        </p:attrNameLst>
                                      </p:cBhvr>
                                      <p:to>
                                        <p:strVal val="visible"/>
                                      </p:to>
                                    </p:set>
                                    <p:anim calcmode="lin" valueType="num">
                                      <p:cBhvr>
                                        <p:cTn id="73" dur="500" decel="50000" fill="hold">
                                          <p:stCondLst>
                                            <p:cond delay="0"/>
                                          </p:stCondLst>
                                        </p:cTn>
                                        <p:tgtEl>
                                          <p:spTgt spid="99"/>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99"/>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99"/>
                                        </p:tgtEl>
                                        <p:attrNameLst>
                                          <p:attrName>ppt_w</p:attrName>
                                        </p:attrNameLst>
                                      </p:cBhvr>
                                      <p:tavLst>
                                        <p:tav tm="0">
                                          <p:val>
                                            <p:strVal val="#ppt_w*.05"/>
                                          </p:val>
                                        </p:tav>
                                        <p:tav tm="100000">
                                          <p:val>
                                            <p:strVal val="#ppt_w"/>
                                          </p:val>
                                        </p:tav>
                                      </p:tavLst>
                                    </p:anim>
                                    <p:anim calcmode="lin" valueType="num">
                                      <p:cBhvr>
                                        <p:cTn id="76" dur="1000" fill="hold"/>
                                        <p:tgtEl>
                                          <p:spTgt spid="99"/>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99"/>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99"/>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99"/>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99"/>
                                        </p:tgtEl>
                                      </p:cBhvr>
                                    </p:animEffect>
                                  </p:childTnLst>
                                </p:cTn>
                              </p:par>
                            </p:childTnLst>
                          </p:cTn>
                        </p:par>
                        <p:par>
                          <p:cTn id="81" fill="hold">
                            <p:stCondLst>
                              <p:cond delay="7000"/>
                            </p:stCondLst>
                            <p:childTnLst>
                              <p:par>
                                <p:cTn id="82" presetID="25" presetClass="entr" presetSubtype="0" fill="hold" nodeType="afterEffect">
                                  <p:stCondLst>
                                    <p:cond delay="0"/>
                                  </p:stCondLst>
                                  <p:childTnLst>
                                    <p:set>
                                      <p:cBhvr>
                                        <p:cTn id="83" dur="1" fill="hold">
                                          <p:stCondLst>
                                            <p:cond delay="0"/>
                                          </p:stCondLst>
                                        </p:cTn>
                                        <p:tgtEl>
                                          <p:spTgt spid="100"/>
                                        </p:tgtEl>
                                        <p:attrNameLst>
                                          <p:attrName>style.visibility</p:attrName>
                                        </p:attrNameLst>
                                      </p:cBhvr>
                                      <p:to>
                                        <p:strVal val="visible"/>
                                      </p:to>
                                    </p:set>
                                    <p:anim calcmode="lin" valueType="num">
                                      <p:cBhvr>
                                        <p:cTn id="84" dur="500" decel="50000" fill="hold">
                                          <p:stCondLst>
                                            <p:cond delay="0"/>
                                          </p:stCondLst>
                                        </p:cTn>
                                        <p:tgtEl>
                                          <p:spTgt spid="100"/>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100"/>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100"/>
                                        </p:tgtEl>
                                        <p:attrNameLst>
                                          <p:attrName>ppt_w</p:attrName>
                                        </p:attrNameLst>
                                      </p:cBhvr>
                                      <p:tavLst>
                                        <p:tav tm="0">
                                          <p:val>
                                            <p:strVal val="#ppt_w*.05"/>
                                          </p:val>
                                        </p:tav>
                                        <p:tav tm="100000">
                                          <p:val>
                                            <p:strVal val="#ppt_w"/>
                                          </p:val>
                                        </p:tav>
                                      </p:tavLst>
                                    </p:anim>
                                    <p:anim calcmode="lin" valueType="num">
                                      <p:cBhvr>
                                        <p:cTn id="87" dur="1000" fill="hold"/>
                                        <p:tgtEl>
                                          <p:spTgt spid="100"/>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100"/>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100"/>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100"/>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100"/>
                                        </p:tgtEl>
                                      </p:cBhvr>
                                    </p:animEffect>
                                  </p:childTnLst>
                                </p:cTn>
                              </p:par>
                            </p:childTnLst>
                          </p:cTn>
                        </p:par>
                        <p:par>
                          <p:cTn id="92" fill="hold">
                            <p:stCondLst>
                              <p:cond delay="8000"/>
                            </p:stCondLst>
                            <p:childTnLst>
                              <p:par>
                                <p:cTn id="93" presetID="25" presetClass="entr" presetSubtype="0" fill="hold" grpId="0" nodeType="afterEffect">
                                  <p:stCondLst>
                                    <p:cond delay="0"/>
                                  </p:stCondLst>
                                  <p:childTnLst>
                                    <p:set>
                                      <p:cBhvr>
                                        <p:cTn id="94" dur="1" fill="hold">
                                          <p:stCondLst>
                                            <p:cond delay="0"/>
                                          </p:stCondLst>
                                        </p:cTn>
                                        <p:tgtEl>
                                          <p:spTgt spid="101"/>
                                        </p:tgtEl>
                                        <p:attrNameLst>
                                          <p:attrName>style.visibility</p:attrName>
                                        </p:attrNameLst>
                                      </p:cBhvr>
                                      <p:to>
                                        <p:strVal val="visible"/>
                                      </p:to>
                                    </p:set>
                                    <p:anim calcmode="lin" valueType="num">
                                      <p:cBhvr>
                                        <p:cTn id="95" dur="500" decel="50000" fill="hold">
                                          <p:stCondLst>
                                            <p:cond delay="0"/>
                                          </p:stCondLst>
                                        </p:cTn>
                                        <p:tgtEl>
                                          <p:spTgt spid="101"/>
                                        </p:tgtEl>
                                        <p:attrNameLst>
                                          <p:attrName>style.rotation</p:attrName>
                                        </p:attrNameLst>
                                      </p:cBhvr>
                                      <p:tavLst>
                                        <p:tav tm="0">
                                          <p:val>
                                            <p:fltVal val="-90"/>
                                          </p:val>
                                        </p:tav>
                                        <p:tav tm="100000">
                                          <p:val>
                                            <p:fltVal val="0"/>
                                          </p:val>
                                        </p:tav>
                                      </p:tavLst>
                                    </p:anim>
                                    <p:anim calcmode="lin" valueType="num">
                                      <p:cBhvr>
                                        <p:cTn id="96" dur="500" decel="50000" fill="hold">
                                          <p:stCondLst>
                                            <p:cond delay="0"/>
                                          </p:stCondLst>
                                        </p:cTn>
                                        <p:tgtEl>
                                          <p:spTgt spid="101"/>
                                        </p:tgtEl>
                                        <p:attrNameLst>
                                          <p:attrName>ppt_w</p:attrName>
                                        </p:attrNameLst>
                                      </p:cBhvr>
                                      <p:tavLst>
                                        <p:tav tm="0">
                                          <p:val>
                                            <p:strVal val="#ppt_w"/>
                                          </p:val>
                                        </p:tav>
                                        <p:tav tm="100000">
                                          <p:val>
                                            <p:strVal val="#ppt_w*.05"/>
                                          </p:val>
                                        </p:tav>
                                      </p:tavLst>
                                    </p:anim>
                                    <p:anim calcmode="lin" valueType="num">
                                      <p:cBhvr>
                                        <p:cTn id="97" dur="500" accel="50000" fill="hold">
                                          <p:stCondLst>
                                            <p:cond delay="500"/>
                                          </p:stCondLst>
                                        </p:cTn>
                                        <p:tgtEl>
                                          <p:spTgt spid="101"/>
                                        </p:tgtEl>
                                        <p:attrNameLst>
                                          <p:attrName>ppt_w</p:attrName>
                                        </p:attrNameLst>
                                      </p:cBhvr>
                                      <p:tavLst>
                                        <p:tav tm="0">
                                          <p:val>
                                            <p:strVal val="#ppt_w*.05"/>
                                          </p:val>
                                        </p:tav>
                                        <p:tav tm="100000">
                                          <p:val>
                                            <p:strVal val="#ppt_w"/>
                                          </p:val>
                                        </p:tav>
                                      </p:tavLst>
                                    </p:anim>
                                    <p:anim calcmode="lin" valueType="num">
                                      <p:cBhvr>
                                        <p:cTn id="98" dur="1000" fill="hold"/>
                                        <p:tgtEl>
                                          <p:spTgt spid="101"/>
                                        </p:tgtEl>
                                        <p:attrNameLst>
                                          <p:attrName>ppt_h</p:attrName>
                                        </p:attrNameLst>
                                      </p:cBhvr>
                                      <p:tavLst>
                                        <p:tav tm="0">
                                          <p:val>
                                            <p:strVal val="#ppt_h"/>
                                          </p:val>
                                        </p:tav>
                                        <p:tav tm="100000">
                                          <p:val>
                                            <p:strVal val="#ppt_h"/>
                                          </p:val>
                                        </p:tav>
                                      </p:tavLst>
                                    </p:anim>
                                    <p:anim calcmode="lin" valueType="num">
                                      <p:cBhvr>
                                        <p:cTn id="99" dur="500" decel="50000" fill="hold">
                                          <p:stCondLst>
                                            <p:cond delay="0"/>
                                          </p:stCondLst>
                                        </p:cTn>
                                        <p:tgtEl>
                                          <p:spTgt spid="101"/>
                                        </p:tgtEl>
                                        <p:attrNameLst>
                                          <p:attrName>ppt_x</p:attrName>
                                        </p:attrNameLst>
                                      </p:cBhvr>
                                      <p:tavLst>
                                        <p:tav tm="0">
                                          <p:val>
                                            <p:strVal val="#ppt_x+.4"/>
                                          </p:val>
                                        </p:tav>
                                        <p:tav tm="100000">
                                          <p:val>
                                            <p:strVal val="#ppt_x"/>
                                          </p:val>
                                        </p:tav>
                                      </p:tavLst>
                                    </p:anim>
                                    <p:anim calcmode="lin" valueType="num">
                                      <p:cBhvr>
                                        <p:cTn id="100" dur="500" decel="50000" fill="hold">
                                          <p:stCondLst>
                                            <p:cond delay="0"/>
                                          </p:stCondLst>
                                        </p:cTn>
                                        <p:tgtEl>
                                          <p:spTgt spid="101"/>
                                        </p:tgtEl>
                                        <p:attrNameLst>
                                          <p:attrName>ppt_y</p:attrName>
                                        </p:attrNameLst>
                                      </p:cBhvr>
                                      <p:tavLst>
                                        <p:tav tm="0">
                                          <p:val>
                                            <p:strVal val="#ppt_y-.2"/>
                                          </p:val>
                                        </p:tav>
                                        <p:tav tm="100000">
                                          <p:val>
                                            <p:strVal val="#ppt_y+.1"/>
                                          </p:val>
                                        </p:tav>
                                      </p:tavLst>
                                    </p:anim>
                                    <p:anim calcmode="lin" valueType="num">
                                      <p:cBhvr>
                                        <p:cTn id="101" dur="500" accel="50000" fill="hold">
                                          <p:stCondLst>
                                            <p:cond delay="500"/>
                                          </p:stCondLst>
                                        </p:cTn>
                                        <p:tgtEl>
                                          <p:spTgt spid="101"/>
                                        </p:tgtEl>
                                        <p:attrNameLst>
                                          <p:attrName>ppt_y</p:attrName>
                                        </p:attrNameLst>
                                      </p:cBhvr>
                                      <p:tavLst>
                                        <p:tav tm="0">
                                          <p:val>
                                            <p:strVal val="#ppt_y+.1"/>
                                          </p:val>
                                        </p:tav>
                                        <p:tav tm="100000">
                                          <p:val>
                                            <p:strVal val="#ppt_y"/>
                                          </p:val>
                                        </p:tav>
                                      </p:tavLst>
                                    </p:anim>
                                    <p:animEffect transition="in" filter="fade">
                                      <p:cBhvr>
                                        <p:cTn id="102" dur="1000" decel="50000">
                                          <p:stCondLst>
                                            <p:cond delay="0"/>
                                          </p:stCondLst>
                                        </p:cTn>
                                        <p:tgtEl>
                                          <p:spTgt spid="101"/>
                                        </p:tgtEl>
                                      </p:cBhvr>
                                    </p:animEffect>
                                  </p:childTnLst>
                                </p:cTn>
                              </p:par>
                            </p:childTnLst>
                          </p:cTn>
                        </p:par>
                        <p:par>
                          <p:cTn id="103" fill="hold">
                            <p:stCondLst>
                              <p:cond delay="9000"/>
                            </p:stCondLst>
                            <p:childTnLst>
                              <p:par>
                                <p:cTn id="104" presetID="25" presetClass="entr" presetSubtype="0" fill="hold" grpId="0" nodeType="afterEffect">
                                  <p:stCondLst>
                                    <p:cond delay="0"/>
                                  </p:stCondLst>
                                  <p:childTnLst>
                                    <p:set>
                                      <p:cBhvr>
                                        <p:cTn id="105" dur="1" fill="hold">
                                          <p:stCondLst>
                                            <p:cond delay="0"/>
                                          </p:stCondLst>
                                        </p:cTn>
                                        <p:tgtEl>
                                          <p:spTgt spid="102"/>
                                        </p:tgtEl>
                                        <p:attrNameLst>
                                          <p:attrName>style.visibility</p:attrName>
                                        </p:attrNameLst>
                                      </p:cBhvr>
                                      <p:to>
                                        <p:strVal val="visible"/>
                                      </p:to>
                                    </p:set>
                                    <p:anim calcmode="lin" valueType="num">
                                      <p:cBhvr>
                                        <p:cTn id="106" dur="500" decel="50000" fill="hold">
                                          <p:stCondLst>
                                            <p:cond delay="0"/>
                                          </p:stCondLst>
                                        </p:cTn>
                                        <p:tgtEl>
                                          <p:spTgt spid="102"/>
                                        </p:tgtEl>
                                        <p:attrNameLst>
                                          <p:attrName>style.rotation</p:attrName>
                                        </p:attrNameLst>
                                      </p:cBhvr>
                                      <p:tavLst>
                                        <p:tav tm="0">
                                          <p:val>
                                            <p:fltVal val="-90"/>
                                          </p:val>
                                        </p:tav>
                                        <p:tav tm="100000">
                                          <p:val>
                                            <p:fltVal val="0"/>
                                          </p:val>
                                        </p:tav>
                                      </p:tavLst>
                                    </p:anim>
                                    <p:anim calcmode="lin" valueType="num">
                                      <p:cBhvr>
                                        <p:cTn id="107" dur="500" decel="50000" fill="hold">
                                          <p:stCondLst>
                                            <p:cond delay="0"/>
                                          </p:stCondLst>
                                        </p:cTn>
                                        <p:tgtEl>
                                          <p:spTgt spid="102"/>
                                        </p:tgtEl>
                                        <p:attrNameLst>
                                          <p:attrName>ppt_w</p:attrName>
                                        </p:attrNameLst>
                                      </p:cBhvr>
                                      <p:tavLst>
                                        <p:tav tm="0">
                                          <p:val>
                                            <p:strVal val="#ppt_w"/>
                                          </p:val>
                                        </p:tav>
                                        <p:tav tm="100000">
                                          <p:val>
                                            <p:strVal val="#ppt_w*.05"/>
                                          </p:val>
                                        </p:tav>
                                      </p:tavLst>
                                    </p:anim>
                                    <p:anim calcmode="lin" valueType="num">
                                      <p:cBhvr>
                                        <p:cTn id="108" dur="500" accel="50000" fill="hold">
                                          <p:stCondLst>
                                            <p:cond delay="500"/>
                                          </p:stCondLst>
                                        </p:cTn>
                                        <p:tgtEl>
                                          <p:spTgt spid="102"/>
                                        </p:tgtEl>
                                        <p:attrNameLst>
                                          <p:attrName>ppt_w</p:attrName>
                                        </p:attrNameLst>
                                      </p:cBhvr>
                                      <p:tavLst>
                                        <p:tav tm="0">
                                          <p:val>
                                            <p:strVal val="#ppt_w*.05"/>
                                          </p:val>
                                        </p:tav>
                                        <p:tav tm="100000">
                                          <p:val>
                                            <p:strVal val="#ppt_w"/>
                                          </p:val>
                                        </p:tav>
                                      </p:tavLst>
                                    </p:anim>
                                    <p:anim calcmode="lin" valueType="num">
                                      <p:cBhvr>
                                        <p:cTn id="109" dur="1000" fill="hold"/>
                                        <p:tgtEl>
                                          <p:spTgt spid="102"/>
                                        </p:tgtEl>
                                        <p:attrNameLst>
                                          <p:attrName>ppt_h</p:attrName>
                                        </p:attrNameLst>
                                      </p:cBhvr>
                                      <p:tavLst>
                                        <p:tav tm="0">
                                          <p:val>
                                            <p:strVal val="#ppt_h"/>
                                          </p:val>
                                        </p:tav>
                                        <p:tav tm="100000">
                                          <p:val>
                                            <p:strVal val="#ppt_h"/>
                                          </p:val>
                                        </p:tav>
                                      </p:tavLst>
                                    </p:anim>
                                    <p:anim calcmode="lin" valueType="num">
                                      <p:cBhvr>
                                        <p:cTn id="110" dur="500" decel="50000" fill="hold">
                                          <p:stCondLst>
                                            <p:cond delay="0"/>
                                          </p:stCondLst>
                                        </p:cTn>
                                        <p:tgtEl>
                                          <p:spTgt spid="102"/>
                                        </p:tgtEl>
                                        <p:attrNameLst>
                                          <p:attrName>ppt_x</p:attrName>
                                        </p:attrNameLst>
                                      </p:cBhvr>
                                      <p:tavLst>
                                        <p:tav tm="0">
                                          <p:val>
                                            <p:strVal val="#ppt_x+.4"/>
                                          </p:val>
                                        </p:tav>
                                        <p:tav tm="100000">
                                          <p:val>
                                            <p:strVal val="#ppt_x"/>
                                          </p:val>
                                        </p:tav>
                                      </p:tavLst>
                                    </p:anim>
                                    <p:anim calcmode="lin" valueType="num">
                                      <p:cBhvr>
                                        <p:cTn id="111" dur="500" decel="50000" fill="hold">
                                          <p:stCondLst>
                                            <p:cond delay="0"/>
                                          </p:stCondLst>
                                        </p:cTn>
                                        <p:tgtEl>
                                          <p:spTgt spid="102"/>
                                        </p:tgtEl>
                                        <p:attrNameLst>
                                          <p:attrName>ppt_y</p:attrName>
                                        </p:attrNameLst>
                                      </p:cBhvr>
                                      <p:tavLst>
                                        <p:tav tm="0">
                                          <p:val>
                                            <p:strVal val="#ppt_y-.2"/>
                                          </p:val>
                                        </p:tav>
                                        <p:tav tm="100000">
                                          <p:val>
                                            <p:strVal val="#ppt_y+.1"/>
                                          </p:val>
                                        </p:tav>
                                      </p:tavLst>
                                    </p:anim>
                                    <p:anim calcmode="lin" valueType="num">
                                      <p:cBhvr>
                                        <p:cTn id="112" dur="500" accel="50000" fill="hold">
                                          <p:stCondLst>
                                            <p:cond delay="500"/>
                                          </p:stCondLst>
                                        </p:cTn>
                                        <p:tgtEl>
                                          <p:spTgt spid="102"/>
                                        </p:tgtEl>
                                        <p:attrNameLst>
                                          <p:attrName>ppt_y</p:attrName>
                                        </p:attrNameLst>
                                      </p:cBhvr>
                                      <p:tavLst>
                                        <p:tav tm="0">
                                          <p:val>
                                            <p:strVal val="#ppt_y+.1"/>
                                          </p:val>
                                        </p:tav>
                                        <p:tav tm="100000">
                                          <p:val>
                                            <p:strVal val="#ppt_y"/>
                                          </p:val>
                                        </p:tav>
                                      </p:tavLst>
                                    </p:anim>
                                    <p:animEffect transition="in" filter="fade">
                                      <p:cBhvr>
                                        <p:cTn id="113" dur="1000" decel="50000">
                                          <p:stCondLst>
                                            <p:cond delay="0"/>
                                          </p:stCondLst>
                                        </p:cTn>
                                        <p:tgtEl>
                                          <p:spTgt spid="102"/>
                                        </p:tgtEl>
                                      </p:cBhvr>
                                    </p:animEffect>
                                  </p:childTnLst>
                                </p:cTn>
                              </p:par>
                            </p:childTnLst>
                          </p:cTn>
                        </p:par>
                        <p:par>
                          <p:cTn id="114" fill="hold">
                            <p:stCondLst>
                              <p:cond delay="10000"/>
                            </p:stCondLst>
                            <p:childTnLst>
                              <p:par>
                                <p:cTn id="115" presetID="25" presetClass="entr" presetSubtype="0" fill="hold" grpId="0" nodeType="afterEffect">
                                  <p:stCondLst>
                                    <p:cond delay="0"/>
                                  </p:stCondLst>
                                  <p:childTnLst>
                                    <p:set>
                                      <p:cBhvr>
                                        <p:cTn id="116" dur="1" fill="hold">
                                          <p:stCondLst>
                                            <p:cond delay="0"/>
                                          </p:stCondLst>
                                        </p:cTn>
                                        <p:tgtEl>
                                          <p:spTgt spid="103"/>
                                        </p:tgtEl>
                                        <p:attrNameLst>
                                          <p:attrName>style.visibility</p:attrName>
                                        </p:attrNameLst>
                                      </p:cBhvr>
                                      <p:to>
                                        <p:strVal val="visible"/>
                                      </p:to>
                                    </p:set>
                                    <p:anim calcmode="lin" valueType="num">
                                      <p:cBhvr>
                                        <p:cTn id="117" dur="500" decel="50000" fill="hold">
                                          <p:stCondLst>
                                            <p:cond delay="0"/>
                                          </p:stCondLst>
                                        </p:cTn>
                                        <p:tgtEl>
                                          <p:spTgt spid="103"/>
                                        </p:tgtEl>
                                        <p:attrNameLst>
                                          <p:attrName>style.rotation</p:attrName>
                                        </p:attrNameLst>
                                      </p:cBhvr>
                                      <p:tavLst>
                                        <p:tav tm="0">
                                          <p:val>
                                            <p:fltVal val="-90"/>
                                          </p:val>
                                        </p:tav>
                                        <p:tav tm="100000">
                                          <p:val>
                                            <p:fltVal val="0"/>
                                          </p:val>
                                        </p:tav>
                                      </p:tavLst>
                                    </p:anim>
                                    <p:anim calcmode="lin" valueType="num">
                                      <p:cBhvr>
                                        <p:cTn id="118" dur="500" decel="50000" fill="hold">
                                          <p:stCondLst>
                                            <p:cond delay="0"/>
                                          </p:stCondLst>
                                        </p:cTn>
                                        <p:tgtEl>
                                          <p:spTgt spid="103"/>
                                        </p:tgtEl>
                                        <p:attrNameLst>
                                          <p:attrName>ppt_w</p:attrName>
                                        </p:attrNameLst>
                                      </p:cBhvr>
                                      <p:tavLst>
                                        <p:tav tm="0">
                                          <p:val>
                                            <p:strVal val="#ppt_w"/>
                                          </p:val>
                                        </p:tav>
                                        <p:tav tm="100000">
                                          <p:val>
                                            <p:strVal val="#ppt_w*.05"/>
                                          </p:val>
                                        </p:tav>
                                      </p:tavLst>
                                    </p:anim>
                                    <p:anim calcmode="lin" valueType="num">
                                      <p:cBhvr>
                                        <p:cTn id="119" dur="500" accel="50000" fill="hold">
                                          <p:stCondLst>
                                            <p:cond delay="500"/>
                                          </p:stCondLst>
                                        </p:cTn>
                                        <p:tgtEl>
                                          <p:spTgt spid="103"/>
                                        </p:tgtEl>
                                        <p:attrNameLst>
                                          <p:attrName>ppt_w</p:attrName>
                                        </p:attrNameLst>
                                      </p:cBhvr>
                                      <p:tavLst>
                                        <p:tav tm="0">
                                          <p:val>
                                            <p:strVal val="#ppt_w*.05"/>
                                          </p:val>
                                        </p:tav>
                                        <p:tav tm="100000">
                                          <p:val>
                                            <p:strVal val="#ppt_w"/>
                                          </p:val>
                                        </p:tav>
                                      </p:tavLst>
                                    </p:anim>
                                    <p:anim calcmode="lin" valueType="num">
                                      <p:cBhvr>
                                        <p:cTn id="120" dur="1000" fill="hold"/>
                                        <p:tgtEl>
                                          <p:spTgt spid="103"/>
                                        </p:tgtEl>
                                        <p:attrNameLst>
                                          <p:attrName>ppt_h</p:attrName>
                                        </p:attrNameLst>
                                      </p:cBhvr>
                                      <p:tavLst>
                                        <p:tav tm="0">
                                          <p:val>
                                            <p:strVal val="#ppt_h"/>
                                          </p:val>
                                        </p:tav>
                                        <p:tav tm="100000">
                                          <p:val>
                                            <p:strVal val="#ppt_h"/>
                                          </p:val>
                                        </p:tav>
                                      </p:tavLst>
                                    </p:anim>
                                    <p:anim calcmode="lin" valueType="num">
                                      <p:cBhvr>
                                        <p:cTn id="121" dur="500" decel="50000" fill="hold">
                                          <p:stCondLst>
                                            <p:cond delay="0"/>
                                          </p:stCondLst>
                                        </p:cTn>
                                        <p:tgtEl>
                                          <p:spTgt spid="103"/>
                                        </p:tgtEl>
                                        <p:attrNameLst>
                                          <p:attrName>ppt_x</p:attrName>
                                        </p:attrNameLst>
                                      </p:cBhvr>
                                      <p:tavLst>
                                        <p:tav tm="0">
                                          <p:val>
                                            <p:strVal val="#ppt_x+.4"/>
                                          </p:val>
                                        </p:tav>
                                        <p:tav tm="100000">
                                          <p:val>
                                            <p:strVal val="#ppt_x"/>
                                          </p:val>
                                        </p:tav>
                                      </p:tavLst>
                                    </p:anim>
                                    <p:anim calcmode="lin" valueType="num">
                                      <p:cBhvr>
                                        <p:cTn id="122" dur="500" decel="50000" fill="hold">
                                          <p:stCondLst>
                                            <p:cond delay="0"/>
                                          </p:stCondLst>
                                        </p:cTn>
                                        <p:tgtEl>
                                          <p:spTgt spid="103"/>
                                        </p:tgtEl>
                                        <p:attrNameLst>
                                          <p:attrName>ppt_y</p:attrName>
                                        </p:attrNameLst>
                                      </p:cBhvr>
                                      <p:tavLst>
                                        <p:tav tm="0">
                                          <p:val>
                                            <p:strVal val="#ppt_y-.2"/>
                                          </p:val>
                                        </p:tav>
                                        <p:tav tm="100000">
                                          <p:val>
                                            <p:strVal val="#ppt_y+.1"/>
                                          </p:val>
                                        </p:tav>
                                      </p:tavLst>
                                    </p:anim>
                                    <p:anim calcmode="lin" valueType="num">
                                      <p:cBhvr>
                                        <p:cTn id="123" dur="500" accel="50000" fill="hold">
                                          <p:stCondLst>
                                            <p:cond delay="500"/>
                                          </p:stCondLst>
                                        </p:cTn>
                                        <p:tgtEl>
                                          <p:spTgt spid="103"/>
                                        </p:tgtEl>
                                        <p:attrNameLst>
                                          <p:attrName>ppt_y</p:attrName>
                                        </p:attrNameLst>
                                      </p:cBhvr>
                                      <p:tavLst>
                                        <p:tav tm="0">
                                          <p:val>
                                            <p:strVal val="#ppt_y+.1"/>
                                          </p:val>
                                        </p:tav>
                                        <p:tav tm="100000">
                                          <p:val>
                                            <p:strVal val="#ppt_y"/>
                                          </p:val>
                                        </p:tav>
                                      </p:tavLst>
                                    </p:anim>
                                    <p:animEffect transition="in" filter="fade">
                                      <p:cBhvr>
                                        <p:cTn id="124" dur="1000" decel="50000">
                                          <p:stCondLst>
                                            <p:cond delay="0"/>
                                          </p:stCondLst>
                                        </p:cTn>
                                        <p:tgtEl>
                                          <p:spTgt spid="103"/>
                                        </p:tgtEl>
                                      </p:cBhvr>
                                    </p:animEffect>
                                  </p:childTnLst>
                                </p:cTn>
                              </p:par>
                            </p:childTnLst>
                          </p:cTn>
                        </p:par>
                        <p:par>
                          <p:cTn id="125" fill="hold">
                            <p:stCondLst>
                              <p:cond delay="11000"/>
                            </p:stCondLst>
                            <p:childTnLst>
                              <p:par>
                                <p:cTn id="126" presetID="25" presetClass="entr" presetSubtype="0" fill="hold" grpId="0" nodeType="afterEffect">
                                  <p:stCondLst>
                                    <p:cond delay="0"/>
                                  </p:stCondLst>
                                  <p:childTnLst>
                                    <p:set>
                                      <p:cBhvr>
                                        <p:cTn id="127" dur="1" fill="hold">
                                          <p:stCondLst>
                                            <p:cond delay="0"/>
                                          </p:stCondLst>
                                        </p:cTn>
                                        <p:tgtEl>
                                          <p:spTgt spid="104"/>
                                        </p:tgtEl>
                                        <p:attrNameLst>
                                          <p:attrName>style.visibility</p:attrName>
                                        </p:attrNameLst>
                                      </p:cBhvr>
                                      <p:to>
                                        <p:strVal val="visible"/>
                                      </p:to>
                                    </p:set>
                                    <p:anim calcmode="lin" valueType="num">
                                      <p:cBhvr>
                                        <p:cTn id="128" dur="500" decel="50000" fill="hold">
                                          <p:stCondLst>
                                            <p:cond delay="0"/>
                                          </p:stCondLst>
                                        </p:cTn>
                                        <p:tgtEl>
                                          <p:spTgt spid="104"/>
                                        </p:tgtEl>
                                        <p:attrNameLst>
                                          <p:attrName>style.rotation</p:attrName>
                                        </p:attrNameLst>
                                      </p:cBhvr>
                                      <p:tavLst>
                                        <p:tav tm="0">
                                          <p:val>
                                            <p:fltVal val="-90"/>
                                          </p:val>
                                        </p:tav>
                                        <p:tav tm="100000">
                                          <p:val>
                                            <p:fltVal val="0"/>
                                          </p:val>
                                        </p:tav>
                                      </p:tavLst>
                                    </p:anim>
                                    <p:anim calcmode="lin" valueType="num">
                                      <p:cBhvr>
                                        <p:cTn id="129" dur="500" decel="50000" fill="hold">
                                          <p:stCondLst>
                                            <p:cond delay="0"/>
                                          </p:stCondLst>
                                        </p:cTn>
                                        <p:tgtEl>
                                          <p:spTgt spid="104"/>
                                        </p:tgtEl>
                                        <p:attrNameLst>
                                          <p:attrName>ppt_w</p:attrName>
                                        </p:attrNameLst>
                                      </p:cBhvr>
                                      <p:tavLst>
                                        <p:tav tm="0">
                                          <p:val>
                                            <p:strVal val="#ppt_w"/>
                                          </p:val>
                                        </p:tav>
                                        <p:tav tm="100000">
                                          <p:val>
                                            <p:strVal val="#ppt_w*.05"/>
                                          </p:val>
                                        </p:tav>
                                      </p:tavLst>
                                    </p:anim>
                                    <p:anim calcmode="lin" valueType="num">
                                      <p:cBhvr>
                                        <p:cTn id="130" dur="500" accel="50000" fill="hold">
                                          <p:stCondLst>
                                            <p:cond delay="500"/>
                                          </p:stCondLst>
                                        </p:cTn>
                                        <p:tgtEl>
                                          <p:spTgt spid="104"/>
                                        </p:tgtEl>
                                        <p:attrNameLst>
                                          <p:attrName>ppt_w</p:attrName>
                                        </p:attrNameLst>
                                      </p:cBhvr>
                                      <p:tavLst>
                                        <p:tav tm="0">
                                          <p:val>
                                            <p:strVal val="#ppt_w*.05"/>
                                          </p:val>
                                        </p:tav>
                                        <p:tav tm="100000">
                                          <p:val>
                                            <p:strVal val="#ppt_w"/>
                                          </p:val>
                                        </p:tav>
                                      </p:tavLst>
                                    </p:anim>
                                    <p:anim calcmode="lin" valueType="num">
                                      <p:cBhvr>
                                        <p:cTn id="131" dur="1000" fill="hold"/>
                                        <p:tgtEl>
                                          <p:spTgt spid="104"/>
                                        </p:tgtEl>
                                        <p:attrNameLst>
                                          <p:attrName>ppt_h</p:attrName>
                                        </p:attrNameLst>
                                      </p:cBhvr>
                                      <p:tavLst>
                                        <p:tav tm="0">
                                          <p:val>
                                            <p:strVal val="#ppt_h"/>
                                          </p:val>
                                        </p:tav>
                                        <p:tav tm="100000">
                                          <p:val>
                                            <p:strVal val="#ppt_h"/>
                                          </p:val>
                                        </p:tav>
                                      </p:tavLst>
                                    </p:anim>
                                    <p:anim calcmode="lin" valueType="num">
                                      <p:cBhvr>
                                        <p:cTn id="132" dur="500" decel="50000" fill="hold">
                                          <p:stCondLst>
                                            <p:cond delay="0"/>
                                          </p:stCondLst>
                                        </p:cTn>
                                        <p:tgtEl>
                                          <p:spTgt spid="104"/>
                                        </p:tgtEl>
                                        <p:attrNameLst>
                                          <p:attrName>ppt_x</p:attrName>
                                        </p:attrNameLst>
                                      </p:cBhvr>
                                      <p:tavLst>
                                        <p:tav tm="0">
                                          <p:val>
                                            <p:strVal val="#ppt_x+.4"/>
                                          </p:val>
                                        </p:tav>
                                        <p:tav tm="100000">
                                          <p:val>
                                            <p:strVal val="#ppt_x"/>
                                          </p:val>
                                        </p:tav>
                                      </p:tavLst>
                                    </p:anim>
                                    <p:anim calcmode="lin" valueType="num">
                                      <p:cBhvr>
                                        <p:cTn id="133" dur="500" decel="50000" fill="hold">
                                          <p:stCondLst>
                                            <p:cond delay="0"/>
                                          </p:stCondLst>
                                        </p:cTn>
                                        <p:tgtEl>
                                          <p:spTgt spid="104"/>
                                        </p:tgtEl>
                                        <p:attrNameLst>
                                          <p:attrName>ppt_y</p:attrName>
                                        </p:attrNameLst>
                                      </p:cBhvr>
                                      <p:tavLst>
                                        <p:tav tm="0">
                                          <p:val>
                                            <p:strVal val="#ppt_y-.2"/>
                                          </p:val>
                                        </p:tav>
                                        <p:tav tm="100000">
                                          <p:val>
                                            <p:strVal val="#ppt_y+.1"/>
                                          </p:val>
                                        </p:tav>
                                      </p:tavLst>
                                    </p:anim>
                                    <p:anim calcmode="lin" valueType="num">
                                      <p:cBhvr>
                                        <p:cTn id="134" dur="500" accel="50000" fill="hold">
                                          <p:stCondLst>
                                            <p:cond delay="500"/>
                                          </p:stCondLst>
                                        </p:cTn>
                                        <p:tgtEl>
                                          <p:spTgt spid="104"/>
                                        </p:tgtEl>
                                        <p:attrNameLst>
                                          <p:attrName>ppt_y</p:attrName>
                                        </p:attrNameLst>
                                      </p:cBhvr>
                                      <p:tavLst>
                                        <p:tav tm="0">
                                          <p:val>
                                            <p:strVal val="#ppt_y+.1"/>
                                          </p:val>
                                        </p:tav>
                                        <p:tav tm="100000">
                                          <p:val>
                                            <p:strVal val="#ppt_y"/>
                                          </p:val>
                                        </p:tav>
                                      </p:tavLst>
                                    </p:anim>
                                    <p:animEffect transition="in" filter="fade">
                                      <p:cBhvr>
                                        <p:cTn id="135" dur="1000" decel="50000">
                                          <p:stCondLst>
                                            <p:cond delay="0"/>
                                          </p:stCondLst>
                                        </p:cTn>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animBg="1"/>
      <p:bldP spid="101" grpId="0"/>
      <p:bldP spid="102" grpId="0"/>
      <p:bldP spid="103" grpId="0"/>
      <p:bldP spid="10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2" name="Shape 1226"/>
          <p:cNvSpPr/>
          <p:nvPr/>
        </p:nvSpPr>
        <p:spPr>
          <a:xfrm>
            <a:off x="822789" y="3951287"/>
            <a:ext cx="3392779" cy="1401764"/>
          </a:xfrm>
          <a:prstGeom prst="rect">
            <a:avLst/>
          </a:prstGeom>
          <a:ln w="19050">
            <a:solidFill>
              <a:schemeClr val="bg1">
                <a:lumMod val="65000"/>
              </a:schemeClr>
            </a:solidFill>
            <a:prstDash val="sysDot"/>
            <a:miter lim="400000"/>
          </a:ln>
        </p:spPr>
        <p:txBody>
          <a:bodyPr lIns="50800" tIns="50800" rIns="50800" bIns="50800" anchor="ctr"/>
          <a:lstStyle/>
          <a:p>
            <a:pPr>
              <a:defRPr/>
            </a:pPr>
            <a:endParaRPr kern="0" smtClean="0">
              <a:solidFill>
                <a:prstClr val="black"/>
              </a:solidFill>
            </a:endParaRPr>
          </a:p>
        </p:txBody>
      </p:sp>
      <p:sp>
        <p:nvSpPr>
          <p:cNvPr id="63" name="Shape 1227"/>
          <p:cNvSpPr/>
          <p:nvPr/>
        </p:nvSpPr>
        <p:spPr>
          <a:xfrm>
            <a:off x="829850" y="2104260"/>
            <a:ext cx="3385719" cy="1393619"/>
          </a:xfrm>
          <a:prstGeom prst="rect">
            <a:avLst/>
          </a:prstGeom>
          <a:ln w="19050">
            <a:solidFill>
              <a:schemeClr val="bg1">
                <a:lumMod val="65000"/>
              </a:schemeClr>
            </a:solidFill>
            <a:prstDash val="sysDot"/>
            <a:miter lim="400000"/>
          </a:ln>
        </p:spPr>
        <p:txBody>
          <a:bodyPr lIns="50800" tIns="50800" rIns="50800" bIns="50800" anchor="ctr"/>
          <a:lstStyle/>
          <a:p>
            <a:pPr>
              <a:defRPr/>
            </a:pPr>
            <a:endParaRPr kern="0" smtClean="0">
              <a:solidFill>
                <a:prstClr val="black"/>
              </a:solidFill>
            </a:endParaRPr>
          </a:p>
        </p:txBody>
      </p:sp>
      <p:sp>
        <p:nvSpPr>
          <p:cNvPr id="64" name="Shape 1234"/>
          <p:cNvSpPr/>
          <p:nvPr/>
        </p:nvSpPr>
        <p:spPr>
          <a:xfrm>
            <a:off x="7970526" y="2101851"/>
            <a:ext cx="3398689" cy="1381772"/>
          </a:xfrm>
          <a:prstGeom prst="rect">
            <a:avLst/>
          </a:prstGeom>
          <a:ln w="19050">
            <a:solidFill>
              <a:schemeClr val="bg1">
                <a:lumMod val="65000"/>
              </a:schemeClr>
            </a:solidFill>
            <a:prstDash val="sysDot"/>
            <a:miter lim="400000"/>
          </a:ln>
        </p:spPr>
        <p:txBody>
          <a:bodyPr lIns="50800" tIns="50800" rIns="50800" bIns="50800" anchor="ctr"/>
          <a:lstStyle/>
          <a:p>
            <a:pPr>
              <a:defRPr/>
            </a:pPr>
            <a:endParaRPr kern="0" smtClean="0">
              <a:solidFill>
                <a:prstClr val="black"/>
              </a:solidFill>
            </a:endParaRPr>
          </a:p>
        </p:txBody>
      </p:sp>
      <p:sp>
        <p:nvSpPr>
          <p:cNvPr id="65" name="Shape 1235"/>
          <p:cNvSpPr/>
          <p:nvPr/>
        </p:nvSpPr>
        <p:spPr>
          <a:xfrm>
            <a:off x="7982577" y="3936738"/>
            <a:ext cx="3386639" cy="1416317"/>
          </a:xfrm>
          <a:prstGeom prst="rect">
            <a:avLst/>
          </a:prstGeom>
          <a:ln w="19050">
            <a:solidFill>
              <a:schemeClr val="bg1">
                <a:lumMod val="65000"/>
              </a:schemeClr>
            </a:solidFill>
            <a:prstDash val="sysDot"/>
            <a:miter lim="400000"/>
          </a:ln>
        </p:spPr>
        <p:txBody>
          <a:bodyPr lIns="50800" tIns="50800" rIns="50800" bIns="50800" anchor="ctr"/>
          <a:lstStyle/>
          <a:p>
            <a:pPr>
              <a:defRPr/>
            </a:pPr>
            <a:endParaRPr kern="0" smtClean="0">
              <a:solidFill>
                <a:prstClr val="black"/>
              </a:solidFill>
            </a:endParaRPr>
          </a:p>
        </p:txBody>
      </p:sp>
      <p:sp>
        <p:nvSpPr>
          <p:cNvPr id="66" name="Shape 1236"/>
          <p:cNvSpPr/>
          <p:nvPr/>
        </p:nvSpPr>
        <p:spPr>
          <a:xfrm>
            <a:off x="3874571" y="2809084"/>
            <a:ext cx="700511" cy="7005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CAE43"/>
          </a:solidFill>
          <a:ln w="12700" cap="flat" cmpd="sng" algn="ctr">
            <a:noFill/>
            <a:prstDash val="solid"/>
            <a:miter lim="800000"/>
          </a:ln>
          <a:effectLst/>
        </p:spPr>
        <p:txBody>
          <a:bodyPr rtlCol="0" anchor="ctr"/>
          <a:lstStyle/>
          <a:p>
            <a:pPr algn="ctr"/>
            <a:endParaRPr>
              <a:solidFill>
                <a:sysClr val="window" lastClr="FFFFFF"/>
              </a:solidFill>
            </a:endParaRPr>
          </a:p>
        </p:txBody>
      </p:sp>
      <p:sp>
        <p:nvSpPr>
          <p:cNvPr id="67" name="Shape 1237"/>
          <p:cNvSpPr/>
          <p:nvPr/>
        </p:nvSpPr>
        <p:spPr>
          <a:xfrm>
            <a:off x="3874575" y="3951293"/>
            <a:ext cx="700512" cy="7005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CAE43"/>
          </a:solidFill>
          <a:ln w="12700" cap="flat" cmpd="sng" algn="ctr">
            <a:noFill/>
            <a:prstDash val="solid"/>
            <a:miter lim="800000"/>
          </a:ln>
          <a:effectLst/>
        </p:spPr>
        <p:txBody>
          <a:bodyPr rtlCol="0" anchor="ctr"/>
          <a:lstStyle/>
          <a:p>
            <a:pPr algn="ctr"/>
            <a:endParaRPr>
              <a:solidFill>
                <a:sysClr val="window" lastClr="FFFFFF"/>
              </a:solidFill>
            </a:endParaRPr>
          </a:p>
        </p:txBody>
      </p:sp>
      <p:sp>
        <p:nvSpPr>
          <p:cNvPr id="68" name="Shape 1239"/>
          <p:cNvSpPr/>
          <p:nvPr/>
        </p:nvSpPr>
        <p:spPr>
          <a:xfrm>
            <a:off x="7627331" y="2809084"/>
            <a:ext cx="700511" cy="7005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CAE43"/>
          </a:solidFill>
          <a:ln w="12700" cap="flat" cmpd="sng" algn="ctr">
            <a:noFill/>
            <a:prstDash val="solid"/>
            <a:miter lim="800000"/>
          </a:ln>
          <a:effectLst/>
        </p:spPr>
        <p:txBody>
          <a:bodyPr rtlCol="0" anchor="ctr"/>
          <a:lstStyle/>
          <a:p>
            <a:pPr algn="ctr"/>
            <a:endParaRPr>
              <a:solidFill>
                <a:sysClr val="window" lastClr="FFFFFF"/>
              </a:solidFill>
            </a:endParaRPr>
          </a:p>
        </p:txBody>
      </p:sp>
      <p:sp>
        <p:nvSpPr>
          <p:cNvPr id="69" name="Shape 1238"/>
          <p:cNvSpPr/>
          <p:nvPr/>
        </p:nvSpPr>
        <p:spPr>
          <a:xfrm>
            <a:off x="7620271" y="3951291"/>
            <a:ext cx="700511" cy="7005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CAE43"/>
          </a:solidFill>
          <a:ln w="12700" cap="flat" cmpd="sng" algn="ctr">
            <a:noFill/>
            <a:prstDash val="solid"/>
            <a:miter lim="800000"/>
          </a:ln>
          <a:effectLst/>
        </p:spPr>
        <p:txBody>
          <a:bodyPr rtlCol="0" anchor="ctr"/>
          <a:lstStyle/>
          <a:p>
            <a:pPr algn="ctr"/>
            <a:endParaRPr>
              <a:solidFill>
                <a:sysClr val="window" lastClr="FFFFFF"/>
              </a:solidFill>
            </a:endParaRPr>
          </a:p>
        </p:txBody>
      </p:sp>
      <p:sp>
        <p:nvSpPr>
          <p:cNvPr id="70" name="Text Placeholder 5"/>
          <p:cNvSpPr txBox="1">
            <a:spLocks/>
          </p:cNvSpPr>
          <p:nvPr/>
        </p:nvSpPr>
        <p:spPr>
          <a:xfrm>
            <a:off x="1054398" y="2333184"/>
            <a:ext cx="2575969" cy="400593"/>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zh-CN" altLang="en-US" dirty="0">
                <a:solidFill>
                  <a:srgbClr val="254E8B"/>
                </a:solidFill>
                <a:latin typeface="微软雅黑"/>
                <a:ea typeface="微软雅黑"/>
              </a:rPr>
              <a:t>点击添加标题</a:t>
            </a:r>
          </a:p>
        </p:txBody>
      </p:sp>
      <p:sp>
        <p:nvSpPr>
          <p:cNvPr id="71" name="Text Placeholder 6"/>
          <p:cNvSpPr txBox="1">
            <a:spLocks/>
          </p:cNvSpPr>
          <p:nvPr/>
        </p:nvSpPr>
        <p:spPr>
          <a:xfrm>
            <a:off x="1054398" y="2671006"/>
            <a:ext cx="2575969" cy="513881"/>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lnSpc>
                <a:spcPct val="110000"/>
              </a:lnSpc>
              <a:spcBef>
                <a:spcPct val="0"/>
              </a:spcBef>
              <a:spcAft>
                <a:spcPct val="0"/>
              </a:spcAft>
            </a:pP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ipsum</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dolor sit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amet</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consectetuer</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adipiscing</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elit</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Maecenas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porttitor</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congue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massa</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Fusce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posuere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p>
        </p:txBody>
      </p:sp>
      <p:sp>
        <p:nvSpPr>
          <p:cNvPr id="72" name="Text Placeholder 5"/>
          <p:cNvSpPr txBox="1">
            <a:spLocks/>
          </p:cNvSpPr>
          <p:nvPr/>
        </p:nvSpPr>
        <p:spPr>
          <a:xfrm>
            <a:off x="8590689" y="2320710"/>
            <a:ext cx="2575969" cy="400593"/>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zh-CN" altLang="en-US" dirty="0">
                <a:solidFill>
                  <a:srgbClr val="254E8B"/>
                </a:solidFill>
                <a:latin typeface="微软雅黑"/>
                <a:ea typeface="微软雅黑"/>
              </a:rPr>
              <a:t>点击添加标题</a:t>
            </a:r>
          </a:p>
        </p:txBody>
      </p:sp>
      <p:sp>
        <p:nvSpPr>
          <p:cNvPr id="73" name="Text Placeholder 6"/>
          <p:cNvSpPr txBox="1">
            <a:spLocks/>
          </p:cNvSpPr>
          <p:nvPr/>
        </p:nvSpPr>
        <p:spPr>
          <a:xfrm>
            <a:off x="8625835" y="2671006"/>
            <a:ext cx="2540820" cy="513881"/>
          </a:xfrm>
          <a:prstGeom prst="rect">
            <a:avLst/>
          </a:prstGeom>
        </p:spPr>
        <p:txBody>
          <a:bodyPr vert="horz" lIns="0" tIns="45720" rIns="0" bIns="45720" rtlCol="0" anchor="ctr">
            <a:noAutofit/>
          </a:bodyPr>
          <a:lstStyle>
            <a:lvl1pPr marL="0" indent="0" algn="l" defTabSz="914400" rtl="0" eaLnBrk="1" latinLnBrk="0" hangingPunct="1">
              <a:lnSpc>
                <a:spcPts val="1300"/>
              </a:lnSpc>
              <a:spcBef>
                <a:spcPts val="1000"/>
              </a:spcBef>
              <a:buFont typeface="Arial" panose="020B0604020202020204" pitchFamily="34" charset="0"/>
              <a:buNone/>
              <a:defRPr sz="1000" b="0" kern="1200" baseline="0">
                <a:solidFill>
                  <a:schemeClr val="bg1">
                    <a:lumMod val="65000"/>
                  </a:schemeClr>
                </a:solidFill>
                <a:latin typeface="Source Sans Pro" panose="020B05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base">
              <a:lnSpc>
                <a:spcPct val="110000"/>
              </a:lnSpc>
              <a:spcBef>
                <a:spcPct val="0"/>
              </a:spcBef>
              <a:spcAft>
                <a:spcPct val="0"/>
              </a:spcAft>
            </a:pP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ipsum</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dolor sit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amet</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consectetuer</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adipiscing</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elit</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Maecenas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porttitor</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congue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massa</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Fusce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posuere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p>
        </p:txBody>
      </p:sp>
      <p:sp>
        <p:nvSpPr>
          <p:cNvPr id="74" name="Text Placeholder 5"/>
          <p:cNvSpPr txBox="1">
            <a:spLocks/>
          </p:cNvSpPr>
          <p:nvPr/>
        </p:nvSpPr>
        <p:spPr>
          <a:xfrm>
            <a:off x="1054398" y="4175813"/>
            <a:ext cx="2575969" cy="400593"/>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zh-CN" altLang="en-US" dirty="0">
                <a:solidFill>
                  <a:srgbClr val="254E8B"/>
                </a:solidFill>
                <a:latin typeface="微软雅黑"/>
                <a:ea typeface="微软雅黑"/>
              </a:rPr>
              <a:t>点击添加标题</a:t>
            </a:r>
          </a:p>
        </p:txBody>
      </p:sp>
      <p:sp>
        <p:nvSpPr>
          <p:cNvPr id="75" name="Text Placeholder 6"/>
          <p:cNvSpPr txBox="1">
            <a:spLocks/>
          </p:cNvSpPr>
          <p:nvPr/>
        </p:nvSpPr>
        <p:spPr>
          <a:xfrm>
            <a:off x="1054398" y="4519618"/>
            <a:ext cx="2575969" cy="513881"/>
          </a:xfrm>
          <a:prstGeom prst="rect">
            <a:avLst/>
          </a:prstGeom>
        </p:spPr>
        <p:txBody>
          <a:bodyPr vert="horz" lIns="0" tIns="45720" rIns="0" bIns="45720" rtlCol="0" anchor="ctr">
            <a:noAutofit/>
          </a:bodyPr>
          <a:lstStyle>
            <a:lvl1pPr marL="0" indent="0" algn="l" defTabSz="914400" rtl="0" eaLnBrk="1" latinLnBrk="0" hangingPunct="1">
              <a:lnSpc>
                <a:spcPts val="1300"/>
              </a:lnSpc>
              <a:spcBef>
                <a:spcPts val="1000"/>
              </a:spcBef>
              <a:buFont typeface="Arial" panose="020B0604020202020204" pitchFamily="34" charset="0"/>
              <a:buNone/>
              <a:defRPr sz="1000" b="0" kern="1200" baseline="0">
                <a:solidFill>
                  <a:schemeClr val="bg1">
                    <a:lumMod val="65000"/>
                  </a:schemeClr>
                </a:solidFill>
                <a:latin typeface="Source Sans Pro" panose="020B05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lnSpc>
                <a:spcPct val="110000"/>
              </a:lnSpc>
              <a:spcBef>
                <a:spcPct val="0"/>
              </a:spcBef>
              <a:spcAft>
                <a:spcPct val="0"/>
              </a:spcAft>
            </a:pP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ipsum</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dolor sit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amet</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consectetuer</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adipiscing</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elit</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Maecenas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porttitor</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congue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massa</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Fusce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posuere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p>
        </p:txBody>
      </p:sp>
      <p:sp>
        <p:nvSpPr>
          <p:cNvPr id="76" name="Text Placeholder 5"/>
          <p:cNvSpPr txBox="1">
            <a:spLocks/>
          </p:cNvSpPr>
          <p:nvPr/>
        </p:nvSpPr>
        <p:spPr>
          <a:xfrm>
            <a:off x="8628250" y="4183197"/>
            <a:ext cx="2575969" cy="400593"/>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zh-CN" altLang="en-US" dirty="0">
                <a:solidFill>
                  <a:srgbClr val="254E8B"/>
                </a:solidFill>
                <a:latin typeface="微软雅黑"/>
                <a:ea typeface="微软雅黑"/>
              </a:rPr>
              <a:t>点击添加标题</a:t>
            </a:r>
          </a:p>
        </p:txBody>
      </p:sp>
      <p:sp>
        <p:nvSpPr>
          <p:cNvPr id="77" name="Text Placeholder 6"/>
          <p:cNvSpPr txBox="1">
            <a:spLocks/>
          </p:cNvSpPr>
          <p:nvPr/>
        </p:nvSpPr>
        <p:spPr>
          <a:xfrm>
            <a:off x="8643385" y="4540675"/>
            <a:ext cx="2560833" cy="513881"/>
          </a:xfrm>
          <a:prstGeom prst="rect">
            <a:avLst/>
          </a:prstGeom>
        </p:spPr>
        <p:txBody>
          <a:bodyPr vert="horz" lIns="0" tIns="45720" rIns="0" bIns="45720" rtlCol="0" anchor="ctr">
            <a:noAutofit/>
          </a:bodyPr>
          <a:lstStyle>
            <a:lvl1pPr marL="0" indent="0" algn="l" defTabSz="914400" rtl="0" eaLnBrk="1" latinLnBrk="0" hangingPunct="1">
              <a:lnSpc>
                <a:spcPts val="1300"/>
              </a:lnSpc>
              <a:spcBef>
                <a:spcPts val="1000"/>
              </a:spcBef>
              <a:buFont typeface="Arial" panose="020B0604020202020204" pitchFamily="34" charset="0"/>
              <a:buNone/>
              <a:defRPr sz="1000" b="0" kern="1200" baseline="0">
                <a:solidFill>
                  <a:schemeClr val="bg1">
                    <a:lumMod val="65000"/>
                  </a:schemeClr>
                </a:solidFill>
                <a:latin typeface="Source Sans Pro" panose="020B05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base">
              <a:lnSpc>
                <a:spcPct val="110000"/>
              </a:lnSpc>
              <a:spcBef>
                <a:spcPct val="0"/>
              </a:spcBef>
              <a:spcAft>
                <a:spcPct val="0"/>
              </a:spcAft>
            </a:pP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ipsum</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dolor sit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amet</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consectetuer</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adipiscing</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elit</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Maecenas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porttitor</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congue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massa</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Fusce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r>
              <a:rPr lang="en-US" altLang="zh-CN" sz="900" dirty="0" err="1">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posuere</a:t>
            </a:r>
            <a:r>
              <a:rPr lang="en-US" altLang="zh-CN" sz="900" dirty="0">
                <a:solidFill>
                  <a:schemeClr val="tx1"/>
                </a:solidFill>
                <a:latin typeface="Century Gothic" panose="020B0502020202020204" pitchFamily="34" charset="0"/>
                <a:ea typeface="Segoe UI" panose="020B0502040204020203" pitchFamily="34" charset="0"/>
                <a:cs typeface="Segoe UI" panose="020B0502040204020203" pitchFamily="34" charset="0"/>
                <a:sym typeface="Lato Regular" charset="0"/>
              </a:rPr>
              <a:t>, </a:t>
            </a:r>
          </a:p>
        </p:txBody>
      </p:sp>
      <p:sp>
        <p:nvSpPr>
          <p:cNvPr id="78" name="Shape 1231"/>
          <p:cNvSpPr/>
          <p:nvPr/>
        </p:nvSpPr>
        <p:spPr>
          <a:xfrm>
            <a:off x="4470951" y="2101853"/>
            <a:ext cx="3251199" cy="32511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800">
              <a:solidFill>
                <a:prstClr val="white"/>
              </a:solidFill>
              <a:latin typeface="DIN-BoldItalic" pitchFamily="50" charset="0"/>
            </a:endParaRPr>
          </a:p>
        </p:txBody>
      </p:sp>
      <p:sp>
        <p:nvSpPr>
          <p:cNvPr id="79" name="Shape 1232"/>
          <p:cNvSpPr/>
          <p:nvPr/>
        </p:nvSpPr>
        <p:spPr>
          <a:xfrm>
            <a:off x="4750347" y="2381250"/>
            <a:ext cx="2692407" cy="26924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6CAE43"/>
          </a:solidFill>
          <a:ln w="12700" cap="flat" cmpd="sng" algn="ctr">
            <a:noFill/>
            <a:prstDash val="solid"/>
            <a:miter lim="800000"/>
          </a:ln>
          <a:effectLst/>
        </p:spPr>
        <p:txBody>
          <a:bodyPr rtlCol="0" anchor="ctr"/>
          <a:lstStyle/>
          <a:p>
            <a:pPr algn="ctr"/>
            <a:endParaRPr>
              <a:solidFill>
                <a:sysClr val="window" lastClr="FFFFFF"/>
              </a:solidFill>
            </a:endParaRPr>
          </a:p>
        </p:txBody>
      </p:sp>
      <p:sp>
        <p:nvSpPr>
          <p:cNvPr id="80" name="矩形 79"/>
          <p:cNvSpPr/>
          <p:nvPr/>
        </p:nvSpPr>
        <p:spPr>
          <a:xfrm>
            <a:off x="5484184" y="3064060"/>
            <a:ext cx="1107996" cy="1200329"/>
          </a:xfrm>
          <a:prstGeom prst="rect">
            <a:avLst/>
          </a:prstGeom>
        </p:spPr>
        <p:txBody>
          <a:bodyPr wrap="none">
            <a:spAutoFit/>
          </a:bodyPr>
          <a:lstStyle/>
          <a:p>
            <a:r>
              <a:rPr lang="zh-CN" altLang="en-US" sz="3600" b="1" dirty="0" smtClean="0">
                <a:solidFill>
                  <a:prstClr val="white"/>
                </a:solidFill>
                <a:latin typeface="微软雅黑"/>
                <a:ea typeface="微软雅黑"/>
              </a:rPr>
              <a:t>添加</a:t>
            </a:r>
            <a:endParaRPr lang="en-US" altLang="zh-CN" sz="3600" b="1" dirty="0" smtClean="0">
              <a:solidFill>
                <a:prstClr val="white"/>
              </a:solidFill>
              <a:latin typeface="微软雅黑"/>
              <a:ea typeface="微软雅黑"/>
            </a:endParaRPr>
          </a:p>
          <a:p>
            <a:r>
              <a:rPr lang="zh-CN" altLang="en-US" sz="3600" b="1" dirty="0" smtClean="0">
                <a:solidFill>
                  <a:prstClr val="white"/>
                </a:solidFill>
                <a:latin typeface="微软雅黑"/>
                <a:ea typeface="微软雅黑"/>
              </a:rPr>
              <a:t>标题</a:t>
            </a:r>
            <a:endParaRPr lang="zh-CN" altLang="en-US" sz="3600" b="1" dirty="0">
              <a:solidFill>
                <a:prstClr val="white"/>
              </a:solidFill>
              <a:latin typeface="微软雅黑"/>
              <a:ea typeface="微软雅黑"/>
            </a:endParaRPr>
          </a:p>
        </p:txBody>
      </p:sp>
      <p:sp>
        <p:nvSpPr>
          <p:cNvPr id="81" name="Shape 4028"/>
          <p:cNvSpPr/>
          <p:nvPr/>
        </p:nvSpPr>
        <p:spPr>
          <a:xfrm>
            <a:off x="4054339" y="2988853"/>
            <a:ext cx="340973" cy="34097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30"/>
                  <a:pt x="15145" y="4434"/>
                </a:cubicBezTo>
                <a:lnTo>
                  <a:pt x="15143" y="4424"/>
                </a:lnTo>
                <a:lnTo>
                  <a:pt x="11483" y="3967"/>
                </a:lnTo>
                <a:cubicBezTo>
                  <a:pt x="11424" y="3942"/>
                  <a:pt x="11359" y="3927"/>
                  <a:pt x="11291" y="3927"/>
                </a:cubicBezTo>
                <a:cubicBezTo>
                  <a:pt x="11275" y="3927"/>
                  <a:pt x="11261" y="3935"/>
                  <a:pt x="11245" y="3937"/>
                </a:cubicBezTo>
                <a:lnTo>
                  <a:pt x="11216" y="3933"/>
                </a:lnTo>
                <a:lnTo>
                  <a:pt x="11218" y="3943"/>
                </a:lnTo>
                <a:cubicBezTo>
                  <a:pt x="10983" y="3979"/>
                  <a:pt x="10800" y="4174"/>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2"/>
                </a:lnTo>
                <a:lnTo>
                  <a:pt x="15026" y="8306"/>
                </a:lnTo>
                <a:cubicBezTo>
                  <a:pt x="15085" y="8332"/>
                  <a:pt x="15150" y="8345"/>
                  <a:pt x="15218" y="8345"/>
                </a:cubicBezTo>
                <a:cubicBezTo>
                  <a:pt x="15234" y="8345"/>
                  <a:pt x="15248" y="8338"/>
                  <a:pt x="15264" y="8337"/>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82" name="Shape 4088"/>
          <p:cNvSpPr/>
          <p:nvPr/>
        </p:nvSpPr>
        <p:spPr>
          <a:xfrm>
            <a:off x="7807204" y="2988841"/>
            <a:ext cx="340760" cy="340988"/>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89"/>
                  <a:pt x="11981" y="9818"/>
                </a:cubicBezTo>
                <a:cubicBezTo>
                  <a:pt x="11981" y="9546"/>
                  <a:pt x="11767" y="9327"/>
                  <a:pt x="11502" y="9327"/>
                </a:cubicBezTo>
                <a:cubicBezTo>
                  <a:pt x="11237" y="9327"/>
                  <a:pt x="11022" y="9546"/>
                  <a:pt x="11022" y="9818"/>
                </a:cubicBezTo>
                <a:cubicBezTo>
                  <a:pt x="11022" y="10089"/>
                  <a:pt x="11237" y="10309"/>
                  <a:pt x="11502" y="10309"/>
                </a:cubicBezTo>
                <a:moveTo>
                  <a:pt x="15818" y="4909"/>
                </a:moveTo>
                <a:cubicBezTo>
                  <a:pt x="16083" y="4909"/>
                  <a:pt x="16297" y="5128"/>
                  <a:pt x="16297" y="5400"/>
                </a:cubicBezTo>
                <a:cubicBezTo>
                  <a:pt x="16297" y="5671"/>
                  <a:pt x="16083" y="5891"/>
                  <a:pt x="15818" y="5891"/>
                </a:cubicBezTo>
                <a:cubicBezTo>
                  <a:pt x="15553" y="5891"/>
                  <a:pt x="15338" y="5671"/>
                  <a:pt x="15338" y="5400"/>
                </a:cubicBezTo>
                <a:cubicBezTo>
                  <a:pt x="15338" y="5128"/>
                  <a:pt x="15553" y="4909"/>
                  <a:pt x="15818" y="4909"/>
                </a:cubicBezTo>
                <a:moveTo>
                  <a:pt x="15818" y="6872"/>
                </a:moveTo>
                <a:cubicBezTo>
                  <a:pt x="16612" y="6872"/>
                  <a:pt x="17256" y="6213"/>
                  <a:pt x="17256" y="5400"/>
                </a:cubicBezTo>
                <a:cubicBezTo>
                  <a:pt x="17256" y="4587"/>
                  <a:pt x="16612" y="3927"/>
                  <a:pt x="15818" y="3927"/>
                </a:cubicBezTo>
                <a:cubicBezTo>
                  <a:pt x="15023" y="3927"/>
                  <a:pt x="14379" y="4587"/>
                  <a:pt x="14379" y="5400"/>
                </a:cubicBezTo>
                <a:cubicBezTo>
                  <a:pt x="14379" y="6213"/>
                  <a:pt x="15023" y="6872"/>
                  <a:pt x="15818" y="6872"/>
                </a:cubicBezTo>
                <a:moveTo>
                  <a:pt x="12941" y="11781"/>
                </a:moveTo>
                <a:cubicBezTo>
                  <a:pt x="13206" y="11781"/>
                  <a:pt x="13420" y="11562"/>
                  <a:pt x="13420" y="11290"/>
                </a:cubicBezTo>
                <a:cubicBezTo>
                  <a:pt x="13420" y="11019"/>
                  <a:pt x="13206" y="10800"/>
                  <a:pt x="12941" y="10800"/>
                </a:cubicBezTo>
                <a:cubicBezTo>
                  <a:pt x="12675" y="10800"/>
                  <a:pt x="12461" y="11019"/>
                  <a:pt x="12461" y="11290"/>
                </a:cubicBezTo>
                <a:cubicBezTo>
                  <a:pt x="12461" y="11562"/>
                  <a:pt x="12675" y="11781"/>
                  <a:pt x="12941" y="11781"/>
                </a:cubicBezTo>
                <a:moveTo>
                  <a:pt x="10063" y="7854"/>
                </a:moveTo>
                <a:cubicBezTo>
                  <a:pt x="9798" y="7854"/>
                  <a:pt x="9584" y="8074"/>
                  <a:pt x="9584" y="8345"/>
                </a:cubicBezTo>
                <a:cubicBezTo>
                  <a:pt x="9584" y="8616"/>
                  <a:pt x="9798" y="8836"/>
                  <a:pt x="10063" y="8836"/>
                </a:cubicBezTo>
                <a:cubicBezTo>
                  <a:pt x="10328" y="8836"/>
                  <a:pt x="10543" y="8616"/>
                  <a:pt x="10543" y="8345"/>
                </a:cubicBezTo>
                <a:cubicBezTo>
                  <a:pt x="10543" y="8074"/>
                  <a:pt x="10328" y="7854"/>
                  <a:pt x="10063" y="7854"/>
                </a:cubicBezTo>
                <a:moveTo>
                  <a:pt x="1718" y="19842"/>
                </a:moveTo>
                <a:lnTo>
                  <a:pt x="3451" y="15392"/>
                </a:lnTo>
                <a:cubicBezTo>
                  <a:pt x="3684" y="15833"/>
                  <a:pt x="3973" y="16253"/>
                  <a:pt x="4312" y="16641"/>
                </a:cubicBezTo>
                <a:cubicBezTo>
                  <a:pt x="4824" y="17230"/>
                  <a:pt x="5418" y="17710"/>
                  <a:pt x="6061" y="18068"/>
                </a:cubicBezTo>
                <a:cubicBezTo>
                  <a:pt x="6061" y="18068"/>
                  <a:pt x="1718" y="19842"/>
                  <a:pt x="1718" y="19842"/>
                </a:cubicBezTo>
                <a:close/>
                <a:moveTo>
                  <a:pt x="3717" y="12060"/>
                </a:moveTo>
                <a:lnTo>
                  <a:pt x="0" y="21600"/>
                </a:lnTo>
                <a:lnTo>
                  <a:pt x="9319" y="17795"/>
                </a:lnTo>
                <a:cubicBezTo>
                  <a:pt x="9153" y="17815"/>
                  <a:pt x="8987" y="17823"/>
                  <a:pt x="8822" y="17823"/>
                </a:cubicBezTo>
                <a:cubicBezTo>
                  <a:pt x="5971" y="17823"/>
                  <a:pt x="3389" y="15002"/>
                  <a:pt x="3717" y="12060"/>
                </a:cubicBezTo>
                <a:moveTo>
                  <a:pt x="16115" y="10657"/>
                </a:moveTo>
                <a:cubicBezTo>
                  <a:pt x="15925" y="10850"/>
                  <a:pt x="15627" y="11171"/>
                  <a:pt x="15280" y="11542"/>
                </a:cubicBezTo>
                <a:cubicBezTo>
                  <a:pt x="14662" y="12203"/>
                  <a:pt x="13712" y="13220"/>
                  <a:pt x="13147" y="13753"/>
                </a:cubicBezTo>
                <a:lnTo>
                  <a:pt x="7665" y="8141"/>
                </a:lnTo>
                <a:cubicBezTo>
                  <a:pt x="8185" y="7563"/>
                  <a:pt x="9179" y="6590"/>
                  <a:pt x="9825" y="5958"/>
                </a:cubicBezTo>
                <a:cubicBezTo>
                  <a:pt x="10188" y="5603"/>
                  <a:pt x="10500" y="5297"/>
                  <a:pt x="10690" y="5103"/>
                </a:cubicBezTo>
                <a:cubicBezTo>
                  <a:pt x="13284" y="2447"/>
                  <a:pt x="18271" y="993"/>
                  <a:pt x="20136" y="982"/>
                </a:cubicBezTo>
                <a:cubicBezTo>
                  <a:pt x="20132" y="2572"/>
                  <a:pt x="18824" y="7884"/>
                  <a:pt x="16115" y="10657"/>
                </a:cubicBezTo>
                <a:moveTo>
                  <a:pt x="12477" y="14563"/>
                </a:moveTo>
                <a:cubicBezTo>
                  <a:pt x="12127" y="15872"/>
                  <a:pt x="11665" y="17072"/>
                  <a:pt x="11154" y="18035"/>
                </a:cubicBezTo>
                <a:cubicBezTo>
                  <a:pt x="10943" y="17453"/>
                  <a:pt x="10642" y="16798"/>
                  <a:pt x="10214" y="16110"/>
                </a:cubicBezTo>
                <a:cubicBezTo>
                  <a:pt x="10035" y="15822"/>
                  <a:pt x="9728" y="15656"/>
                  <a:pt x="9405" y="15656"/>
                </a:cubicBezTo>
                <a:cubicBezTo>
                  <a:pt x="9329" y="15656"/>
                  <a:pt x="9252" y="15664"/>
                  <a:pt x="9176" y="15683"/>
                </a:cubicBezTo>
                <a:cubicBezTo>
                  <a:pt x="8990" y="15730"/>
                  <a:pt x="8799" y="15754"/>
                  <a:pt x="8610" y="15754"/>
                </a:cubicBezTo>
                <a:cubicBezTo>
                  <a:pt x="7905" y="15754"/>
                  <a:pt x="7217" y="15432"/>
                  <a:pt x="6621" y="14822"/>
                </a:cubicBezTo>
                <a:cubicBezTo>
                  <a:pt x="5861" y="14043"/>
                  <a:pt x="5561" y="13114"/>
                  <a:pt x="5779" y="12206"/>
                </a:cubicBezTo>
                <a:cubicBezTo>
                  <a:pt x="5877" y="11797"/>
                  <a:pt x="5709" y="11370"/>
                  <a:pt x="5363" y="11144"/>
                </a:cubicBezTo>
                <a:cubicBezTo>
                  <a:pt x="4690" y="10706"/>
                  <a:pt x="4050" y="10398"/>
                  <a:pt x="3482" y="10182"/>
                </a:cubicBezTo>
                <a:cubicBezTo>
                  <a:pt x="4423" y="9658"/>
                  <a:pt x="5594" y="9186"/>
                  <a:pt x="6874" y="8826"/>
                </a:cubicBezTo>
                <a:cubicBezTo>
                  <a:pt x="6900" y="8820"/>
                  <a:pt x="6921" y="8802"/>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8"/>
                </a:cubicBezTo>
                <a:cubicBezTo>
                  <a:pt x="9345" y="5092"/>
                  <a:pt x="7134" y="7174"/>
                  <a:pt x="6621" y="7880"/>
                </a:cubicBezTo>
                <a:cubicBezTo>
                  <a:pt x="4961" y="8345"/>
                  <a:pt x="2544" y="9277"/>
                  <a:pt x="1196" y="10657"/>
                </a:cubicBezTo>
                <a:cubicBezTo>
                  <a:pt x="1196" y="10657"/>
                  <a:pt x="2841" y="10663"/>
                  <a:pt x="4848" y="11972"/>
                </a:cubicBezTo>
                <a:cubicBezTo>
                  <a:pt x="4556" y="13190"/>
                  <a:pt x="4926" y="14474"/>
                  <a:pt x="5943" y="15516"/>
                </a:cubicBezTo>
                <a:cubicBezTo>
                  <a:pt x="6735" y="16327"/>
                  <a:pt x="7672" y="16736"/>
                  <a:pt x="8610" y="16736"/>
                </a:cubicBezTo>
                <a:cubicBezTo>
                  <a:pt x="8876" y="16736"/>
                  <a:pt x="9142" y="16704"/>
                  <a:pt x="9405" y="16637"/>
                </a:cubicBezTo>
                <a:cubicBezTo>
                  <a:pt x="10683" y="18692"/>
                  <a:pt x="10690" y="20376"/>
                  <a:pt x="10690" y="20376"/>
                </a:cubicBezTo>
                <a:cubicBezTo>
                  <a:pt x="12038" y="18996"/>
                  <a:pt x="12948" y="16521"/>
                  <a:pt x="13402" y="14822"/>
                </a:cubicBezTo>
                <a:cubicBezTo>
                  <a:pt x="14091" y="14296"/>
                  <a:pt x="16126" y="12033"/>
                  <a:pt x="16793" y="11351"/>
                </a:cubicBezTo>
                <a:cubicBezTo>
                  <a:pt x="20164" y="7900"/>
                  <a:pt x="21600" y="861"/>
                  <a:pt x="20922" y="167"/>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83" name="Shape 4073"/>
          <p:cNvSpPr/>
          <p:nvPr/>
        </p:nvSpPr>
        <p:spPr>
          <a:xfrm>
            <a:off x="4054344" y="4131066"/>
            <a:ext cx="340973" cy="340973"/>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4" y="21600"/>
                  <a:pt x="7855" y="21600"/>
                </a:cubicBezTo>
                <a:cubicBezTo>
                  <a:pt x="7990" y="21600"/>
                  <a:pt x="8112" y="21545"/>
                  <a:pt x="8202" y="21456"/>
                </a:cubicBezTo>
                <a:lnTo>
                  <a:pt x="10800" y="18858"/>
                </a:lnTo>
                <a:lnTo>
                  <a:pt x="13398" y="21456"/>
                </a:lnTo>
                <a:cubicBezTo>
                  <a:pt x="13488" y="21545"/>
                  <a:pt x="13610" y="21600"/>
                  <a:pt x="13745" y="21600"/>
                </a:cubicBezTo>
                <a:cubicBezTo>
                  <a:pt x="14016"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9"/>
                  <a:pt x="14507" y="9818"/>
                  <a:pt x="14236" y="9818"/>
                </a:cubicBezTo>
                <a:lnTo>
                  <a:pt x="12273" y="9818"/>
                </a:lnTo>
                <a:cubicBezTo>
                  <a:pt x="12002" y="9818"/>
                  <a:pt x="11782" y="10039"/>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84" name="Shape 4035"/>
          <p:cNvSpPr/>
          <p:nvPr/>
        </p:nvSpPr>
        <p:spPr>
          <a:xfrm>
            <a:off x="7800040" y="4177552"/>
            <a:ext cx="340973" cy="247980"/>
          </a:xfrm>
          <a:custGeom>
            <a:avLst/>
            <a:gdLst/>
            <a:ahLst/>
            <a:cxnLst>
              <a:cxn ang="0">
                <a:pos x="wd2" y="hd2"/>
              </a:cxn>
              <a:cxn ang="5400000">
                <a:pos x="wd2" y="hd2"/>
              </a:cxn>
              <a:cxn ang="10800000">
                <a:pos x="wd2" y="hd2"/>
              </a:cxn>
              <a:cxn ang="16200000">
                <a:pos x="wd2" y="hd2"/>
              </a:cxn>
            </a:cxnLst>
            <a:rect l="0" t="0" r="r" b="b"/>
            <a:pathLst>
              <a:path w="21600" h="21600" extrusionOk="0">
                <a:moveTo>
                  <a:pt x="10309" y="9450"/>
                </a:moveTo>
                <a:lnTo>
                  <a:pt x="9140" y="9450"/>
                </a:lnTo>
                <a:lnTo>
                  <a:pt x="8293" y="7123"/>
                </a:lnTo>
                <a:lnTo>
                  <a:pt x="8289" y="7127"/>
                </a:lnTo>
                <a:cubicBezTo>
                  <a:pt x="8208" y="6906"/>
                  <a:pt x="8046" y="6750"/>
                  <a:pt x="7855" y="6750"/>
                </a:cubicBezTo>
                <a:cubicBezTo>
                  <a:pt x="7663" y="6750"/>
                  <a:pt x="7501" y="6906"/>
                  <a:pt x="7420" y="7127"/>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7"/>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4"/>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4"/>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36" name="矩形 35"/>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7"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latin typeface="微软雅黑" panose="020B0503020204020204" pitchFamily="34" charset="-122"/>
                <a:ea typeface="微软雅黑" panose="020B0503020204020204" pitchFamily="34" charset="-122"/>
              </a:rPr>
              <a:t>单击此处输入标题</a:t>
            </a:r>
          </a:p>
        </p:txBody>
      </p:sp>
    </p:spTree>
    <p:extLst>
      <p:ext uri="{BB962C8B-B14F-4D97-AF65-F5344CB8AC3E}">
        <p14:creationId xmlns:p14="http://schemas.microsoft.com/office/powerpoint/2010/main" val="8747655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decel="50000" fill="hold">
                                          <p:stCondLst>
                                            <p:cond delay="0"/>
                                          </p:stCondLst>
                                        </p:cTn>
                                        <p:tgtEl>
                                          <p:spTgt spid="6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2"/>
                                        </p:tgtEl>
                                        <p:attrNameLst>
                                          <p:attrName>ppt_w</p:attrName>
                                        </p:attrNameLst>
                                      </p:cBhvr>
                                      <p:tavLst>
                                        <p:tav tm="0">
                                          <p:val>
                                            <p:strVal val="#ppt_w*.05"/>
                                          </p:val>
                                        </p:tav>
                                        <p:tav tm="100000">
                                          <p:val>
                                            <p:strVal val="#ppt_w"/>
                                          </p:val>
                                        </p:tav>
                                      </p:tavLst>
                                    </p:anim>
                                    <p:anim calcmode="lin" valueType="num">
                                      <p:cBhvr>
                                        <p:cTn id="10" dur="1000" fill="hold"/>
                                        <p:tgtEl>
                                          <p:spTgt spid="6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2"/>
                                        </p:tgtEl>
                                      </p:cBhvr>
                                    </p:animEffect>
                                  </p:childTnLst>
                                </p:cTn>
                              </p:par>
                            </p:childTnLst>
                          </p:cTn>
                        </p:par>
                        <p:par>
                          <p:cTn id="15" fill="hold">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p:cTn id="18"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21" dur="1000" fill="hold"/>
                                        <p:tgtEl>
                                          <p:spTgt spid="63"/>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63"/>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cBhvr>
                                        <p:cTn id="29"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32" dur="1000" fill="hold"/>
                                        <p:tgtEl>
                                          <p:spTgt spid="64"/>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64"/>
                                        </p:tgtEl>
                                      </p:cBhvr>
                                    </p:animEffect>
                                  </p:childTnLst>
                                </p:cTn>
                              </p:par>
                            </p:childTnLst>
                          </p:cTn>
                        </p:par>
                        <p:par>
                          <p:cTn id="37" fill="hold">
                            <p:stCondLst>
                              <p:cond delay="3000"/>
                            </p:stCondLst>
                            <p:childTnLst>
                              <p:par>
                                <p:cTn id="38" presetID="25" presetClass="entr" presetSubtype="0" fill="hold" grpId="0" nodeType="afterEffect">
                                  <p:stCondLst>
                                    <p:cond delay="0"/>
                                  </p:stCondLst>
                                  <p:childTnLst>
                                    <p:set>
                                      <p:cBhvr>
                                        <p:cTn id="39" dur="1" fill="hold">
                                          <p:stCondLst>
                                            <p:cond delay="0"/>
                                          </p:stCondLst>
                                        </p:cTn>
                                        <p:tgtEl>
                                          <p:spTgt spid="65"/>
                                        </p:tgtEl>
                                        <p:attrNameLst>
                                          <p:attrName>style.visibility</p:attrName>
                                        </p:attrNameLst>
                                      </p:cBhvr>
                                      <p:to>
                                        <p:strVal val="visible"/>
                                      </p:to>
                                    </p:set>
                                    <p:anim calcmode="lin" valueType="num">
                                      <p:cBhvr>
                                        <p:cTn id="40" dur="500" decel="50000" fill="hold">
                                          <p:stCondLst>
                                            <p:cond delay="0"/>
                                          </p:stCondLst>
                                        </p:cTn>
                                        <p:tgtEl>
                                          <p:spTgt spid="65"/>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65"/>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65"/>
                                        </p:tgtEl>
                                        <p:attrNameLst>
                                          <p:attrName>ppt_w</p:attrName>
                                        </p:attrNameLst>
                                      </p:cBhvr>
                                      <p:tavLst>
                                        <p:tav tm="0">
                                          <p:val>
                                            <p:strVal val="#ppt_w*.05"/>
                                          </p:val>
                                        </p:tav>
                                        <p:tav tm="100000">
                                          <p:val>
                                            <p:strVal val="#ppt_w"/>
                                          </p:val>
                                        </p:tav>
                                      </p:tavLst>
                                    </p:anim>
                                    <p:anim calcmode="lin" valueType="num">
                                      <p:cBhvr>
                                        <p:cTn id="43" dur="1000" fill="hold"/>
                                        <p:tgtEl>
                                          <p:spTgt spid="65"/>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65"/>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65"/>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65"/>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65"/>
                                        </p:tgtEl>
                                      </p:cBhvr>
                                    </p:animEffect>
                                  </p:childTnLst>
                                </p:cTn>
                              </p:par>
                            </p:childTnLst>
                          </p:cTn>
                        </p:par>
                        <p:par>
                          <p:cTn id="48" fill="hold">
                            <p:stCondLst>
                              <p:cond delay="4000"/>
                            </p:stCondLst>
                            <p:childTnLst>
                              <p:par>
                                <p:cTn id="49" presetID="25" presetClass="entr" presetSubtype="0"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p:cTn id="51" dur="500" decel="50000" fill="hold">
                                          <p:stCondLst>
                                            <p:cond delay="0"/>
                                          </p:stCondLst>
                                        </p:cTn>
                                        <p:tgtEl>
                                          <p:spTgt spid="66"/>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66"/>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66"/>
                                        </p:tgtEl>
                                        <p:attrNameLst>
                                          <p:attrName>ppt_w</p:attrName>
                                        </p:attrNameLst>
                                      </p:cBhvr>
                                      <p:tavLst>
                                        <p:tav tm="0">
                                          <p:val>
                                            <p:strVal val="#ppt_w*.05"/>
                                          </p:val>
                                        </p:tav>
                                        <p:tav tm="100000">
                                          <p:val>
                                            <p:strVal val="#ppt_w"/>
                                          </p:val>
                                        </p:tav>
                                      </p:tavLst>
                                    </p:anim>
                                    <p:anim calcmode="lin" valueType="num">
                                      <p:cBhvr>
                                        <p:cTn id="54" dur="1000" fill="hold"/>
                                        <p:tgtEl>
                                          <p:spTgt spid="66"/>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66"/>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66"/>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66"/>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66"/>
                                        </p:tgtEl>
                                      </p:cBhvr>
                                    </p:animEffect>
                                  </p:childTnLst>
                                </p:cTn>
                              </p:par>
                            </p:childTnLst>
                          </p:cTn>
                        </p:par>
                        <p:par>
                          <p:cTn id="59" fill="hold">
                            <p:stCondLst>
                              <p:cond delay="5000"/>
                            </p:stCondLst>
                            <p:childTnLst>
                              <p:par>
                                <p:cTn id="60" presetID="25" presetClass="entr" presetSubtype="0" fill="hold" grpId="0" nodeType="afterEffect">
                                  <p:stCondLst>
                                    <p:cond delay="0"/>
                                  </p:stCondLst>
                                  <p:childTnLst>
                                    <p:set>
                                      <p:cBhvr>
                                        <p:cTn id="61" dur="1" fill="hold">
                                          <p:stCondLst>
                                            <p:cond delay="0"/>
                                          </p:stCondLst>
                                        </p:cTn>
                                        <p:tgtEl>
                                          <p:spTgt spid="67"/>
                                        </p:tgtEl>
                                        <p:attrNameLst>
                                          <p:attrName>style.visibility</p:attrName>
                                        </p:attrNameLst>
                                      </p:cBhvr>
                                      <p:to>
                                        <p:strVal val="visible"/>
                                      </p:to>
                                    </p:set>
                                    <p:anim calcmode="lin" valueType="num">
                                      <p:cBhvr>
                                        <p:cTn id="62" dur="500" decel="50000" fill="hold">
                                          <p:stCondLst>
                                            <p:cond delay="0"/>
                                          </p:stCondLst>
                                        </p:cTn>
                                        <p:tgtEl>
                                          <p:spTgt spid="67"/>
                                        </p:tgtEl>
                                        <p:attrNameLst>
                                          <p:attrName>style.rotation</p:attrName>
                                        </p:attrNameLst>
                                      </p:cBhvr>
                                      <p:tavLst>
                                        <p:tav tm="0">
                                          <p:val>
                                            <p:fltVal val="-90"/>
                                          </p:val>
                                        </p:tav>
                                        <p:tav tm="100000">
                                          <p:val>
                                            <p:fltVal val="0"/>
                                          </p:val>
                                        </p:tav>
                                      </p:tavLst>
                                    </p:anim>
                                    <p:anim calcmode="lin" valueType="num">
                                      <p:cBhvr>
                                        <p:cTn id="63" dur="500" decel="50000" fill="hold">
                                          <p:stCondLst>
                                            <p:cond delay="0"/>
                                          </p:stCondLst>
                                        </p:cTn>
                                        <p:tgtEl>
                                          <p:spTgt spid="67"/>
                                        </p:tgtEl>
                                        <p:attrNameLst>
                                          <p:attrName>ppt_w</p:attrName>
                                        </p:attrNameLst>
                                      </p:cBhvr>
                                      <p:tavLst>
                                        <p:tav tm="0">
                                          <p:val>
                                            <p:strVal val="#ppt_w"/>
                                          </p:val>
                                        </p:tav>
                                        <p:tav tm="100000">
                                          <p:val>
                                            <p:strVal val="#ppt_w*.05"/>
                                          </p:val>
                                        </p:tav>
                                      </p:tavLst>
                                    </p:anim>
                                    <p:anim calcmode="lin" valueType="num">
                                      <p:cBhvr>
                                        <p:cTn id="64" dur="500" accel="50000" fill="hold">
                                          <p:stCondLst>
                                            <p:cond delay="500"/>
                                          </p:stCondLst>
                                        </p:cTn>
                                        <p:tgtEl>
                                          <p:spTgt spid="67"/>
                                        </p:tgtEl>
                                        <p:attrNameLst>
                                          <p:attrName>ppt_w</p:attrName>
                                        </p:attrNameLst>
                                      </p:cBhvr>
                                      <p:tavLst>
                                        <p:tav tm="0">
                                          <p:val>
                                            <p:strVal val="#ppt_w*.05"/>
                                          </p:val>
                                        </p:tav>
                                        <p:tav tm="100000">
                                          <p:val>
                                            <p:strVal val="#ppt_w"/>
                                          </p:val>
                                        </p:tav>
                                      </p:tavLst>
                                    </p:anim>
                                    <p:anim calcmode="lin" valueType="num">
                                      <p:cBhvr>
                                        <p:cTn id="65" dur="1000" fill="hold"/>
                                        <p:tgtEl>
                                          <p:spTgt spid="67"/>
                                        </p:tgtEl>
                                        <p:attrNameLst>
                                          <p:attrName>ppt_h</p:attrName>
                                        </p:attrNameLst>
                                      </p:cBhvr>
                                      <p:tavLst>
                                        <p:tav tm="0">
                                          <p:val>
                                            <p:strVal val="#ppt_h"/>
                                          </p:val>
                                        </p:tav>
                                        <p:tav tm="100000">
                                          <p:val>
                                            <p:strVal val="#ppt_h"/>
                                          </p:val>
                                        </p:tav>
                                      </p:tavLst>
                                    </p:anim>
                                    <p:anim calcmode="lin" valueType="num">
                                      <p:cBhvr>
                                        <p:cTn id="66" dur="500" decel="50000" fill="hold">
                                          <p:stCondLst>
                                            <p:cond delay="0"/>
                                          </p:stCondLst>
                                        </p:cTn>
                                        <p:tgtEl>
                                          <p:spTgt spid="67"/>
                                        </p:tgtEl>
                                        <p:attrNameLst>
                                          <p:attrName>ppt_x</p:attrName>
                                        </p:attrNameLst>
                                      </p:cBhvr>
                                      <p:tavLst>
                                        <p:tav tm="0">
                                          <p:val>
                                            <p:strVal val="#ppt_x+.4"/>
                                          </p:val>
                                        </p:tav>
                                        <p:tav tm="100000">
                                          <p:val>
                                            <p:strVal val="#ppt_x"/>
                                          </p:val>
                                        </p:tav>
                                      </p:tavLst>
                                    </p:anim>
                                    <p:anim calcmode="lin" valueType="num">
                                      <p:cBhvr>
                                        <p:cTn id="67" dur="500" decel="50000" fill="hold">
                                          <p:stCondLst>
                                            <p:cond delay="0"/>
                                          </p:stCondLst>
                                        </p:cTn>
                                        <p:tgtEl>
                                          <p:spTgt spid="67"/>
                                        </p:tgtEl>
                                        <p:attrNameLst>
                                          <p:attrName>ppt_y</p:attrName>
                                        </p:attrNameLst>
                                      </p:cBhvr>
                                      <p:tavLst>
                                        <p:tav tm="0">
                                          <p:val>
                                            <p:strVal val="#ppt_y-.2"/>
                                          </p:val>
                                        </p:tav>
                                        <p:tav tm="100000">
                                          <p:val>
                                            <p:strVal val="#ppt_y+.1"/>
                                          </p:val>
                                        </p:tav>
                                      </p:tavLst>
                                    </p:anim>
                                    <p:anim calcmode="lin" valueType="num">
                                      <p:cBhvr>
                                        <p:cTn id="68" dur="500" accel="50000" fill="hold">
                                          <p:stCondLst>
                                            <p:cond delay="500"/>
                                          </p:stCondLst>
                                        </p:cTn>
                                        <p:tgtEl>
                                          <p:spTgt spid="67"/>
                                        </p:tgtEl>
                                        <p:attrNameLst>
                                          <p:attrName>ppt_y</p:attrName>
                                        </p:attrNameLst>
                                      </p:cBhvr>
                                      <p:tavLst>
                                        <p:tav tm="0">
                                          <p:val>
                                            <p:strVal val="#ppt_y+.1"/>
                                          </p:val>
                                        </p:tav>
                                        <p:tav tm="100000">
                                          <p:val>
                                            <p:strVal val="#ppt_y"/>
                                          </p:val>
                                        </p:tav>
                                      </p:tavLst>
                                    </p:anim>
                                    <p:animEffect transition="in" filter="fade">
                                      <p:cBhvr>
                                        <p:cTn id="69" dur="1000" decel="50000">
                                          <p:stCondLst>
                                            <p:cond delay="0"/>
                                          </p:stCondLst>
                                        </p:cTn>
                                        <p:tgtEl>
                                          <p:spTgt spid="67"/>
                                        </p:tgtEl>
                                      </p:cBhvr>
                                    </p:animEffect>
                                  </p:childTnLst>
                                </p:cTn>
                              </p:par>
                            </p:childTnLst>
                          </p:cTn>
                        </p:par>
                        <p:par>
                          <p:cTn id="70" fill="hold">
                            <p:stCondLst>
                              <p:cond delay="6000"/>
                            </p:stCondLst>
                            <p:childTnLst>
                              <p:par>
                                <p:cTn id="71" presetID="25" presetClass="entr" presetSubtype="0" fill="hold" grpId="0" nodeType="afterEffect">
                                  <p:stCondLst>
                                    <p:cond delay="0"/>
                                  </p:stCondLst>
                                  <p:childTnLst>
                                    <p:set>
                                      <p:cBhvr>
                                        <p:cTn id="72" dur="1" fill="hold">
                                          <p:stCondLst>
                                            <p:cond delay="0"/>
                                          </p:stCondLst>
                                        </p:cTn>
                                        <p:tgtEl>
                                          <p:spTgt spid="68"/>
                                        </p:tgtEl>
                                        <p:attrNameLst>
                                          <p:attrName>style.visibility</p:attrName>
                                        </p:attrNameLst>
                                      </p:cBhvr>
                                      <p:to>
                                        <p:strVal val="visible"/>
                                      </p:to>
                                    </p:set>
                                    <p:anim calcmode="lin" valueType="num">
                                      <p:cBhvr>
                                        <p:cTn id="73" dur="500" decel="50000" fill="hold">
                                          <p:stCondLst>
                                            <p:cond delay="0"/>
                                          </p:stCondLst>
                                        </p:cTn>
                                        <p:tgtEl>
                                          <p:spTgt spid="68"/>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68"/>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68"/>
                                        </p:tgtEl>
                                        <p:attrNameLst>
                                          <p:attrName>ppt_w</p:attrName>
                                        </p:attrNameLst>
                                      </p:cBhvr>
                                      <p:tavLst>
                                        <p:tav tm="0">
                                          <p:val>
                                            <p:strVal val="#ppt_w*.05"/>
                                          </p:val>
                                        </p:tav>
                                        <p:tav tm="100000">
                                          <p:val>
                                            <p:strVal val="#ppt_w"/>
                                          </p:val>
                                        </p:tav>
                                      </p:tavLst>
                                    </p:anim>
                                    <p:anim calcmode="lin" valueType="num">
                                      <p:cBhvr>
                                        <p:cTn id="76" dur="1000" fill="hold"/>
                                        <p:tgtEl>
                                          <p:spTgt spid="68"/>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68"/>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68"/>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68"/>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68"/>
                                        </p:tgtEl>
                                      </p:cBhvr>
                                    </p:animEffect>
                                  </p:childTnLst>
                                </p:cTn>
                              </p:par>
                            </p:childTnLst>
                          </p:cTn>
                        </p:par>
                        <p:par>
                          <p:cTn id="81" fill="hold">
                            <p:stCondLst>
                              <p:cond delay="7000"/>
                            </p:stCondLst>
                            <p:childTnLst>
                              <p:par>
                                <p:cTn id="82" presetID="25" presetClass="entr" presetSubtype="0" fill="hold" grpId="0" nodeType="afterEffect">
                                  <p:stCondLst>
                                    <p:cond delay="0"/>
                                  </p:stCondLst>
                                  <p:childTnLst>
                                    <p:set>
                                      <p:cBhvr>
                                        <p:cTn id="83" dur="1" fill="hold">
                                          <p:stCondLst>
                                            <p:cond delay="0"/>
                                          </p:stCondLst>
                                        </p:cTn>
                                        <p:tgtEl>
                                          <p:spTgt spid="69"/>
                                        </p:tgtEl>
                                        <p:attrNameLst>
                                          <p:attrName>style.visibility</p:attrName>
                                        </p:attrNameLst>
                                      </p:cBhvr>
                                      <p:to>
                                        <p:strVal val="visible"/>
                                      </p:to>
                                    </p:set>
                                    <p:anim calcmode="lin" valueType="num">
                                      <p:cBhvr>
                                        <p:cTn id="84" dur="500" decel="50000" fill="hold">
                                          <p:stCondLst>
                                            <p:cond delay="0"/>
                                          </p:stCondLst>
                                        </p:cTn>
                                        <p:tgtEl>
                                          <p:spTgt spid="69"/>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69"/>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69"/>
                                        </p:tgtEl>
                                        <p:attrNameLst>
                                          <p:attrName>ppt_w</p:attrName>
                                        </p:attrNameLst>
                                      </p:cBhvr>
                                      <p:tavLst>
                                        <p:tav tm="0">
                                          <p:val>
                                            <p:strVal val="#ppt_w*.05"/>
                                          </p:val>
                                        </p:tav>
                                        <p:tav tm="100000">
                                          <p:val>
                                            <p:strVal val="#ppt_w"/>
                                          </p:val>
                                        </p:tav>
                                      </p:tavLst>
                                    </p:anim>
                                    <p:anim calcmode="lin" valueType="num">
                                      <p:cBhvr>
                                        <p:cTn id="87" dur="1000" fill="hold"/>
                                        <p:tgtEl>
                                          <p:spTgt spid="69"/>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69"/>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69"/>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69"/>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69"/>
                                        </p:tgtEl>
                                      </p:cBhvr>
                                    </p:animEffect>
                                  </p:childTnLst>
                                </p:cTn>
                              </p:par>
                            </p:childTnLst>
                          </p:cTn>
                        </p:par>
                        <p:par>
                          <p:cTn id="92" fill="hold">
                            <p:stCondLst>
                              <p:cond delay="8000"/>
                            </p:stCondLst>
                            <p:childTnLst>
                              <p:par>
                                <p:cTn id="93" presetID="25" presetClass="entr" presetSubtype="0" fill="hold" grpId="0" nodeType="afterEffect">
                                  <p:stCondLst>
                                    <p:cond delay="0"/>
                                  </p:stCondLst>
                                  <p:childTnLst>
                                    <p:set>
                                      <p:cBhvr>
                                        <p:cTn id="94" dur="1" fill="hold">
                                          <p:stCondLst>
                                            <p:cond delay="0"/>
                                          </p:stCondLst>
                                        </p:cTn>
                                        <p:tgtEl>
                                          <p:spTgt spid="70"/>
                                        </p:tgtEl>
                                        <p:attrNameLst>
                                          <p:attrName>style.visibility</p:attrName>
                                        </p:attrNameLst>
                                      </p:cBhvr>
                                      <p:to>
                                        <p:strVal val="visible"/>
                                      </p:to>
                                    </p:set>
                                    <p:anim calcmode="lin" valueType="num">
                                      <p:cBhvr>
                                        <p:cTn id="95" dur="500" decel="50000" fill="hold">
                                          <p:stCondLst>
                                            <p:cond delay="0"/>
                                          </p:stCondLst>
                                        </p:cTn>
                                        <p:tgtEl>
                                          <p:spTgt spid="70"/>
                                        </p:tgtEl>
                                        <p:attrNameLst>
                                          <p:attrName>style.rotation</p:attrName>
                                        </p:attrNameLst>
                                      </p:cBhvr>
                                      <p:tavLst>
                                        <p:tav tm="0">
                                          <p:val>
                                            <p:fltVal val="-90"/>
                                          </p:val>
                                        </p:tav>
                                        <p:tav tm="100000">
                                          <p:val>
                                            <p:fltVal val="0"/>
                                          </p:val>
                                        </p:tav>
                                      </p:tavLst>
                                    </p:anim>
                                    <p:anim calcmode="lin" valueType="num">
                                      <p:cBhvr>
                                        <p:cTn id="96" dur="500" decel="50000" fill="hold">
                                          <p:stCondLst>
                                            <p:cond delay="0"/>
                                          </p:stCondLst>
                                        </p:cTn>
                                        <p:tgtEl>
                                          <p:spTgt spid="70"/>
                                        </p:tgtEl>
                                        <p:attrNameLst>
                                          <p:attrName>ppt_w</p:attrName>
                                        </p:attrNameLst>
                                      </p:cBhvr>
                                      <p:tavLst>
                                        <p:tav tm="0">
                                          <p:val>
                                            <p:strVal val="#ppt_w"/>
                                          </p:val>
                                        </p:tav>
                                        <p:tav tm="100000">
                                          <p:val>
                                            <p:strVal val="#ppt_w*.05"/>
                                          </p:val>
                                        </p:tav>
                                      </p:tavLst>
                                    </p:anim>
                                    <p:anim calcmode="lin" valueType="num">
                                      <p:cBhvr>
                                        <p:cTn id="97" dur="500" accel="50000" fill="hold">
                                          <p:stCondLst>
                                            <p:cond delay="500"/>
                                          </p:stCondLst>
                                        </p:cTn>
                                        <p:tgtEl>
                                          <p:spTgt spid="70"/>
                                        </p:tgtEl>
                                        <p:attrNameLst>
                                          <p:attrName>ppt_w</p:attrName>
                                        </p:attrNameLst>
                                      </p:cBhvr>
                                      <p:tavLst>
                                        <p:tav tm="0">
                                          <p:val>
                                            <p:strVal val="#ppt_w*.05"/>
                                          </p:val>
                                        </p:tav>
                                        <p:tav tm="100000">
                                          <p:val>
                                            <p:strVal val="#ppt_w"/>
                                          </p:val>
                                        </p:tav>
                                      </p:tavLst>
                                    </p:anim>
                                    <p:anim calcmode="lin" valueType="num">
                                      <p:cBhvr>
                                        <p:cTn id="98" dur="1000" fill="hold"/>
                                        <p:tgtEl>
                                          <p:spTgt spid="70"/>
                                        </p:tgtEl>
                                        <p:attrNameLst>
                                          <p:attrName>ppt_h</p:attrName>
                                        </p:attrNameLst>
                                      </p:cBhvr>
                                      <p:tavLst>
                                        <p:tav tm="0">
                                          <p:val>
                                            <p:strVal val="#ppt_h"/>
                                          </p:val>
                                        </p:tav>
                                        <p:tav tm="100000">
                                          <p:val>
                                            <p:strVal val="#ppt_h"/>
                                          </p:val>
                                        </p:tav>
                                      </p:tavLst>
                                    </p:anim>
                                    <p:anim calcmode="lin" valueType="num">
                                      <p:cBhvr>
                                        <p:cTn id="99" dur="500" decel="50000" fill="hold">
                                          <p:stCondLst>
                                            <p:cond delay="0"/>
                                          </p:stCondLst>
                                        </p:cTn>
                                        <p:tgtEl>
                                          <p:spTgt spid="70"/>
                                        </p:tgtEl>
                                        <p:attrNameLst>
                                          <p:attrName>ppt_x</p:attrName>
                                        </p:attrNameLst>
                                      </p:cBhvr>
                                      <p:tavLst>
                                        <p:tav tm="0">
                                          <p:val>
                                            <p:strVal val="#ppt_x+.4"/>
                                          </p:val>
                                        </p:tav>
                                        <p:tav tm="100000">
                                          <p:val>
                                            <p:strVal val="#ppt_x"/>
                                          </p:val>
                                        </p:tav>
                                      </p:tavLst>
                                    </p:anim>
                                    <p:anim calcmode="lin" valueType="num">
                                      <p:cBhvr>
                                        <p:cTn id="100" dur="500" decel="50000" fill="hold">
                                          <p:stCondLst>
                                            <p:cond delay="0"/>
                                          </p:stCondLst>
                                        </p:cTn>
                                        <p:tgtEl>
                                          <p:spTgt spid="70"/>
                                        </p:tgtEl>
                                        <p:attrNameLst>
                                          <p:attrName>ppt_y</p:attrName>
                                        </p:attrNameLst>
                                      </p:cBhvr>
                                      <p:tavLst>
                                        <p:tav tm="0">
                                          <p:val>
                                            <p:strVal val="#ppt_y-.2"/>
                                          </p:val>
                                        </p:tav>
                                        <p:tav tm="100000">
                                          <p:val>
                                            <p:strVal val="#ppt_y+.1"/>
                                          </p:val>
                                        </p:tav>
                                      </p:tavLst>
                                    </p:anim>
                                    <p:anim calcmode="lin" valueType="num">
                                      <p:cBhvr>
                                        <p:cTn id="101" dur="500" accel="50000" fill="hold">
                                          <p:stCondLst>
                                            <p:cond delay="500"/>
                                          </p:stCondLst>
                                        </p:cTn>
                                        <p:tgtEl>
                                          <p:spTgt spid="70"/>
                                        </p:tgtEl>
                                        <p:attrNameLst>
                                          <p:attrName>ppt_y</p:attrName>
                                        </p:attrNameLst>
                                      </p:cBhvr>
                                      <p:tavLst>
                                        <p:tav tm="0">
                                          <p:val>
                                            <p:strVal val="#ppt_y+.1"/>
                                          </p:val>
                                        </p:tav>
                                        <p:tav tm="100000">
                                          <p:val>
                                            <p:strVal val="#ppt_y"/>
                                          </p:val>
                                        </p:tav>
                                      </p:tavLst>
                                    </p:anim>
                                    <p:animEffect transition="in" filter="fade">
                                      <p:cBhvr>
                                        <p:cTn id="102" dur="1000" decel="50000">
                                          <p:stCondLst>
                                            <p:cond delay="0"/>
                                          </p:stCondLst>
                                        </p:cTn>
                                        <p:tgtEl>
                                          <p:spTgt spid="70"/>
                                        </p:tgtEl>
                                      </p:cBhvr>
                                    </p:animEffect>
                                  </p:childTnLst>
                                </p:cTn>
                              </p:par>
                            </p:childTnLst>
                          </p:cTn>
                        </p:par>
                        <p:par>
                          <p:cTn id="103" fill="hold">
                            <p:stCondLst>
                              <p:cond delay="9000"/>
                            </p:stCondLst>
                            <p:childTnLst>
                              <p:par>
                                <p:cTn id="104" presetID="25" presetClass="entr" presetSubtype="0" fill="hold" grpId="0" nodeType="afterEffect">
                                  <p:stCondLst>
                                    <p:cond delay="0"/>
                                  </p:stCondLst>
                                  <p:childTnLst>
                                    <p:set>
                                      <p:cBhvr>
                                        <p:cTn id="105" dur="1" fill="hold">
                                          <p:stCondLst>
                                            <p:cond delay="0"/>
                                          </p:stCondLst>
                                        </p:cTn>
                                        <p:tgtEl>
                                          <p:spTgt spid="71"/>
                                        </p:tgtEl>
                                        <p:attrNameLst>
                                          <p:attrName>style.visibility</p:attrName>
                                        </p:attrNameLst>
                                      </p:cBhvr>
                                      <p:to>
                                        <p:strVal val="visible"/>
                                      </p:to>
                                    </p:set>
                                    <p:anim calcmode="lin" valueType="num">
                                      <p:cBhvr>
                                        <p:cTn id="106" dur="500" decel="50000" fill="hold">
                                          <p:stCondLst>
                                            <p:cond delay="0"/>
                                          </p:stCondLst>
                                        </p:cTn>
                                        <p:tgtEl>
                                          <p:spTgt spid="71"/>
                                        </p:tgtEl>
                                        <p:attrNameLst>
                                          <p:attrName>style.rotation</p:attrName>
                                        </p:attrNameLst>
                                      </p:cBhvr>
                                      <p:tavLst>
                                        <p:tav tm="0">
                                          <p:val>
                                            <p:fltVal val="-90"/>
                                          </p:val>
                                        </p:tav>
                                        <p:tav tm="100000">
                                          <p:val>
                                            <p:fltVal val="0"/>
                                          </p:val>
                                        </p:tav>
                                      </p:tavLst>
                                    </p:anim>
                                    <p:anim calcmode="lin" valueType="num">
                                      <p:cBhvr>
                                        <p:cTn id="107" dur="500" decel="50000" fill="hold">
                                          <p:stCondLst>
                                            <p:cond delay="0"/>
                                          </p:stCondLst>
                                        </p:cTn>
                                        <p:tgtEl>
                                          <p:spTgt spid="71"/>
                                        </p:tgtEl>
                                        <p:attrNameLst>
                                          <p:attrName>ppt_w</p:attrName>
                                        </p:attrNameLst>
                                      </p:cBhvr>
                                      <p:tavLst>
                                        <p:tav tm="0">
                                          <p:val>
                                            <p:strVal val="#ppt_w"/>
                                          </p:val>
                                        </p:tav>
                                        <p:tav tm="100000">
                                          <p:val>
                                            <p:strVal val="#ppt_w*.05"/>
                                          </p:val>
                                        </p:tav>
                                      </p:tavLst>
                                    </p:anim>
                                    <p:anim calcmode="lin" valueType="num">
                                      <p:cBhvr>
                                        <p:cTn id="108" dur="500" accel="50000" fill="hold">
                                          <p:stCondLst>
                                            <p:cond delay="500"/>
                                          </p:stCondLst>
                                        </p:cTn>
                                        <p:tgtEl>
                                          <p:spTgt spid="71"/>
                                        </p:tgtEl>
                                        <p:attrNameLst>
                                          <p:attrName>ppt_w</p:attrName>
                                        </p:attrNameLst>
                                      </p:cBhvr>
                                      <p:tavLst>
                                        <p:tav tm="0">
                                          <p:val>
                                            <p:strVal val="#ppt_w*.05"/>
                                          </p:val>
                                        </p:tav>
                                        <p:tav tm="100000">
                                          <p:val>
                                            <p:strVal val="#ppt_w"/>
                                          </p:val>
                                        </p:tav>
                                      </p:tavLst>
                                    </p:anim>
                                    <p:anim calcmode="lin" valueType="num">
                                      <p:cBhvr>
                                        <p:cTn id="109" dur="1000" fill="hold"/>
                                        <p:tgtEl>
                                          <p:spTgt spid="71"/>
                                        </p:tgtEl>
                                        <p:attrNameLst>
                                          <p:attrName>ppt_h</p:attrName>
                                        </p:attrNameLst>
                                      </p:cBhvr>
                                      <p:tavLst>
                                        <p:tav tm="0">
                                          <p:val>
                                            <p:strVal val="#ppt_h"/>
                                          </p:val>
                                        </p:tav>
                                        <p:tav tm="100000">
                                          <p:val>
                                            <p:strVal val="#ppt_h"/>
                                          </p:val>
                                        </p:tav>
                                      </p:tavLst>
                                    </p:anim>
                                    <p:anim calcmode="lin" valueType="num">
                                      <p:cBhvr>
                                        <p:cTn id="110" dur="500" decel="50000" fill="hold">
                                          <p:stCondLst>
                                            <p:cond delay="0"/>
                                          </p:stCondLst>
                                        </p:cTn>
                                        <p:tgtEl>
                                          <p:spTgt spid="71"/>
                                        </p:tgtEl>
                                        <p:attrNameLst>
                                          <p:attrName>ppt_x</p:attrName>
                                        </p:attrNameLst>
                                      </p:cBhvr>
                                      <p:tavLst>
                                        <p:tav tm="0">
                                          <p:val>
                                            <p:strVal val="#ppt_x+.4"/>
                                          </p:val>
                                        </p:tav>
                                        <p:tav tm="100000">
                                          <p:val>
                                            <p:strVal val="#ppt_x"/>
                                          </p:val>
                                        </p:tav>
                                      </p:tavLst>
                                    </p:anim>
                                    <p:anim calcmode="lin" valueType="num">
                                      <p:cBhvr>
                                        <p:cTn id="111" dur="500" decel="50000" fill="hold">
                                          <p:stCondLst>
                                            <p:cond delay="0"/>
                                          </p:stCondLst>
                                        </p:cTn>
                                        <p:tgtEl>
                                          <p:spTgt spid="71"/>
                                        </p:tgtEl>
                                        <p:attrNameLst>
                                          <p:attrName>ppt_y</p:attrName>
                                        </p:attrNameLst>
                                      </p:cBhvr>
                                      <p:tavLst>
                                        <p:tav tm="0">
                                          <p:val>
                                            <p:strVal val="#ppt_y-.2"/>
                                          </p:val>
                                        </p:tav>
                                        <p:tav tm="100000">
                                          <p:val>
                                            <p:strVal val="#ppt_y+.1"/>
                                          </p:val>
                                        </p:tav>
                                      </p:tavLst>
                                    </p:anim>
                                    <p:anim calcmode="lin" valueType="num">
                                      <p:cBhvr>
                                        <p:cTn id="112" dur="500" accel="50000" fill="hold">
                                          <p:stCondLst>
                                            <p:cond delay="500"/>
                                          </p:stCondLst>
                                        </p:cTn>
                                        <p:tgtEl>
                                          <p:spTgt spid="71"/>
                                        </p:tgtEl>
                                        <p:attrNameLst>
                                          <p:attrName>ppt_y</p:attrName>
                                        </p:attrNameLst>
                                      </p:cBhvr>
                                      <p:tavLst>
                                        <p:tav tm="0">
                                          <p:val>
                                            <p:strVal val="#ppt_y+.1"/>
                                          </p:val>
                                        </p:tav>
                                        <p:tav tm="100000">
                                          <p:val>
                                            <p:strVal val="#ppt_y"/>
                                          </p:val>
                                        </p:tav>
                                      </p:tavLst>
                                    </p:anim>
                                    <p:animEffect transition="in" filter="fade">
                                      <p:cBhvr>
                                        <p:cTn id="113" dur="1000" decel="50000">
                                          <p:stCondLst>
                                            <p:cond delay="0"/>
                                          </p:stCondLst>
                                        </p:cTn>
                                        <p:tgtEl>
                                          <p:spTgt spid="71"/>
                                        </p:tgtEl>
                                      </p:cBhvr>
                                    </p:animEffect>
                                  </p:childTnLst>
                                </p:cTn>
                              </p:par>
                            </p:childTnLst>
                          </p:cTn>
                        </p:par>
                        <p:par>
                          <p:cTn id="114" fill="hold">
                            <p:stCondLst>
                              <p:cond delay="10000"/>
                            </p:stCondLst>
                            <p:childTnLst>
                              <p:par>
                                <p:cTn id="115" presetID="25" presetClass="entr" presetSubtype="0" fill="hold" grpId="0" nodeType="afterEffect">
                                  <p:stCondLst>
                                    <p:cond delay="0"/>
                                  </p:stCondLst>
                                  <p:childTnLst>
                                    <p:set>
                                      <p:cBhvr>
                                        <p:cTn id="116" dur="1" fill="hold">
                                          <p:stCondLst>
                                            <p:cond delay="0"/>
                                          </p:stCondLst>
                                        </p:cTn>
                                        <p:tgtEl>
                                          <p:spTgt spid="72"/>
                                        </p:tgtEl>
                                        <p:attrNameLst>
                                          <p:attrName>style.visibility</p:attrName>
                                        </p:attrNameLst>
                                      </p:cBhvr>
                                      <p:to>
                                        <p:strVal val="visible"/>
                                      </p:to>
                                    </p:set>
                                    <p:anim calcmode="lin" valueType="num">
                                      <p:cBhvr>
                                        <p:cTn id="117" dur="500" decel="50000" fill="hold">
                                          <p:stCondLst>
                                            <p:cond delay="0"/>
                                          </p:stCondLst>
                                        </p:cTn>
                                        <p:tgtEl>
                                          <p:spTgt spid="72"/>
                                        </p:tgtEl>
                                        <p:attrNameLst>
                                          <p:attrName>style.rotation</p:attrName>
                                        </p:attrNameLst>
                                      </p:cBhvr>
                                      <p:tavLst>
                                        <p:tav tm="0">
                                          <p:val>
                                            <p:fltVal val="-90"/>
                                          </p:val>
                                        </p:tav>
                                        <p:tav tm="100000">
                                          <p:val>
                                            <p:fltVal val="0"/>
                                          </p:val>
                                        </p:tav>
                                      </p:tavLst>
                                    </p:anim>
                                    <p:anim calcmode="lin" valueType="num">
                                      <p:cBhvr>
                                        <p:cTn id="118" dur="500" decel="50000" fill="hold">
                                          <p:stCondLst>
                                            <p:cond delay="0"/>
                                          </p:stCondLst>
                                        </p:cTn>
                                        <p:tgtEl>
                                          <p:spTgt spid="72"/>
                                        </p:tgtEl>
                                        <p:attrNameLst>
                                          <p:attrName>ppt_w</p:attrName>
                                        </p:attrNameLst>
                                      </p:cBhvr>
                                      <p:tavLst>
                                        <p:tav tm="0">
                                          <p:val>
                                            <p:strVal val="#ppt_w"/>
                                          </p:val>
                                        </p:tav>
                                        <p:tav tm="100000">
                                          <p:val>
                                            <p:strVal val="#ppt_w*.05"/>
                                          </p:val>
                                        </p:tav>
                                      </p:tavLst>
                                    </p:anim>
                                    <p:anim calcmode="lin" valueType="num">
                                      <p:cBhvr>
                                        <p:cTn id="119" dur="500" accel="50000" fill="hold">
                                          <p:stCondLst>
                                            <p:cond delay="500"/>
                                          </p:stCondLst>
                                        </p:cTn>
                                        <p:tgtEl>
                                          <p:spTgt spid="72"/>
                                        </p:tgtEl>
                                        <p:attrNameLst>
                                          <p:attrName>ppt_w</p:attrName>
                                        </p:attrNameLst>
                                      </p:cBhvr>
                                      <p:tavLst>
                                        <p:tav tm="0">
                                          <p:val>
                                            <p:strVal val="#ppt_w*.05"/>
                                          </p:val>
                                        </p:tav>
                                        <p:tav tm="100000">
                                          <p:val>
                                            <p:strVal val="#ppt_w"/>
                                          </p:val>
                                        </p:tav>
                                      </p:tavLst>
                                    </p:anim>
                                    <p:anim calcmode="lin" valueType="num">
                                      <p:cBhvr>
                                        <p:cTn id="120" dur="1000" fill="hold"/>
                                        <p:tgtEl>
                                          <p:spTgt spid="72"/>
                                        </p:tgtEl>
                                        <p:attrNameLst>
                                          <p:attrName>ppt_h</p:attrName>
                                        </p:attrNameLst>
                                      </p:cBhvr>
                                      <p:tavLst>
                                        <p:tav tm="0">
                                          <p:val>
                                            <p:strVal val="#ppt_h"/>
                                          </p:val>
                                        </p:tav>
                                        <p:tav tm="100000">
                                          <p:val>
                                            <p:strVal val="#ppt_h"/>
                                          </p:val>
                                        </p:tav>
                                      </p:tavLst>
                                    </p:anim>
                                    <p:anim calcmode="lin" valueType="num">
                                      <p:cBhvr>
                                        <p:cTn id="121" dur="500" decel="50000" fill="hold">
                                          <p:stCondLst>
                                            <p:cond delay="0"/>
                                          </p:stCondLst>
                                        </p:cTn>
                                        <p:tgtEl>
                                          <p:spTgt spid="72"/>
                                        </p:tgtEl>
                                        <p:attrNameLst>
                                          <p:attrName>ppt_x</p:attrName>
                                        </p:attrNameLst>
                                      </p:cBhvr>
                                      <p:tavLst>
                                        <p:tav tm="0">
                                          <p:val>
                                            <p:strVal val="#ppt_x+.4"/>
                                          </p:val>
                                        </p:tav>
                                        <p:tav tm="100000">
                                          <p:val>
                                            <p:strVal val="#ppt_x"/>
                                          </p:val>
                                        </p:tav>
                                      </p:tavLst>
                                    </p:anim>
                                    <p:anim calcmode="lin" valueType="num">
                                      <p:cBhvr>
                                        <p:cTn id="122" dur="500" decel="50000" fill="hold">
                                          <p:stCondLst>
                                            <p:cond delay="0"/>
                                          </p:stCondLst>
                                        </p:cTn>
                                        <p:tgtEl>
                                          <p:spTgt spid="72"/>
                                        </p:tgtEl>
                                        <p:attrNameLst>
                                          <p:attrName>ppt_y</p:attrName>
                                        </p:attrNameLst>
                                      </p:cBhvr>
                                      <p:tavLst>
                                        <p:tav tm="0">
                                          <p:val>
                                            <p:strVal val="#ppt_y-.2"/>
                                          </p:val>
                                        </p:tav>
                                        <p:tav tm="100000">
                                          <p:val>
                                            <p:strVal val="#ppt_y+.1"/>
                                          </p:val>
                                        </p:tav>
                                      </p:tavLst>
                                    </p:anim>
                                    <p:anim calcmode="lin" valueType="num">
                                      <p:cBhvr>
                                        <p:cTn id="123" dur="500" accel="50000" fill="hold">
                                          <p:stCondLst>
                                            <p:cond delay="500"/>
                                          </p:stCondLst>
                                        </p:cTn>
                                        <p:tgtEl>
                                          <p:spTgt spid="72"/>
                                        </p:tgtEl>
                                        <p:attrNameLst>
                                          <p:attrName>ppt_y</p:attrName>
                                        </p:attrNameLst>
                                      </p:cBhvr>
                                      <p:tavLst>
                                        <p:tav tm="0">
                                          <p:val>
                                            <p:strVal val="#ppt_y+.1"/>
                                          </p:val>
                                        </p:tav>
                                        <p:tav tm="100000">
                                          <p:val>
                                            <p:strVal val="#ppt_y"/>
                                          </p:val>
                                        </p:tav>
                                      </p:tavLst>
                                    </p:anim>
                                    <p:animEffect transition="in" filter="fade">
                                      <p:cBhvr>
                                        <p:cTn id="124" dur="1000" decel="50000">
                                          <p:stCondLst>
                                            <p:cond delay="0"/>
                                          </p:stCondLst>
                                        </p:cTn>
                                        <p:tgtEl>
                                          <p:spTgt spid="72"/>
                                        </p:tgtEl>
                                      </p:cBhvr>
                                    </p:animEffect>
                                  </p:childTnLst>
                                </p:cTn>
                              </p:par>
                            </p:childTnLst>
                          </p:cTn>
                        </p:par>
                        <p:par>
                          <p:cTn id="125" fill="hold">
                            <p:stCondLst>
                              <p:cond delay="11000"/>
                            </p:stCondLst>
                            <p:childTnLst>
                              <p:par>
                                <p:cTn id="126" presetID="25" presetClass="entr" presetSubtype="0" fill="hold" grpId="0" nodeType="afterEffect">
                                  <p:stCondLst>
                                    <p:cond delay="0"/>
                                  </p:stCondLst>
                                  <p:childTnLst>
                                    <p:set>
                                      <p:cBhvr>
                                        <p:cTn id="127" dur="1" fill="hold">
                                          <p:stCondLst>
                                            <p:cond delay="0"/>
                                          </p:stCondLst>
                                        </p:cTn>
                                        <p:tgtEl>
                                          <p:spTgt spid="73"/>
                                        </p:tgtEl>
                                        <p:attrNameLst>
                                          <p:attrName>style.visibility</p:attrName>
                                        </p:attrNameLst>
                                      </p:cBhvr>
                                      <p:to>
                                        <p:strVal val="visible"/>
                                      </p:to>
                                    </p:set>
                                    <p:anim calcmode="lin" valueType="num">
                                      <p:cBhvr>
                                        <p:cTn id="128" dur="500" decel="50000" fill="hold">
                                          <p:stCondLst>
                                            <p:cond delay="0"/>
                                          </p:stCondLst>
                                        </p:cTn>
                                        <p:tgtEl>
                                          <p:spTgt spid="73"/>
                                        </p:tgtEl>
                                        <p:attrNameLst>
                                          <p:attrName>style.rotation</p:attrName>
                                        </p:attrNameLst>
                                      </p:cBhvr>
                                      <p:tavLst>
                                        <p:tav tm="0">
                                          <p:val>
                                            <p:fltVal val="-90"/>
                                          </p:val>
                                        </p:tav>
                                        <p:tav tm="100000">
                                          <p:val>
                                            <p:fltVal val="0"/>
                                          </p:val>
                                        </p:tav>
                                      </p:tavLst>
                                    </p:anim>
                                    <p:anim calcmode="lin" valueType="num">
                                      <p:cBhvr>
                                        <p:cTn id="129" dur="500" decel="50000" fill="hold">
                                          <p:stCondLst>
                                            <p:cond delay="0"/>
                                          </p:stCondLst>
                                        </p:cTn>
                                        <p:tgtEl>
                                          <p:spTgt spid="73"/>
                                        </p:tgtEl>
                                        <p:attrNameLst>
                                          <p:attrName>ppt_w</p:attrName>
                                        </p:attrNameLst>
                                      </p:cBhvr>
                                      <p:tavLst>
                                        <p:tav tm="0">
                                          <p:val>
                                            <p:strVal val="#ppt_w"/>
                                          </p:val>
                                        </p:tav>
                                        <p:tav tm="100000">
                                          <p:val>
                                            <p:strVal val="#ppt_w*.05"/>
                                          </p:val>
                                        </p:tav>
                                      </p:tavLst>
                                    </p:anim>
                                    <p:anim calcmode="lin" valueType="num">
                                      <p:cBhvr>
                                        <p:cTn id="130" dur="500" accel="50000" fill="hold">
                                          <p:stCondLst>
                                            <p:cond delay="500"/>
                                          </p:stCondLst>
                                        </p:cTn>
                                        <p:tgtEl>
                                          <p:spTgt spid="73"/>
                                        </p:tgtEl>
                                        <p:attrNameLst>
                                          <p:attrName>ppt_w</p:attrName>
                                        </p:attrNameLst>
                                      </p:cBhvr>
                                      <p:tavLst>
                                        <p:tav tm="0">
                                          <p:val>
                                            <p:strVal val="#ppt_w*.05"/>
                                          </p:val>
                                        </p:tav>
                                        <p:tav tm="100000">
                                          <p:val>
                                            <p:strVal val="#ppt_w"/>
                                          </p:val>
                                        </p:tav>
                                      </p:tavLst>
                                    </p:anim>
                                    <p:anim calcmode="lin" valueType="num">
                                      <p:cBhvr>
                                        <p:cTn id="131" dur="1000" fill="hold"/>
                                        <p:tgtEl>
                                          <p:spTgt spid="73"/>
                                        </p:tgtEl>
                                        <p:attrNameLst>
                                          <p:attrName>ppt_h</p:attrName>
                                        </p:attrNameLst>
                                      </p:cBhvr>
                                      <p:tavLst>
                                        <p:tav tm="0">
                                          <p:val>
                                            <p:strVal val="#ppt_h"/>
                                          </p:val>
                                        </p:tav>
                                        <p:tav tm="100000">
                                          <p:val>
                                            <p:strVal val="#ppt_h"/>
                                          </p:val>
                                        </p:tav>
                                      </p:tavLst>
                                    </p:anim>
                                    <p:anim calcmode="lin" valueType="num">
                                      <p:cBhvr>
                                        <p:cTn id="132" dur="500" decel="50000" fill="hold">
                                          <p:stCondLst>
                                            <p:cond delay="0"/>
                                          </p:stCondLst>
                                        </p:cTn>
                                        <p:tgtEl>
                                          <p:spTgt spid="73"/>
                                        </p:tgtEl>
                                        <p:attrNameLst>
                                          <p:attrName>ppt_x</p:attrName>
                                        </p:attrNameLst>
                                      </p:cBhvr>
                                      <p:tavLst>
                                        <p:tav tm="0">
                                          <p:val>
                                            <p:strVal val="#ppt_x+.4"/>
                                          </p:val>
                                        </p:tav>
                                        <p:tav tm="100000">
                                          <p:val>
                                            <p:strVal val="#ppt_x"/>
                                          </p:val>
                                        </p:tav>
                                      </p:tavLst>
                                    </p:anim>
                                    <p:anim calcmode="lin" valueType="num">
                                      <p:cBhvr>
                                        <p:cTn id="133" dur="500" decel="50000" fill="hold">
                                          <p:stCondLst>
                                            <p:cond delay="0"/>
                                          </p:stCondLst>
                                        </p:cTn>
                                        <p:tgtEl>
                                          <p:spTgt spid="73"/>
                                        </p:tgtEl>
                                        <p:attrNameLst>
                                          <p:attrName>ppt_y</p:attrName>
                                        </p:attrNameLst>
                                      </p:cBhvr>
                                      <p:tavLst>
                                        <p:tav tm="0">
                                          <p:val>
                                            <p:strVal val="#ppt_y-.2"/>
                                          </p:val>
                                        </p:tav>
                                        <p:tav tm="100000">
                                          <p:val>
                                            <p:strVal val="#ppt_y+.1"/>
                                          </p:val>
                                        </p:tav>
                                      </p:tavLst>
                                    </p:anim>
                                    <p:anim calcmode="lin" valueType="num">
                                      <p:cBhvr>
                                        <p:cTn id="134" dur="500" accel="50000" fill="hold">
                                          <p:stCondLst>
                                            <p:cond delay="500"/>
                                          </p:stCondLst>
                                        </p:cTn>
                                        <p:tgtEl>
                                          <p:spTgt spid="73"/>
                                        </p:tgtEl>
                                        <p:attrNameLst>
                                          <p:attrName>ppt_y</p:attrName>
                                        </p:attrNameLst>
                                      </p:cBhvr>
                                      <p:tavLst>
                                        <p:tav tm="0">
                                          <p:val>
                                            <p:strVal val="#ppt_y+.1"/>
                                          </p:val>
                                        </p:tav>
                                        <p:tav tm="100000">
                                          <p:val>
                                            <p:strVal val="#ppt_y"/>
                                          </p:val>
                                        </p:tav>
                                      </p:tavLst>
                                    </p:anim>
                                    <p:animEffect transition="in" filter="fade">
                                      <p:cBhvr>
                                        <p:cTn id="135" dur="1000" decel="50000">
                                          <p:stCondLst>
                                            <p:cond delay="0"/>
                                          </p:stCondLst>
                                        </p:cTn>
                                        <p:tgtEl>
                                          <p:spTgt spid="73"/>
                                        </p:tgtEl>
                                      </p:cBhvr>
                                    </p:animEffect>
                                  </p:childTnLst>
                                </p:cTn>
                              </p:par>
                            </p:childTnLst>
                          </p:cTn>
                        </p:par>
                        <p:par>
                          <p:cTn id="136" fill="hold">
                            <p:stCondLst>
                              <p:cond delay="12000"/>
                            </p:stCondLst>
                            <p:childTnLst>
                              <p:par>
                                <p:cTn id="137" presetID="25" presetClass="entr" presetSubtype="0" fill="hold" grpId="0" nodeType="afterEffect">
                                  <p:stCondLst>
                                    <p:cond delay="0"/>
                                  </p:stCondLst>
                                  <p:childTnLst>
                                    <p:set>
                                      <p:cBhvr>
                                        <p:cTn id="138" dur="1" fill="hold">
                                          <p:stCondLst>
                                            <p:cond delay="0"/>
                                          </p:stCondLst>
                                        </p:cTn>
                                        <p:tgtEl>
                                          <p:spTgt spid="74"/>
                                        </p:tgtEl>
                                        <p:attrNameLst>
                                          <p:attrName>style.visibility</p:attrName>
                                        </p:attrNameLst>
                                      </p:cBhvr>
                                      <p:to>
                                        <p:strVal val="visible"/>
                                      </p:to>
                                    </p:set>
                                    <p:anim calcmode="lin" valueType="num">
                                      <p:cBhvr>
                                        <p:cTn id="139" dur="500" decel="50000" fill="hold">
                                          <p:stCondLst>
                                            <p:cond delay="0"/>
                                          </p:stCondLst>
                                        </p:cTn>
                                        <p:tgtEl>
                                          <p:spTgt spid="74"/>
                                        </p:tgtEl>
                                        <p:attrNameLst>
                                          <p:attrName>style.rotation</p:attrName>
                                        </p:attrNameLst>
                                      </p:cBhvr>
                                      <p:tavLst>
                                        <p:tav tm="0">
                                          <p:val>
                                            <p:fltVal val="-90"/>
                                          </p:val>
                                        </p:tav>
                                        <p:tav tm="100000">
                                          <p:val>
                                            <p:fltVal val="0"/>
                                          </p:val>
                                        </p:tav>
                                      </p:tavLst>
                                    </p:anim>
                                    <p:anim calcmode="lin" valueType="num">
                                      <p:cBhvr>
                                        <p:cTn id="140" dur="500" decel="50000" fill="hold">
                                          <p:stCondLst>
                                            <p:cond delay="0"/>
                                          </p:stCondLst>
                                        </p:cTn>
                                        <p:tgtEl>
                                          <p:spTgt spid="74"/>
                                        </p:tgtEl>
                                        <p:attrNameLst>
                                          <p:attrName>ppt_w</p:attrName>
                                        </p:attrNameLst>
                                      </p:cBhvr>
                                      <p:tavLst>
                                        <p:tav tm="0">
                                          <p:val>
                                            <p:strVal val="#ppt_w"/>
                                          </p:val>
                                        </p:tav>
                                        <p:tav tm="100000">
                                          <p:val>
                                            <p:strVal val="#ppt_w*.05"/>
                                          </p:val>
                                        </p:tav>
                                      </p:tavLst>
                                    </p:anim>
                                    <p:anim calcmode="lin" valueType="num">
                                      <p:cBhvr>
                                        <p:cTn id="141" dur="500" accel="50000" fill="hold">
                                          <p:stCondLst>
                                            <p:cond delay="500"/>
                                          </p:stCondLst>
                                        </p:cTn>
                                        <p:tgtEl>
                                          <p:spTgt spid="74"/>
                                        </p:tgtEl>
                                        <p:attrNameLst>
                                          <p:attrName>ppt_w</p:attrName>
                                        </p:attrNameLst>
                                      </p:cBhvr>
                                      <p:tavLst>
                                        <p:tav tm="0">
                                          <p:val>
                                            <p:strVal val="#ppt_w*.05"/>
                                          </p:val>
                                        </p:tav>
                                        <p:tav tm="100000">
                                          <p:val>
                                            <p:strVal val="#ppt_w"/>
                                          </p:val>
                                        </p:tav>
                                      </p:tavLst>
                                    </p:anim>
                                    <p:anim calcmode="lin" valueType="num">
                                      <p:cBhvr>
                                        <p:cTn id="142" dur="1000" fill="hold"/>
                                        <p:tgtEl>
                                          <p:spTgt spid="74"/>
                                        </p:tgtEl>
                                        <p:attrNameLst>
                                          <p:attrName>ppt_h</p:attrName>
                                        </p:attrNameLst>
                                      </p:cBhvr>
                                      <p:tavLst>
                                        <p:tav tm="0">
                                          <p:val>
                                            <p:strVal val="#ppt_h"/>
                                          </p:val>
                                        </p:tav>
                                        <p:tav tm="100000">
                                          <p:val>
                                            <p:strVal val="#ppt_h"/>
                                          </p:val>
                                        </p:tav>
                                      </p:tavLst>
                                    </p:anim>
                                    <p:anim calcmode="lin" valueType="num">
                                      <p:cBhvr>
                                        <p:cTn id="143" dur="500" decel="50000" fill="hold">
                                          <p:stCondLst>
                                            <p:cond delay="0"/>
                                          </p:stCondLst>
                                        </p:cTn>
                                        <p:tgtEl>
                                          <p:spTgt spid="74"/>
                                        </p:tgtEl>
                                        <p:attrNameLst>
                                          <p:attrName>ppt_x</p:attrName>
                                        </p:attrNameLst>
                                      </p:cBhvr>
                                      <p:tavLst>
                                        <p:tav tm="0">
                                          <p:val>
                                            <p:strVal val="#ppt_x+.4"/>
                                          </p:val>
                                        </p:tav>
                                        <p:tav tm="100000">
                                          <p:val>
                                            <p:strVal val="#ppt_x"/>
                                          </p:val>
                                        </p:tav>
                                      </p:tavLst>
                                    </p:anim>
                                    <p:anim calcmode="lin" valueType="num">
                                      <p:cBhvr>
                                        <p:cTn id="144" dur="500" decel="50000" fill="hold">
                                          <p:stCondLst>
                                            <p:cond delay="0"/>
                                          </p:stCondLst>
                                        </p:cTn>
                                        <p:tgtEl>
                                          <p:spTgt spid="74"/>
                                        </p:tgtEl>
                                        <p:attrNameLst>
                                          <p:attrName>ppt_y</p:attrName>
                                        </p:attrNameLst>
                                      </p:cBhvr>
                                      <p:tavLst>
                                        <p:tav tm="0">
                                          <p:val>
                                            <p:strVal val="#ppt_y-.2"/>
                                          </p:val>
                                        </p:tav>
                                        <p:tav tm="100000">
                                          <p:val>
                                            <p:strVal val="#ppt_y+.1"/>
                                          </p:val>
                                        </p:tav>
                                      </p:tavLst>
                                    </p:anim>
                                    <p:anim calcmode="lin" valueType="num">
                                      <p:cBhvr>
                                        <p:cTn id="145" dur="500" accel="50000" fill="hold">
                                          <p:stCondLst>
                                            <p:cond delay="500"/>
                                          </p:stCondLst>
                                        </p:cTn>
                                        <p:tgtEl>
                                          <p:spTgt spid="74"/>
                                        </p:tgtEl>
                                        <p:attrNameLst>
                                          <p:attrName>ppt_y</p:attrName>
                                        </p:attrNameLst>
                                      </p:cBhvr>
                                      <p:tavLst>
                                        <p:tav tm="0">
                                          <p:val>
                                            <p:strVal val="#ppt_y+.1"/>
                                          </p:val>
                                        </p:tav>
                                        <p:tav tm="100000">
                                          <p:val>
                                            <p:strVal val="#ppt_y"/>
                                          </p:val>
                                        </p:tav>
                                      </p:tavLst>
                                    </p:anim>
                                    <p:animEffect transition="in" filter="fade">
                                      <p:cBhvr>
                                        <p:cTn id="146" dur="1000" decel="50000">
                                          <p:stCondLst>
                                            <p:cond delay="0"/>
                                          </p:stCondLst>
                                        </p:cTn>
                                        <p:tgtEl>
                                          <p:spTgt spid="74"/>
                                        </p:tgtEl>
                                      </p:cBhvr>
                                    </p:animEffect>
                                  </p:childTnLst>
                                </p:cTn>
                              </p:par>
                            </p:childTnLst>
                          </p:cTn>
                        </p:par>
                        <p:par>
                          <p:cTn id="147" fill="hold">
                            <p:stCondLst>
                              <p:cond delay="13000"/>
                            </p:stCondLst>
                            <p:childTnLst>
                              <p:par>
                                <p:cTn id="148" presetID="25" presetClass="entr" presetSubtype="0" fill="hold" grpId="0" nodeType="afterEffect">
                                  <p:stCondLst>
                                    <p:cond delay="0"/>
                                  </p:stCondLst>
                                  <p:childTnLst>
                                    <p:set>
                                      <p:cBhvr>
                                        <p:cTn id="149" dur="1" fill="hold">
                                          <p:stCondLst>
                                            <p:cond delay="0"/>
                                          </p:stCondLst>
                                        </p:cTn>
                                        <p:tgtEl>
                                          <p:spTgt spid="75"/>
                                        </p:tgtEl>
                                        <p:attrNameLst>
                                          <p:attrName>style.visibility</p:attrName>
                                        </p:attrNameLst>
                                      </p:cBhvr>
                                      <p:to>
                                        <p:strVal val="visible"/>
                                      </p:to>
                                    </p:set>
                                    <p:anim calcmode="lin" valueType="num">
                                      <p:cBhvr>
                                        <p:cTn id="150" dur="500" decel="50000" fill="hold">
                                          <p:stCondLst>
                                            <p:cond delay="0"/>
                                          </p:stCondLst>
                                        </p:cTn>
                                        <p:tgtEl>
                                          <p:spTgt spid="75"/>
                                        </p:tgtEl>
                                        <p:attrNameLst>
                                          <p:attrName>style.rotation</p:attrName>
                                        </p:attrNameLst>
                                      </p:cBhvr>
                                      <p:tavLst>
                                        <p:tav tm="0">
                                          <p:val>
                                            <p:fltVal val="-90"/>
                                          </p:val>
                                        </p:tav>
                                        <p:tav tm="100000">
                                          <p:val>
                                            <p:fltVal val="0"/>
                                          </p:val>
                                        </p:tav>
                                      </p:tavLst>
                                    </p:anim>
                                    <p:anim calcmode="lin" valueType="num">
                                      <p:cBhvr>
                                        <p:cTn id="151" dur="500" decel="50000" fill="hold">
                                          <p:stCondLst>
                                            <p:cond delay="0"/>
                                          </p:stCondLst>
                                        </p:cTn>
                                        <p:tgtEl>
                                          <p:spTgt spid="75"/>
                                        </p:tgtEl>
                                        <p:attrNameLst>
                                          <p:attrName>ppt_w</p:attrName>
                                        </p:attrNameLst>
                                      </p:cBhvr>
                                      <p:tavLst>
                                        <p:tav tm="0">
                                          <p:val>
                                            <p:strVal val="#ppt_w"/>
                                          </p:val>
                                        </p:tav>
                                        <p:tav tm="100000">
                                          <p:val>
                                            <p:strVal val="#ppt_w*.05"/>
                                          </p:val>
                                        </p:tav>
                                      </p:tavLst>
                                    </p:anim>
                                    <p:anim calcmode="lin" valueType="num">
                                      <p:cBhvr>
                                        <p:cTn id="152" dur="500" accel="50000" fill="hold">
                                          <p:stCondLst>
                                            <p:cond delay="500"/>
                                          </p:stCondLst>
                                        </p:cTn>
                                        <p:tgtEl>
                                          <p:spTgt spid="75"/>
                                        </p:tgtEl>
                                        <p:attrNameLst>
                                          <p:attrName>ppt_w</p:attrName>
                                        </p:attrNameLst>
                                      </p:cBhvr>
                                      <p:tavLst>
                                        <p:tav tm="0">
                                          <p:val>
                                            <p:strVal val="#ppt_w*.05"/>
                                          </p:val>
                                        </p:tav>
                                        <p:tav tm="100000">
                                          <p:val>
                                            <p:strVal val="#ppt_w"/>
                                          </p:val>
                                        </p:tav>
                                      </p:tavLst>
                                    </p:anim>
                                    <p:anim calcmode="lin" valueType="num">
                                      <p:cBhvr>
                                        <p:cTn id="153" dur="1000" fill="hold"/>
                                        <p:tgtEl>
                                          <p:spTgt spid="75"/>
                                        </p:tgtEl>
                                        <p:attrNameLst>
                                          <p:attrName>ppt_h</p:attrName>
                                        </p:attrNameLst>
                                      </p:cBhvr>
                                      <p:tavLst>
                                        <p:tav tm="0">
                                          <p:val>
                                            <p:strVal val="#ppt_h"/>
                                          </p:val>
                                        </p:tav>
                                        <p:tav tm="100000">
                                          <p:val>
                                            <p:strVal val="#ppt_h"/>
                                          </p:val>
                                        </p:tav>
                                      </p:tavLst>
                                    </p:anim>
                                    <p:anim calcmode="lin" valueType="num">
                                      <p:cBhvr>
                                        <p:cTn id="154" dur="500" decel="50000" fill="hold">
                                          <p:stCondLst>
                                            <p:cond delay="0"/>
                                          </p:stCondLst>
                                        </p:cTn>
                                        <p:tgtEl>
                                          <p:spTgt spid="75"/>
                                        </p:tgtEl>
                                        <p:attrNameLst>
                                          <p:attrName>ppt_x</p:attrName>
                                        </p:attrNameLst>
                                      </p:cBhvr>
                                      <p:tavLst>
                                        <p:tav tm="0">
                                          <p:val>
                                            <p:strVal val="#ppt_x+.4"/>
                                          </p:val>
                                        </p:tav>
                                        <p:tav tm="100000">
                                          <p:val>
                                            <p:strVal val="#ppt_x"/>
                                          </p:val>
                                        </p:tav>
                                      </p:tavLst>
                                    </p:anim>
                                    <p:anim calcmode="lin" valueType="num">
                                      <p:cBhvr>
                                        <p:cTn id="155" dur="500" decel="50000" fill="hold">
                                          <p:stCondLst>
                                            <p:cond delay="0"/>
                                          </p:stCondLst>
                                        </p:cTn>
                                        <p:tgtEl>
                                          <p:spTgt spid="75"/>
                                        </p:tgtEl>
                                        <p:attrNameLst>
                                          <p:attrName>ppt_y</p:attrName>
                                        </p:attrNameLst>
                                      </p:cBhvr>
                                      <p:tavLst>
                                        <p:tav tm="0">
                                          <p:val>
                                            <p:strVal val="#ppt_y-.2"/>
                                          </p:val>
                                        </p:tav>
                                        <p:tav tm="100000">
                                          <p:val>
                                            <p:strVal val="#ppt_y+.1"/>
                                          </p:val>
                                        </p:tav>
                                      </p:tavLst>
                                    </p:anim>
                                    <p:anim calcmode="lin" valueType="num">
                                      <p:cBhvr>
                                        <p:cTn id="156" dur="500" accel="50000" fill="hold">
                                          <p:stCondLst>
                                            <p:cond delay="500"/>
                                          </p:stCondLst>
                                        </p:cTn>
                                        <p:tgtEl>
                                          <p:spTgt spid="75"/>
                                        </p:tgtEl>
                                        <p:attrNameLst>
                                          <p:attrName>ppt_y</p:attrName>
                                        </p:attrNameLst>
                                      </p:cBhvr>
                                      <p:tavLst>
                                        <p:tav tm="0">
                                          <p:val>
                                            <p:strVal val="#ppt_y+.1"/>
                                          </p:val>
                                        </p:tav>
                                        <p:tav tm="100000">
                                          <p:val>
                                            <p:strVal val="#ppt_y"/>
                                          </p:val>
                                        </p:tav>
                                      </p:tavLst>
                                    </p:anim>
                                    <p:animEffect transition="in" filter="fade">
                                      <p:cBhvr>
                                        <p:cTn id="157" dur="1000" decel="50000">
                                          <p:stCondLst>
                                            <p:cond delay="0"/>
                                          </p:stCondLst>
                                        </p:cTn>
                                        <p:tgtEl>
                                          <p:spTgt spid="75"/>
                                        </p:tgtEl>
                                      </p:cBhvr>
                                    </p:animEffect>
                                  </p:childTnLst>
                                </p:cTn>
                              </p:par>
                            </p:childTnLst>
                          </p:cTn>
                        </p:par>
                        <p:par>
                          <p:cTn id="158" fill="hold">
                            <p:stCondLst>
                              <p:cond delay="14000"/>
                            </p:stCondLst>
                            <p:childTnLst>
                              <p:par>
                                <p:cTn id="159" presetID="25" presetClass="entr" presetSubtype="0" fill="hold" grpId="0" nodeType="afterEffect">
                                  <p:stCondLst>
                                    <p:cond delay="0"/>
                                  </p:stCondLst>
                                  <p:childTnLst>
                                    <p:set>
                                      <p:cBhvr>
                                        <p:cTn id="160" dur="1" fill="hold">
                                          <p:stCondLst>
                                            <p:cond delay="0"/>
                                          </p:stCondLst>
                                        </p:cTn>
                                        <p:tgtEl>
                                          <p:spTgt spid="76"/>
                                        </p:tgtEl>
                                        <p:attrNameLst>
                                          <p:attrName>style.visibility</p:attrName>
                                        </p:attrNameLst>
                                      </p:cBhvr>
                                      <p:to>
                                        <p:strVal val="visible"/>
                                      </p:to>
                                    </p:set>
                                    <p:anim calcmode="lin" valueType="num">
                                      <p:cBhvr>
                                        <p:cTn id="161" dur="500" decel="50000" fill="hold">
                                          <p:stCondLst>
                                            <p:cond delay="0"/>
                                          </p:stCondLst>
                                        </p:cTn>
                                        <p:tgtEl>
                                          <p:spTgt spid="76"/>
                                        </p:tgtEl>
                                        <p:attrNameLst>
                                          <p:attrName>style.rotation</p:attrName>
                                        </p:attrNameLst>
                                      </p:cBhvr>
                                      <p:tavLst>
                                        <p:tav tm="0">
                                          <p:val>
                                            <p:fltVal val="-90"/>
                                          </p:val>
                                        </p:tav>
                                        <p:tav tm="100000">
                                          <p:val>
                                            <p:fltVal val="0"/>
                                          </p:val>
                                        </p:tav>
                                      </p:tavLst>
                                    </p:anim>
                                    <p:anim calcmode="lin" valueType="num">
                                      <p:cBhvr>
                                        <p:cTn id="162" dur="500" decel="50000" fill="hold">
                                          <p:stCondLst>
                                            <p:cond delay="0"/>
                                          </p:stCondLst>
                                        </p:cTn>
                                        <p:tgtEl>
                                          <p:spTgt spid="76"/>
                                        </p:tgtEl>
                                        <p:attrNameLst>
                                          <p:attrName>ppt_w</p:attrName>
                                        </p:attrNameLst>
                                      </p:cBhvr>
                                      <p:tavLst>
                                        <p:tav tm="0">
                                          <p:val>
                                            <p:strVal val="#ppt_w"/>
                                          </p:val>
                                        </p:tav>
                                        <p:tav tm="100000">
                                          <p:val>
                                            <p:strVal val="#ppt_w*.05"/>
                                          </p:val>
                                        </p:tav>
                                      </p:tavLst>
                                    </p:anim>
                                    <p:anim calcmode="lin" valueType="num">
                                      <p:cBhvr>
                                        <p:cTn id="163" dur="500" accel="50000" fill="hold">
                                          <p:stCondLst>
                                            <p:cond delay="500"/>
                                          </p:stCondLst>
                                        </p:cTn>
                                        <p:tgtEl>
                                          <p:spTgt spid="76"/>
                                        </p:tgtEl>
                                        <p:attrNameLst>
                                          <p:attrName>ppt_w</p:attrName>
                                        </p:attrNameLst>
                                      </p:cBhvr>
                                      <p:tavLst>
                                        <p:tav tm="0">
                                          <p:val>
                                            <p:strVal val="#ppt_w*.05"/>
                                          </p:val>
                                        </p:tav>
                                        <p:tav tm="100000">
                                          <p:val>
                                            <p:strVal val="#ppt_w"/>
                                          </p:val>
                                        </p:tav>
                                      </p:tavLst>
                                    </p:anim>
                                    <p:anim calcmode="lin" valueType="num">
                                      <p:cBhvr>
                                        <p:cTn id="164" dur="1000" fill="hold"/>
                                        <p:tgtEl>
                                          <p:spTgt spid="76"/>
                                        </p:tgtEl>
                                        <p:attrNameLst>
                                          <p:attrName>ppt_h</p:attrName>
                                        </p:attrNameLst>
                                      </p:cBhvr>
                                      <p:tavLst>
                                        <p:tav tm="0">
                                          <p:val>
                                            <p:strVal val="#ppt_h"/>
                                          </p:val>
                                        </p:tav>
                                        <p:tav tm="100000">
                                          <p:val>
                                            <p:strVal val="#ppt_h"/>
                                          </p:val>
                                        </p:tav>
                                      </p:tavLst>
                                    </p:anim>
                                    <p:anim calcmode="lin" valueType="num">
                                      <p:cBhvr>
                                        <p:cTn id="165" dur="500" decel="50000" fill="hold">
                                          <p:stCondLst>
                                            <p:cond delay="0"/>
                                          </p:stCondLst>
                                        </p:cTn>
                                        <p:tgtEl>
                                          <p:spTgt spid="76"/>
                                        </p:tgtEl>
                                        <p:attrNameLst>
                                          <p:attrName>ppt_x</p:attrName>
                                        </p:attrNameLst>
                                      </p:cBhvr>
                                      <p:tavLst>
                                        <p:tav tm="0">
                                          <p:val>
                                            <p:strVal val="#ppt_x+.4"/>
                                          </p:val>
                                        </p:tav>
                                        <p:tav tm="100000">
                                          <p:val>
                                            <p:strVal val="#ppt_x"/>
                                          </p:val>
                                        </p:tav>
                                      </p:tavLst>
                                    </p:anim>
                                    <p:anim calcmode="lin" valueType="num">
                                      <p:cBhvr>
                                        <p:cTn id="166" dur="500" decel="50000" fill="hold">
                                          <p:stCondLst>
                                            <p:cond delay="0"/>
                                          </p:stCondLst>
                                        </p:cTn>
                                        <p:tgtEl>
                                          <p:spTgt spid="76"/>
                                        </p:tgtEl>
                                        <p:attrNameLst>
                                          <p:attrName>ppt_y</p:attrName>
                                        </p:attrNameLst>
                                      </p:cBhvr>
                                      <p:tavLst>
                                        <p:tav tm="0">
                                          <p:val>
                                            <p:strVal val="#ppt_y-.2"/>
                                          </p:val>
                                        </p:tav>
                                        <p:tav tm="100000">
                                          <p:val>
                                            <p:strVal val="#ppt_y+.1"/>
                                          </p:val>
                                        </p:tav>
                                      </p:tavLst>
                                    </p:anim>
                                    <p:anim calcmode="lin" valueType="num">
                                      <p:cBhvr>
                                        <p:cTn id="167" dur="500" accel="50000" fill="hold">
                                          <p:stCondLst>
                                            <p:cond delay="500"/>
                                          </p:stCondLst>
                                        </p:cTn>
                                        <p:tgtEl>
                                          <p:spTgt spid="76"/>
                                        </p:tgtEl>
                                        <p:attrNameLst>
                                          <p:attrName>ppt_y</p:attrName>
                                        </p:attrNameLst>
                                      </p:cBhvr>
                                      <p:tavLst>
                                        <p:tav tm="0">
                                          <p:val>
                                            <p:strVal val="#ppt_y+.1"/>
                                          </p:val>
                                        </p:tav>
                                        <p:tav tm="100000">
                                          <p:val>
                                            <p:strVal val="#ppt_y"/>
                                          </p:val>
                                        </p:tav>
                                      </p:tavLst>
                                    </p:anim>
                                    <p:animEffect transition="in" filter="fade">
                                      <p:cBhvr>
                                        <p:cTn id="168" dur="1000" decel="50000">
                                          <p:stCondLst>
                                            <p:cond delay="0"/>
                                          </p:stCondLst>
                                        </p:cTn>
                                        <p:tgtEl>
                                          <p:spTgt spid="76"/>
                                        </p:tgtEl>
                                      </p:cBhvr>
                                    </p:animEffect>
                                  </p:childTnLst>
                                </p:cTn>
                              </p:par>
                            </p:childTnLst>
                          </p:cTn>
                        </p:par>
                        <p:par>
                          <p:cTn id="169" fill="hold">
                            <p:stCondLst>
                              <p:cond delay="15000"/>
                            </p:stCondLst>
                            <p:childTnLst>
                              <p:par>
                                <p:cTn id="170" presetID="25" presetClass="entr" presetSubtype="0" fill="hold" grpId="0" nodeType="afterEffect">
                                  <p:stCondLst>
                                    <p:cond delay="0"/>
                                  </p:stCondLst>
                                  <p:childTnLst>
                                    <p:set>
                                      <p:cBhvr>
                                        <p:cTn id="171" dur="1" fill="hold">
                                          <p:stCondLst>
                                            <p:cond delay="0"/>
                                          </p:stCondLst>
                                        </p:cTn>
                                        <p:tgtEl>
                                          <p:spTgt spid="77"/>
                                        </p:tgtEl>
                                        <p:attrNameLst>
                                          <p:attrName>style.visibility</p:attrName>
                                        </p:attrNameLst>
                                      </p:cBhvr>
                                      <p:to>
                                        <p:strVal val="visible"/>
                                      </p:to>
                                    </p:set>
                                    <p:anim calcmode="lin" valueType="num">
                                      <p:cBhvr>
                                        <p:cTn id="172" dur="500" decel="50000" fill="hold">
                                          <p:stCondLst>
                                            <p:cond delay="0"/>
                                          </p:stCondLst>
                                        </p:cTn>
                                        <p:tgtEl>
                                          <p:spTgt spid="77"/>
                                        </p:tgtEl>
                                        <p:attrNameLst>
                                          <p:attrName>style.rotation</p:attrName>
                                        </p:attrNameLst>
                                      </p:cBhvr>
                                      <p:tavLst>
                                        <p:tav tm="0">
                                          <p:val>
                                            <p:fltVal val="-90"/>
                                          </p:val>
                                        </p:tav>
                                        <p:tav tm="100000">
                                          <p:val>
                                            <p:fltVal val="0"/>
                                          </p:val>
                                        </p:tav>
                                      </p:tavLst>
                                    </p:anim>
                                    <p:anim calcmode="lin" valueType="num">
                                      <p:cBhvr>
                                        <p:cTn id="173" dur="500" decel="50000" fill="hold">
                                          <p:stCondLst>
                                            <p:cond delay="0"/>
                                          </p:stCondLst>
                                        </p:cTn>
                                        <p:tgtEl>
                                          <p:spTgt spid="77"/>
                                        </p:tgtEl>
                                        <p:attrNameLst>
                                          <p:attrName>ppt_w</p:attrName>
                                        </p:attrNameLst>
                                      </p:cBhvr>
                                      <p:tavLst>
                                        <p:tav tm="0">
                                          <p:val>
                                            <p:strVal val="#ppt_w"/>
                                          </p:val>
                                        </p:tav>
                                        <p:tav tm="100000">
                                          <p:val>
                                            <p:strVal val="#ppt_w*.05"/>
                                          </p:val>
                                        </p:tav>
                                      </p:tavLst>
                                    </p:anim>
                                    <p:anim calcmode="lin" valueType="num">
                                      <p:cBhvr>
                                        <p:cTn id="174" dur="500" accel="50000" fill="hold">
                                          <p:stCondLst>
                                            <p:cond delay="500"/>
                                          </p:stCondLst>
                                        </p:cTn>
                                        <p:tgtEl>
                                          <p:spTgt spid="77"/>
                                        </p:tgtEl>
                                        <p:attrNameLst>
                                          <p:attrName>ppt_w</p:attrName>
                                        </p:attrNameLst>
                                      </p:cBhvr>
                                      <p:tavLst>
                                        <p:tav tm="0">
                                          <p:val>
                                            <p:strVal val="#ppt_w*.05"/>
                                          </p:val>
                                        </p:tav>
                                        <p:tav tm="100000">
                                          <p:val>
                                            <p:strVal val="#ppt_w"/>
                                          </p:val>
                                        </p:tav>
                                      </p:tavLst>
                                    </p:anim>
                                    <p:anim calcmode="lin" valueType="num">
                                      <p:cBhvr>
                                        <p:cTn id="175" dur="1000" fill="hold"/>
                                        <p:tgtEl>
                                          <p:spTgt spid="77"/>
                                        </p:tgtEl>
                                        <p:attrNameLst>
                                          <p:attrName>ppt_h</p:attrName>
                                        </p:attrNameLst>
                                      </p:cBhvr>
                                      <p:tavLst>
                                        <p:tav tm="0">
                                          <p:val>
                                            <p:strVal val="#ppt_h"/>
                                          </p:val>
                                        </p:tav>
                                        <p:tav tm="100000">
                                          <p:val>
                                            <p:strVal val="#ppt_h"/>
                                          </p:val>
                                        </p:tav>
                                      </p:tavLst>
                                    </p:anim>
                                    <p:anim calcmode="lin" valueType="num">
                                      <p:cBhvr>
                                        <p:cTn id="176" dur="500" decel="50000" fill="hold">
                                          <p:stCondLst>
                                            <p:cond delay="0"/>
                                          </p:stCondLst>
                                        </p:cTn>
                                        <p:tgtEl>
                                          <p:spTgt spid="77"/>
                                        </p:tgtEl>
                                        <p:attrNameLst>
                                          <p:attrName>ppt_x</p:attrName>
                                        </p:attrNameLst>
                                      </p:cBhvr>
                                      <p:tavLst>
                                        <p:tav tm="0">
                                          <p:val>
                                            <p:strVal val="#ppt_x+.4"/>
                                          </p:val>
                                        </p:tav>
                                        <p:tav tm="100000">
                                          <p:val>
                                            <p:strVal val="#ppt_x"/>
                                          </p:val>
                                        </p:tav>
                                      </p:tavLst>
                                    </p:anim>
                                    <p:anim calcmode="lin" valueType="num">
                                      <p:cBhvr>
                                        <p:cTn id="177" dur="500" decel="50000" fill="hold">
                                          <p:stCondLst>
                                            <p:cond delay="0"/>
                                          </p:stCondLst>
                                        </p:cTn>
                                        <p:tgtEl>
                                          <p:spTgt spid="77"/>
                                        </p:tgtEl>
                                        <p:attrNameLst>
                                          <p:attrName>ppt_y</p:attrName>
                                        </p:attrNameLst>
                                      </p:cBhvr>
                                      <p:tavLst>
                                        <p:tav tm="0">
                                          <p:val>
                                            <p:strVal val="#ppt_y-.2"/>
                                          </p:val>
                                        </p:tav>
                                        <p:tav tm="100000">
                                          <p:val>
                                            <p:strVal val="#ppt_y+.1"/>
                                          </p:val>
                                        </p:tav>
                                      </p:tavLst>
                                    </p:anim>
                                    <p:anim calcmode="lin" valueType="num">
                                      <p:cBhvr>
                                        <p:cTn id="178" dur="500" accel="50000" fill="hold">
                                          <p:stCondLst>
                                            <p:cond delay="500"/>
                                          </p:stCondLst>
                                        </p:cTn>
                                        <p:tgtEl>
                                          <p:spTgt spid="77"/>
                                        </p:tgtEl>
                                        <p:attrNameLst>
                                          <p:attrName>ppt_y</p:attrName>
                                        </p:attrNameLst>
                                      </p:cBhvr>
                                      <p:tavLst>
                                        <p:tav tm="0">
                                          <p:val>
                                            <p:strVal val="#ppt_y+.1"/>
                                          </p:val>
                                        </p:tav>
                                        <p:tav tm="100000">
                                          <p:val>
                                            <p:strVal val="#ppt_y"/>
                                          </p:val>
                                        </p:tav>
                                      </p:tavLst>
                                    </p:anim>
                                    <p:animEffect transition="in" filter="fade">
                                      <p:cBhvr>
                                        <p:cTn id="179" dur="1000" decel="50000">
                                          <p:stCondLst>
                                            <p:cond delay="0"/>
                                          </p:stCondLst>
                                        </p:cTn>
                                        <p:tgtEl>
                                          <p:spTgt spid="77"/>
                                        </p:tgtEl>
                                      </p:cBhvr>
                                    </p:animEffect>
                                  </p:childTnLst>
                                </p:cTn>
                              </p:par>
                            </p:childTnLst>
                          </p:cTn>
                        </p:par>
                        <p:par>
                          <p:cTn id="180" fill="hold">
                            <p:stCondLst>
                              <p:cond delay="16000"/>
                            </p:stCondLst>
                            <p:childTnLst>
                              <p:par>
                                <p:cTn id="181" presetID="25" presetClass="entr" presetSubtype="0" fill="hold" grpId="0" nodeType="afterEffect">
                                  <p:stCondLst>
                                    <p:cond delay="0"/>
                                  </p:stCondLst>
                                  <p:childTnLst>
                                    <p:set>
                                      <p:cBhvr>
                                        <p:cTn id="182" dur="1" fill="hold">
                                          <p:stCondLst>
                                            <p:cond delay="0"/>
                                          </p:stCondLst>
                                        </p:cTn>
                                        <p:tgtEl>
                                          <p:spTgt spid="78"/>
                                        </p:tgtEl>
                                        <p:attrNameLst>
                                          <p:attrName>style.visibility</p:attrName>
                                        </p:attrNameLst>
                                      </p:cBhvr>
                                      <p:to>
                                        <p:strVal val="visible"/>
                                      </p:to>
                                    </p:set>
                                    <p:anim calcmode="lin" valueType="num">
                                      <p:cBhvr>
                                        <p:cTn id="183" dur="500" decel="50000" fill="hold">
                                          <p:stCondLst>
                                            <p:cond delay="0"/>
                                          </p:stCondLst>
                                        </p:cTn>
                                        <p:tgtEl>
                                          <p:spTgt spid="78"/>
                                        </p:tgtEl>
                                        <p:attrNameLst>
                                          <p:attrName>style.rotation</p:attrName>
                                        </p:attrNameLst>
                                      </p:cBhvr>
                                      <p:tavLst>
                                        <p:tav tm="0">
                                          <p:val>
                                            <p:fltVal val="-90"/>
                                          </p:val>
                                        </p:tav>
                                        <p:tav tm="100000">
                                          <p:val>
                                            <p:fltVal val="0"/>
                                          </p:val>
                                        </p:tav>
                                      </p:tavLst>
                                    </p:anim>
                                    <p:anim calcmode="lin" valueType="num">
                                      <p:cBhvr>
                                        <p:cTn id="184" dur="500" decel="50000" fill="hold">
                                          <p:stCondLst>
                                            <p:cond delay="0"/>
                                          </p:stCondLst>
                                        </p:cTn>
                                        <p:tgtEl>
                                          <p:spTgt spid="78"/>
                                        </p:tgtEl>
                                        <p:attrNameLst>
                                          <p:attrName>ppt_w</p:attrName>
                                        </p:attrNameLst>
                                      </p:cBhvr>
                                      <p:tavLst>
                                        <p:tav tm="0">
                                          <p:val>
                                            <p:strVal val="#ppt_w"/>
                                          </p:val>
                                        </p:tav>
                                        <p:tav tm="100000">
                                          <p:val>
                                            <p:strVal val="#ppt_w*.05"/>
                                          </p:val>
                                        </p:tav>
                                      </p:tavLst>
                                    </p:anim>
                                    <p:anim calcmode="lin" valueType="num">
                                      <p:cBhvr>
                                        <p:cTn id="185" dur="500" accel="50000" fill="hold">
                                          <p:stCondLst>
                                            <p:cond delay="500"/>
                                          </p:stCondLst>
                                        </p:cTn>
                                        <p:tgtEl>
                                          <p:spTgt spid="78"/>
                                        </p:tgtEl>
                                        <p:attrNameLst>
                                          <p:attrName>ppt_w</p:attrName>
                                        </p:attrNameLst>
                                      </p:cBhvr>
                                      <p:tavLst>
                                        <p:tav tm="0">
                                          <p:val>
                                            <p:strVal val="#ppt_w*.05"/>
                                          </p:val>
                                        </p:tav>
                                        <p:tav tm="100000">
                                          <p:val>
                                            <p:strVal val="#ppt_w"/>
                                          </p:val>
                                        </p:tav>
                                      </p:tavLst>
                                    </p:anim>
                                    <p:anim calcmode="lin" valueType="num">
                                      <p:cBhvr>
                                        <p:cTn id="186" dur="1000" fill="hold"/>
                                        <p:tgtEl>
                                          <p:spTgt spid="78"/>
                                        </p:tgtEl>
                                        <p:attrNameLst>
                                          <p:attrName>ppt_h</p:attrName>
                                        </p:attrNameLst>
                                      </p:cBhvr>
                                      <p:tavLst>
                                        <p:tav tm="0">
                                          <p:val>
                                            <p:strVal val="#ppt_h"/>
                                          </p:val>
                                        </p:tav>
                                        <p:tav tm="100000">
                                          <p:val>
                                            <p:strVal val="#ppt_h"/>
                                          </p:val>
                                        </p:tav>
                                      </p:tavLst>
                                    </p:anim>
                                    <p:anim calcmode="lin" valueType="num">
                                      <p:cBhvr>
                                        <p:cTn id="187" dur="500" decel="50000" fill="hold">
                                          <p:stCondLst>
                                            <p:cond delay="0"/>
                                          </p:stCondLst>
                                        </p:cTn>
                                        <p:tgtEl>
                                          <p:spTgt spid="78"/>
                                        </p:tgtEl>
                                        <p:attrNameLst>
                                          <p:attrName>ppt_x</p:attrName>
                                        </p:attrNameLst>
                                      </p:cBhvr>
                                      <p:tavLst>
                                        <p:tav tm="0">
                                          <p:val>
                                            <p:strVal val="#ppt_x+.4"/>
                                          </p:val>
                                        </p:tav>
                                        <p:tav tm="100000">
                                          <p:val>
                                            <p:strVal val="#ppt_x"/>
                                          </p:val>
                                        </p:tav>
                                      </p:tavLst>
                                    </p:anim>
                                    <p:anim calcmode="lin" valueType="num">
                                      <p:cBhvr>
                                        <p:cTn id="188" dur="500" decel="50000" fill="hold">
                                          <p:stCondLst>
                                            <p:cond delay="0"/>
                                          </p:stCondLst>
                                        </p:cTn>
                                        <p:tgtEl>
                                          <p:spTgt spid="78"/>
                                        </p:tgtEl>
                                        <p:attrNameLst>
                                          <p:attrName>ppt_y</p:attrName>
                                        </p:attrNameLst>
                                      </p:cBhvr>
                                      <p:tavLst>
                                        <p:tav tm="0">
                                          <p:val>
                                            <p:strVal val="#ppt_y-.2"/>
                                          </p:val>
                                        </p:tav>
                                        <p:tav tm="100000">
                                          <p:val>
                                            <p:strVal val="#ppt_y+.1"/>
                                          </p:val>
                                        </p:tav>
                                      </p:tavLst>
                                    </p:anim>
                                    <p:anim calcmode="lin" valueType="num">
                                      <p:cBhvr>
                                        <p:cTn id="189" dur="500" accel="50000" fill="hold">
                                          <p:stCondLst>
                                            <p:cond delay="500"/>
                                          </p:stCondLst>
                                        </p:cTn>
                                        <p:tgtEl>
                                          <p:spTgt spid="78"/>
                                        </p:tgtEl>
                                        <p:attrNameLst>
                                          <p:attrName>ppt_y</p:attrName>
                                        </p:attrNameLst>
                                      </p:cBhvr>
                                      <p:tavLst>
                                        <p:tav tm="0">
                                          <p:val>
                                            <p:strVal val="#ppt_y+.1"/>
                                          </p:val>
                                        </p:tav>
                                        <p:tav tm="100000">
                                          <p:val>
                                            <p:strVal val="#ppt_y"/>
                                          </p:val>
                                        </p:tav>
                                      </p:tavLst>
                                    </p:anim>
                                    <p:animEffect transition="in" filter="fade">
                                      <p:cBhvr>
                                        <p:cTn id="190" dur="1000" decel="50000">
                                          <p:stCondLst>
                                            <p:cond delay="0"/>
                                          </p:stCondLst>
                                        </p:cTn>
                                        <p:tgtEl>
                                          <p:spTgt spid="78"/>
                                        </p:tgtEl>
                                      </p:cBhvr>
                                    </p:animEffect>
                                  </p:childTnLst>
                                </p:cTn>
                              </p:par>
                            </p:childTnLst>
                          </p:cTn>
                        </p:par>
                        <p:par>
                          <p:cTn id="191" fill="hold">
                            <p:stCondLst>
                              <p:cond delay="17000"/>
                            </p:stCondLst>
                            <p:childTnLst>
                              <p:par>
                                <p:cTn id="192" presetID="25" presetClass="entr" presetSubtype="0" fill="hold" grpId="0" nodeType="afterEffect">
                                  <p:stCondLst>
                                    <p:cond delay="0"/>
                                  </p:stCondLst>
                                  <p:childTnLst>
                                    <p:set>
                                      <p:cBhvr>
                                        <p:cTn id="193" dur="1" fill="hold">
                                          <p:stCondLst>
                                            <p:cond delay="0"/>
                                          </p:stCondLst>
                                        </p:cTn>
                                        <p:tgtEl>
                                          <p:spTgt spid="79"/>
                                        </p:tgtEl>
                                        <p:attrNameLst>
                                          <p:attrName>style.visibility</p:attrName>
                                        </p:attrNameLst>
                                      </p:cBhvr>
                                      <p:to>
                                        <p:strVal val="visible"/>
                                      </p:to>
                                    </p:set>
                                    <p:anim calcmode="lin" valueType="num">
                                      <p:cBhvr>
                                        <p:cTn id="194" dur="500" decel="50000" fill="hold">
                                          <p:stCondLst>
                                            <p:cond delay="0"/>
                                          </p:stCondLst>
                                        </p:cTn>
                                        <p:tgtEl>
                                          <p:spTgt spid="79"/>
                                        </p:tgtEl>
                                        <p:attrNameLst>
                                          <p:attrName>style.rotation</p:attrName>
                                        </p:attrNameLst>
                                      </p:cBhvr>
                                      <p:tavLst>
                                        <p:tav tm="0">
                                          <p:val>
                                            <p:fltVal val="-90"/>
                                          </p:val>
                                        </p:tav>
                                        <p:tav tm="100000">
                                          <p:val>
                                            <p:fltVal val="0"/>
                                          </p:val>
                                        </p:tav>
                                      </p:tavLst>
                                    </p:anim>
                                    <p:anim calcmode="lin" valueType="num">
                                      <p:cBhvr>
                                        <p:cTn id="195" dur="500" decel="50000" fill="hold">
                                          <p:stCondLst>
                                            <p:cond delay="0"/>
                                          </p:stCondLst>
                                        </p:cTn>
                                        <p:tgtEl>
                                          <p:spTgt spid="79"/>
                                        </p:tgtEl>
                                        <p:attrNameLst>
                                          <p:attrName>ppt_w</p:attrName>
                                        </p:attrNameLst>
                                      </p:cBhvr>
                                      <p:tavLst>
                                        <p:tav tm="0">
                                          <p:val>
                                            <p:strVal val="#ppt_w"/>
                                          </p:val>
                                        </p:tav>
                                        <p:tav tm="100000">
                                          <p:val>
                                            <p:strVal val="#ppt_w*.05"/>
                                          </p:val>
                                        </p:tav>
                                      </p:tavLst>
                                    </p:anim>
                                    <p:anim calcmode="lin" valueType="num">
                                      <p:cBhvr>
                                        <p:cTn id="196" dur="500" accel="50000" fill="hold">
                                          <p:stCondLst>
                                            <p:cond delay="500"/>
                                          </p:stCondLst>
                                        </p:cTn>
                                        <p:tgtEl>
                                          <p:spTgt spid="79"/>
                                        </p:tgtEl>
                                        <p:attrNameLst>
                                          <p:attrName>ppt_w</p:attrName>
                                        </p:attrNameLst>
                                      </p:cBhvr>
                                      <p:tavLst>
                                        <p:tav tm="0">
                                          <p:val>
                                            <p:strVal val="#ppt_w*.05"/>
                                          </p:val>
                                        </p:tav>
                                        <p:tav tm="100000">
                                          <p:val>
                                            <p:strVal val="#ppt_w"/>
                                          </p:val>
                                        </p:tav>
                                      </p:tavLst>
                                    </p:anim>
                                    <p:anim calcmode="lin" valueType="num">
                                      <p:cBhvr>
                                        <p:cTn id="197" dur="1000" fill="hold"/>
                                        <p:tgtEl>
                                          <p:spTgt spid="79"/>
                                        </p:tgtEl>
                                        <p:attrNameLst>
                                          <p:attrName>ppt_h</p:attrName>
                                        </p:attrNameLst>
                                      </p:cBhvr>
                                      <p:tavLst>
                                        <p:tav tm="0">
                                          <p:val>
                                            <p:strVal val="#ppt_h"/>
                                          </p:val>
                                        </p:tav>
                                        <p:tav tm="100000">
                                          <p:val>
                                            <p:strVal val="#ppt_h"/>
                                          </p:val>
                                        </p:tav>
                                      </p:tavLst>
                                    </p:anim>
                                    <p:anim calcmode="lin" valueType="num">
                                      <p:cBhvr>
                                        <p:cTn id="198" dur="500" decel="50000" fill="hold">
                                          <p:stCondLst>
                                            <p:cond delay="0"/>
                                          </p:stCondLst>
                                        </p:cTn>
                                        <p:tgtEl>
                                          <p:spTgt spid="79"/>
                                        </p:tgtEl>
                                        <p:attrNameLst>
                                          <p:attrName>ppt_x</p:attrName>
                                        </p:attrNameLst>
                                      </p:cBhvr>
                                      <p:tavLst>
                                        <p:tav tm="0">
                                          <p:val>
                                            <p:strVal val="#ppt_x+.4"/>
                                          </p:val>
                                        </p:tav>
                                        <p:tav tm="100000">
                                          <p:val>
                                            <p:strVal val="#ppt_x"/>
                                          </p:val>
                                        </p:tav>
                                      </p:tavLst>
                                    </p:anim>
                                    <p:anim calcmode="lin" valueType="num">
                                      <p:cBhvr>
                                        <p:cTn id="199" dur="500" decel="50000" fill="hold">
                                          <p:stCondLst>
                                            <p:cond delay="0"/>
                                          </p:stCondLst>
                                        </p:cTn>
                                        <p:tgtEl>
                                          <p:spTgt spid="79"/>
                                        </p:tgtEl>
                                        <p:attrNameLst>
                                          <p:attrName>ppt_y</p:attrName>
                                        </p:attrNameLst>
                                      </p:cBhvr>
                                      <p:tavLst>
                                        <p:tav tm="0">
                                          <p:val>
                                            <p:strVal val="#ppt_y-.2"/>
                                          </p:val>
                                        </p:tav>
                                        <p:tav tm="100000">
                                          <p:val>
                                            <p:strVal val="#ppt_y+.1"/>
                                          </p:val>
                                        </p:tav>
                                      </p:tavLst>
                                    </p:anim>
                                    <p:anim calcmode="lin" valueType="num">
                                      <p:cBhvr>
                                        <p:cTn id="200" dur="500" accel="50000" fill="hold">
                                          <p:stCondLst>
                                            <p:cond delay="500"/>
                                          </p:stCondLst>
                                        </p:cTn>
                                        <p:tgtEl>
                                          <p:spTgt spid="79"/>
                                        </p:tgtEl>
                                        <p:attrNameLst>
                                          <p:attrName>ppt_y</p:attrName>
                                        </p:attrNameLst>
                                      </p:cBhvr>
                                      <p:tavLst>
                                        <p:tav tm="0">
                                          <p:val>
                                            <p:strVal val="#ppt_y+.1"/>
                                          </p:val>
                                        </p:tav>
                                        <p:tav tm="100000">
                                          <p:val>
                                            <p:strVal val="#ppt_y"/>
                                          </p:val>
                                        </p:tav>
                                      </p:tavLst>
                                    </p:anim>
                                    <p:animEffect transition="in" filter="fade">
                                      <p:cBhvr>
                                        <p:cTn id="201" dur="1000" decel="50000">
                                          <p:stCondLst>
                                            <p:cond delay="0"/>
                                          </p:stCondLst>
                                        </p:cTn>
                                        <p:tgtEl>
                                          <p:spTgt spid="79"/>
                                        </p:tgtEl>
                                      </p:cBhvr>
                                    </p:animEffect>
                                  </p:childTnLst>
                                </p:cTn>
                              </p:par>
                            </p:childTnLst>
                          </p:cTn>
                        </p:par>
                        <p:par>
                          <p:cTn id="202" fill="hold">
                            <p:stCondLst>
                              <p:cond delay="18000"/>
                            </p:stCondLst>
                            <p:childTnLst>
                              <p:par>
                                <p:cTn id="203" presetID="25" presetClass="entr" presetSubtype="0" fill="hold" grpId="0" nodeType="afterEffect">
                                  <p:stCondLst>
                                    <p:cond delay="0"/>
                                  </p:stCondLst>
                                  <p:childTnLst>
                                    <p:set>
                                      <p:cBhvr>
                                        <p:cTn id="204" dur="1" fill="hold">
                                          <p:stCondLst>
                                            <p:cond delay="0"/>
                                          </p:stCondLst>
                                        </p:cTn>
                                        <p:tgtEl>
                                          <p:spTgt spid="80"/>
                                        </p:tgtEl>
                                        <p:attrNameLst>
                                          <p:attrName>style.visibility</p:attrName>
                                        </p:attrNameLst>
                                      </p:cBhvr>
                                      <p:to>
                                        <p:strVal val="visible"/>
                                      </p:to>
                                    </p:set>
                                    <p:anim calcmode="lin" valueType="num">
                                      <p:cBhvr>
                                        <p:cTn id="205" dur="500" decel="50000" fill="hold">
                                          <p:stCondLst>
                                            <p:cond delay="0"/>
                                          </p:stCondLst>
                                        </p:cTn>
                                        <p:tgtEl>
                                          <p:spTgt spid="80"/>
                                        </p:tgtEl>
                                        <p:attrNameLst>
                                          <p:attrName>style.rotation</p:attrName>
                                        </p:attrNameLst>
                                      </p:cBhvr>
                                      <p:tavLst>
                                        <p:tav tm="0">
                                          <p:val>
                                            <p:fltVal val="-90"/>
                                          </p:val>
                                        </p:tav>
                                        <p:tav tm="100000">
                                          <p:val>
                                            <p:fltVal val="0"/>
                                          </p:val>
                                        </p:tav>
                                      </p:tavLst>
                                    </p:anim>
                                    <p:anim calcmode="lin" valueType="num">
                                      <p:cBhvr>
                                        <p:cTn id="206" dur="500" decel="50000" fill="hold">
                                          <p:stCondLst>
                                            <p:cond delay="0"/>
                                          </p:stCondLst>
                                        </p:cTn>
                                        <p:tgtEl>
                                          <p:spTgt spid="80"/>
                                        </p:tgtEl>
                                        <p:attrNameLst>
                                          <p:attrName>ppt_w</p:attrName>
                                        </p:attrNameLst>
                                      </p:cBhvr>
                                      <p:tavLst>
                                        <p:tav tm="0">
                                          <p:val>
                                            <p:strVal val="#ppt_w"/>
                                          </p:val>
                                        </p:tav>
                                        <p:tav tm="100000">
                                          <p:val>
                                            <p:strVal val="#ppt_w*.05"/>
                                          </p:val>
                                        </p:tav>
                                      </p:tavLst>
                                    </p:anim>
                                    <p:anim calcmode="lin" valueType="num">
                                      <p:cBhvr>
                                        <p:cTn id="207" dur="500" accel="50000" fill="hold">
                                          <p:stCondLst>
                                            <p:cond delay="500"/>
                                          </p:stCondLst>
                                        </p:cTn>
                                        <p:tgtEl>
                                          <p:spTgt spid="80"/>
                                        </p:tgtEl>
                                        <p:attrNameLst>
                                          <p:attrName>ppt_w</p:attrName>
                                        </p:attrNameLst>
                                      </p:cBhvr>
                                      <p:tavLst>
                                        <p:tav tm="0">
                                          <p:val>
                                            <p:strVal val="#ppt_w*.05"/>
                                          </p:val>
                                        </p:tav>
                                        <p:tav tm="100000">
                                          <p:val>
                                            <p:strVal val="#ppt_w"/>
                                          </p:val>
                                        </p:tav>
                                      </p:tavLst>
                                    </p:anim>
                                    <p:anim calcmode="lin" valueType="num">
                                      <p:cBhvr>
                                        <p:cTn id="208" dur="1000" fill="hold"/>
                                        <p:tgtEl>
                                          <p:spTgt spid="80"/>
                                        </p:tgtEl>
                                        <p:attrNameLst>
                                          <p:attrName>ppt_h</p:attrName>
                                        </p:attrNameLst>
                                      </p:cBhvr>
                                      <p:tavLst>
                                        <p:tav tm="0">
                                          <p:val>
                                            <p:strVal val="#ppt_h"/>
                                          </p:val>
                                        </p:tav>
                                        <p:tav tm="100000">
                                          <p:val>
                                            <p:strVal val="#ppt_h"/>
                                          </p:val>
                                        </p:tav>
                                      </p:tavLst>
                                    </p:anim>
                                    <p:anim calcmode="lin" valueType="num">
                                      <p:cBhvr>
                                        <p:cTn id="209" dur="500" decel="50000" fill="hold">
                                          <p:stCondLst>
                                            <p:cond delay="0"/>
                                          </p:stCondLst>
                                        </p:cTn>
                                        <p:tgtEl>
                                          <p:spTgt spid="80"/>
                                        </p:tgtEl>
                                        <p:attrNameLst>
                                          <p:attrName>ppt_x</p:attrName>
                                        </p:attrNameLst>
                                      </p:cBhvr>
                                      <p:tavLst>
                                        <p:tav tm="0">
                                          <p:val>
                                            <p:strVal val="#ppt_x+.4"/>
                                          </p:val>
                                        </p:tav>
                                        <p:tav tm="100000">
                                          <p:val>
                                            <p:strVal val="#ppt_x"/>
                                          </p:val>
                                        </p:tav>
                                      </p:tavLst>
                                    </p:anim>
                                    <p:anim calcmode="lin" valueType="num">
                                      <p:cBhvr>
                                        <p:cTn id="210" dur="500" decel="50000" fill="hold">
                                          <p:stCondLst>
                                            <p:cond delay="0"/>
                                          </p:stCondLst>
                                        </p:cTn>
                                        <p:tgtEl>
                                          <p:spTgt spid="80"/>
                                        </p:tgtEl>
                                        <p:attrNameLst>
                                          <p:attrName>ppt_y</p:attrName>
                                        </p:attrNameLst>
                                      </p:cBhvr>
                                      <p:tavLst>
                                        <p:tav tm="0">
                                          <p:val>
                                            <p:strVal val="#ppt_y-.2"/>
                                          </p:val>
                                        </p:tav>
                                        <p:tav tm="100000">
                                          <p:val>
                                            <p:strVal val="#ppt_y+.1"/>
                                          </p:val>
                                        </p:tav>
                                      </p:tavLst>
                                    </p:anim>
                                    <p:anim calcmode="lin" valueType="num">
                                      <p:cBhvr>
                                        <p:cTn id="211" dur="500" accel="50000" fill="hold">
                                          <p:stCondLst>
                                            <p:cond delay="500"/>
                                          </p:stCondLst>
                                        </p:cTn>
                                        <p:tgtEl>
                                          <p:spTgt spid="80"/>
                                        </p:tgtEl>
                                        <p:attrNameLst>
                                          <p:attrName>ppt_y</p:attrName>
                                        </p:attrNameLst>
                                      </p:cBhvr>
                                      <p:tavLst>
                                        <p:tav tm="0">
                                          <p:val>
                                            <p:strVal val="#ppt_y+.1"/>
                                          </p:val>
                                        </p:tav>
                                        <p:tav tm="100000">
                                          <p:val>
                                            <p:strVal val="#ppt_y"/>
                                          </p:val>
                                        </p:tav>
                                      </p:tavLst>
                                    </p:anim>
                                    <p:animEffect transition="in" filter="fade">
                                      <p:cBhvr>
                                        <p:cTn id="212" dur="1000" decel="50000">
                                          <p:stCondLst>
                                            <p:cond delay="0"/>
                                          </p:stCondLst>
                                        </p:cTn>
                                        <p:tgtEl>
                                          <p:spTgt spid="80"/>
                                        </p:tgtEl>
                                      </p:cBhvr>
                                    </p:animEffect>
                                  </p:childTnLst>
                                </p:cTn>
                              </p:par>
                            </p:childTnLst>
                          </p:cTn>
                        </p:par>
                        <p:par>
                          <p:cTn id="213" fill="hold">
                            <p:stCondLst>
                              <p:cond delay="19000"/>
                            </p:stCondLst>
                            <p:childTnLst>
                              <p:par>
                                <p:cTn id="214" presetID="25" presetClass="entr" presetSubtype="0" fill="hold" grpId="0" nodeType="afterEffect">
                                  <p:stCondLst>
                                    <p:cond delay="0"/>
                                  </p:stCondLst>
                                  <p:childTnLst>
                                    <p:set>
                                      <p:cBhvr>
                                        <p:cTn id="215" dur="1" fill="hold">
                                          <p:stCondLst>
                                            <p:cond delay="0"/>
                                          </p:stCondLst>
                                        </p:cTn>
                                        <p:tgtEl>
                                          <p:spTgt spid="81"/>
                                        </p:tgtEl>
                                        <p:attrNameLst>
                                          <p:attrName>style.visibility</p:attrName>
                                        </p:attrNameLst>
                                      </p:cBhvr>
                                      <p:to>
                                        <p:strVal val="visible"/>
                                      </p:to>
                                    </p:set>
                                    <p:anim calcmode="lin" valueType="num">
                                      <p:cBhvr>
                                        <p:cTn id="216" dur="500" decel="50000" fill="hold">
                                          <p:stCondLst>
                                            <p:cond delay="0"/>
                                          </p:stCondLst>
                                        </p:cTn>
                                        <p:tgtEl>
                                          <p:spTgt spid="81"/>
                                        </p:tgtEl>
                                        <p:attrNameLst>
                                          <p:attrName>style.rotation</p:attrName>
                                        </p:attrNameLst>
                                      </p:cBhvr>
                                      <p:tavLst>
                                        <p:tav tm="0">
                                          <p:val>
                                            <p:fltVal val="-90"/>
                                          </p:val>
                                        </p:tav>
                                        <p:tav tm="100000">
                                          <p:val>
                                            <p:fltVal val="0"/>
                                          </p:val>
                                        </p:tav>
                                      </p:tavLst>
                                    </p:anim>
                                    <p:anim calcmode="lin" valueType="num">
                                      <p:cBhvr>
                                        <p:cTn id="217" dur="500" decel="50000" fill="hold">
                                          <p:stCondLst>
                                            <p:cond delay="0"/>
                                          </p:stCondLst>
                                        </p:cTn>
                                        <p:tgtEl>
                                          <p:spTgt spid="81"/>
                                        </p:tgtEl>
                                        <p:attrNameLst>
                                          <p:attrName>ppt_w</p:attrName>
                                        </p:attrNameLst>
                                      </p:cBhvr>
                                      <p:tavLst>
                                        <p:tav tm="0">
                                          <p:val>
                                            <p:strVal val="#ppt_w"/>
                                          </p:val>
                                        </p:tav>
                                        <p:tav tm="100000">
                                          <p:val>
                                            <p:strVal val="#ppt_w*.05"/>
                                          </p:val>
                                        </p:tav>
                                      </p:tavLst>
                                    </p:anim>
                                    <p:anim calcmode="lin" valueType="num">
                                      <p:cBhvr>
                                        <p:cTn id="218" dur="500" accel="50000" fill="hold">
                                          <p:stCondLst>
                                            <p:cond delay="500"/>
                                          </p:stCondLst>
                                        </p:cTn>
                                        <p:tgtEl>
                                          <p:spTgt spid="81"/>
                                        </p:tgtEl>
                                        <p:attrNameLst>
                                          <p:attrName>ppt_w</p:attrName>
                                        </p:attrNameLst>
                                      </p:cBhvr>
                                      <p:tavLst>
                                        <p:tav tm="0">
                                          <p:val>
                                            <p:strVal val="#ppt_w*.05"/>
                                          </p:val>
                                        </p:tav>
                                        <p:tav tm="100000">
                                          <p:val>
                                            <p:strVal val="#ppt_w"/>
                                          </p:val>
                                        </p:tav>
                                      </p:tavLst>
                                    </p:anim>
                                    <p:anim calcmode="lin" valueType="num">
                                      <p:cBhvr>
                                        <p:cTn id="219" dur="1000" fill="hold"/>
                                        <p:tgtEl>
                                          <p:spTgt spid="81"/>
                                        </p:tgtEl>
                                        <p:attrNameLst>
                                          <p:attrName>ppt_h</p:attrName>
                                        </p:attrNameLst>
                                      </p:cBhvr>
                                      <p:tavLst>
                                        <p:tav tm="0">
                                          <p:val>
                                            <p:strVal val="#ppt_h"/>
                                          </p:val>
                                        </p:tav>
                                        <p:tav tm="100000">
                                          <p:val>
                                            <p:strVal val="#ppt_h"/>
                                          </p:val>
                                        </p:tav>
                                      </p:tavLst>
                                    </p:anim>
                                    <p:anim calcmode="lin" valueType="num">
                                      <p:cBhvr>
                                        <p:cTn id="220" dur="500" decel="50000" fill="hold">
                                          <p:stCondLst>
                                            <p:cond delay="0"/>
                                          </p:stCondLst>
                                        </p:cTn>
                                        <p:tgtEl>
                                          <p:spTgt spid="81"/>
                                        </p:tgtEl>
                                        <p:attrNameLst>
                                          <p:attrName>ppt_x</p:attrName>
                                        </p:attrNameLst>
                                      </p:cBhvr>
                                      <p:tavLst>
                                        <p:tav tm="0">
                                          <p:val>
                                            <p:strVal val="#ppt_x+.4"/>
                                          </p:val>
                                        </p:tav>
                                        <p:tav tm="100000">
                                          <p:val>
                                            <p:strVal val="#ppt_x"/>
                                          </p:val>
                                        </p:tav>
                                      </p:tavLst>
                                    </p:anim>
                                    <p:anim calcmode="lin" valueType="num">
                                      <p:cBhvr>
                                        <p:cTn id="221" dur="500" decel="50000" fill="hold">
                                          <p:stCondLst>
                                            <p:cond delay="0"/>
                                          </p:stCondLst>
                                        </p:cTn>
                                        <p:tgtEl>
                                          <p:spTgt spid="81"/>
                                        </p:tgtEl>
                                        <p:attrNameLst>
                                          <p:attrName>ppt_y</p:attrName>
                                        </p:attrNameLst>
                                      </p:cBhvr>
                                      <p:tavLst>
                                        <p:tav tm="0">
                                          <p:val>
                                            <p:strVal val="#ppt_y-.2"/>
                                          </p:val>
                                        </p:tav>
                                        <p:tav tm="100000">
                                          <p:val>
                                            <p:strVal val="#ppt_y+.1"/>
                                          </p:val>
                                        </p:tav>
                                      </p:tavLst>
                                    </p:anim>
                                    <p:anim calcmode="lin" valueType="num">
                                      <p:cBhvr>
                                        <p:cTn id="222" dur="500" accel="50000" fill="hold">
                                          <p:stCondLst>
                                            <p:cond delay="500"/>
                                          </p:stCondLst>
                                        </p:cTn>
                                        <p:tgtEl>
                                          <p:spTgt spid="81"/>
                                        </p:tgtEl>
                                        <p:attrNameLst>
                                          <p:attrName>ppt_y</p:attrName>
                                        </p:attrNameLst>
                                      </p:cBhvr>
                                      <p:tavLst>
                                        <p:tav tm="0">
                                          <p:val>
                                            <p:strVal val="#ppt_y+.1"/>
                                          </p:val>
                                        </p:tav>
                                        <p:tav tm="100000">
                                          <p:val>
                                            <p:strVal val="#ppt_y"/>
                                          </p:val>
                                        </p:tav>
                                      </p:tavLst>
                                    </p:anim>
                                    <p:animEffect transition="in" filter="fade">
                                      <p:cBhvr>
                                        <p:cTn id="223" dur="1000" decel="50000">
                                          <p:stCondLst>
                                            <p:cond delay="0"/>
                                          </p:stCondLst>
                                        </p:cTn>
                                        <p:tgtEl>
                                          <p:spTgt spid="81"/>
                                        </p:tgtEl>
                                      </p:cBhvr>
                                    </p:animEffect>
                                  </p:childTnLst>
                                </p:cTn>
                              </p:par>
                            </p:childTnLst>
                          </p:cTn>
                        </p:par>
                        <p:par>
                          <p:cTn id="224" fill="hold">
                            <p:stCondLst>
                              <p:cond delay="20000"/>
                            </p:stCondLst>
                            <p:childTnLst>
                              <p:par>
                                <p:cTn id="225" presetID="25" presetClass="entr" presetSubtype="0" fill="hold" grpId="0" nodeType="afterEffect">
                                  <p:stCondLst>
                                    <p:cond delay="0"/>
                                  </p:stCondLst>
                                  <p:childTnLst>
                                    <p:set>
                                      <p:cBhvr>
                                        <p:cTn id="226" dur="1" fill="hold">
                                          <p:stCondLst>
                                            <p:cond delay="0"/>
                                          </p:stCondLst>
                                        </p:cTn>
                                        <p:tgtEl>
                                          <p:spTgt spid="82"/>
                                        </p:tgtEl>
                                        <p:attrNameLst>
                                          <p:attrName>style.visibility</p:attrName>
                                        </p:attrNameLst>
                                      </p:cBhvr>
                                      <p:to>
                                        <p:strVal val="visible"/>
                                      </p:to>
                                    </p:set>
                                    <p:anim calcmode="lin" valueType="num">
                                      <p:cBhvr>
                                        <p:cTn id="227" dur="500" decel="50000" fill="hold">
                                          <p:stCondLst>
                                            <p:cond delay="0"/>
                                          </p:stCondLst>
                                        </p:cTn>
                                        <p:tgtEl>
                                          <p:spTgt spid="82"/>
                                        </p:tgtEl>
                                        <p:attrNameLst>
                                          <p:attrName>style.rotation</p:attrName>
                                        </p:attrNameLst>
                                      </p:cBhvr>
                                      <p:tavLst>
                                        <p:tav tm="0">
                                          <p:val>
                                            <p:fltVal val="-90"/>
                                          </p:val>
                                        </p:tav>
                                        <p:tav tm="100000">
                                          <p:val>
                                            <p:fltVal val="0"/>
                                          </p:val>
                                        </p:tav>
                                      </p:tavLst>
                                    </p:anim>
                                    <p:anim calcmode="lin" valueType="num">
                                      <p:cBhvr>
                                        <p:cTn id="228" dur="500" decel="50000" fill="hold">
                                          <p:stCondLst>
                                            <p:cond delay="0"/>
                                          </p:stCondLst>
                                        </p:cTn>
                                        <p:tgtEl>
                                          <p:spTgt spid="82"/>
                                        </p:tgtEl>
                                        <p:attrNameLst>
                                          <p:attrName>ppt_w</p:attrName>
                                        </p:attrNameLst>
                                      </p:cBhvr>
                                      <p:tavLst>
                                        <p:tav tm="0">
                                          <p:val>
                                            <p:strVal val="#ppt_w"/>
                                          </p:val>
                                        </p:tav>
                                        <p:tav tm="100000">
                                          <p:val>
                                            <p:strVal val="#ppt_w*.05"/>
                                          </p:val>
                                        </p:tav>
                                      </p:tavLst>
                                    </p:anim>
                                    <p:anim calcmode="lin" valueType="num">
                                      <p:cBhvr>
                                        <p:cTn id="229" dur="500" accel="50000" fill="hold">
                                          <p:stCondLst>
                                            <p:cond delay="500"/>
                                          </p:stCondLst>
                                        </p:cTn>
                                        <p:tgtEl>
                                          <p:spTgt spid="82"/>
                                        </p:tgtEl>
                                        <p:attrNameLst>
                                          <p:attrName>ppt_w</p:attrName>
                                        </p:attrNameLst>
                                      </p:cBhvr>
                                      <p:tavLst>
                                        <p:tav tm="0">
                                          <p:val>
                                            <p:strVal val="#ppt_w*.05"/>
                                          </p:val>
                                        </p:tav>
                                        <p:tav tm="100000">
                                          <p:val>
                                            <p:strVal val="#ppt_w"/>
                                          </p:val>
                                        </p:tav>
                                      </p:tavLst>
                                    </p:anim>
                                    <p:anim calcmode="lin" valueType="num">
                                      <p:cBhvr>
                                        <p:cTn id="230" dur="1000" fill="hold"/>
                                        <p:tgtEl>
                                          <p:spTgt spid="82"/>
                                        </p:tgtEl>
                                        <p:attrNameLst>
                                          <p:attrName>ppt_h</p:attrName>
                                        </p:attrNameLst>
                                      </p:cBhvr>
                                      <p:tavLst>
                                        <p:tav tm="0">
                                          <p:val>
                                            <p:strVal val="#ppt_h"/>
                                          </p:val>
                                        </p:tav>
                                        <p:tav tm="100000">
                                          <p:val>
                                            <p:strVal val="#ppt_h"/>
                                          </p:val>
                                        </p:tav>
                                      </p:tavLst>
                                    </p:anim>
                                    <p:anim calcmode="lin" valueType="num">
                                      <p:cBhvr>
                                        <p:cTn id="231" dur="500" decel="50000" fill="hold">
                                          <p:stCondLst>
                                            <p:cond delay="0"/>
                                          </p:stCondLst>
                                        </p:cTn>
                                        <p:tgtEl>
                                          <p:spTgt spid="82"/>
                                        </p:tgtEl>
                                        <p:attrNameLst>
                                          <p:attrName>ppt_x</p:attrName>
                                        </p:attrNameLst>
                                      </p:cBhvr>
                                      <p:tavLst>
                                        <p:tav tm="0">
                                          <p:val>
                                            <p:strVal val="#ppt_x+.4"/>
                                          </p:val>
                                        </p:tav>
                                        <p:tav tm="100000">
                                          <p:val>
                                            <p:strVal val="#ppt_x"/>
                                          </p:val>
                                        </p:tav>
                                      </p:tavLst>
                                    </p:anim>
                                    <p:anim calcmode="lin" valueType="num">
                                      <p:cBhvr>
                                        <p:cTn id="232" dur="500" decel="50000" fill="hold">
                                          <p:stCondLst>
                                            <p:cond delay="0"/>
                                          </p:stCondLst>
                                        </p:cTn>
                                        <p:tgtEl>
                                          <p:spTgt spid="82"/>
                                        </p:tgtEl>
                                        <p:attrNameLst>
                                          <p:attrName>ppt_y</p:attrName>
                                        </p:attrNameLst>
                                      </p:cBhvr>
                                      <p:tavLst>
                                        <p:tav tm="0">
                                          <p:val>
                                            <p:strVal val="#ppt_y-.2"/>
                                          </p:val>
                                        </p:tav>
                                        <p:tav tm="100000">
                                          <p:val>
                                            <p:strVal val="#ppt_y+.1"/>
                                          </p:val>
                                        </p:tav>
                                      </p:tavLst>
                                    </p:anim>
                                    <p:anim calcmode="lin" valueType="num">
                                      <p:cBhvr>
                                        <p:cTn id="233" dur="500" accel="50000" fill="hold">
                                          <p:stCondLst>
                                            <p:cond delay="500"/>
                                          </p:stCondLst>
                                        </p:cTn>
                                        <p:tgtEl>
                                          <p:spTgt spid="82"/>
                                        </p:tgtEl>
                                        <p:attrNameLst>
                                          <p:attrName>ppt_y</p:attrName>
                                        </p:attrNameLst>
                                      </p:cBhvr>
                                      <p:tavLst>
                                        <p:tav tm="0">
                                          <p:val>
                                            <p:strVal val="#ppt_y+.1"/>
                                          </p:val>
                                        </p:tav>
                                        <p:tav tm="100000">
                                          <p:val>
                                            <p:strVal val="#ppt_y"/>
                                          </p:val>
                                        </p:tav>
                                      </p:tavLst>
                                    </p:anim>
                                    <p:animEffect transition="in" filter="fade">
                                      <p:cBhvr>
                                        <p:cTn id="234" dur="1000" decel="50000">
                                          <p:stCondLst>
                                            <p:cond delay="0"/>
                                          </p:stCondLst>
                                        </p:cTn>
                                        <p:tgtEl>
                                          <p:spTgt spid="82"/>
                                        </p:tgtEl>
                                      </p:cBhvr>
                                    </p:animEffect>
                                  </p:childTnLst>
                                </p:cTn>
                              </p:par>
                            </p:childTnLst>
                          </p:cTn>
                        </p:par>
                        <p:par>
                          <p:cTn id="235" fill="hold">
                            <p:stCondLst>
                              <p:cond delay="21000"/>
                            </p:stCondLst>
                            <p:childTnLst>
                              <p:par>
                                <p:cTn id="236" presetID="25" presetClass="entr" presetSubtype="0" fill="hold" grpId="0" nodeType="afterEffect">
                                  <p:stCondLst>
                                    <p:cond delay="0"/>
                                  </p:stCondLst>
                                  <p:childTnLst>
                                    <p:set>
                                      <p:cBhvr>
                                        <p:cTn id="237" dur="1" fill="hold">
                                          <p:stCondLst>
                                            <p:cond delay="0"/>
                                          </p:stCondLst>
                                        </p:cTn>
                                        <p:tgtEl>
                                          <p:spTgt spid="83"/>
                                        </p:tgtEl>
                                        <p:attrNameLst>
                                          <p:attrName>style.visibility</p:attrName>
                                        </p:attrNameLst>
                                      </p:cBhvr>
                                      <p:to>
                                        <p:strVal val="visible"/>
                                      </p:to>
                                    </p:set>
                                    <p:anim calcmode="lin" valueType="num">
                                      <p:cBhvr>
                                        <p:cTn id="238" dur="500" decel="50000" fill="hold">
                                          <p:stCondLst>
                                            <p:cond delay="0"/>
                                          </p:stCondLst>
                                        </p:cTn>
                                        <p:tgtEl>
                                          <p:spTgt spid="83"/>
                                        </p:tgtEl>
                                        <p:attrNameLst>
                                          <p:attrName>style.rotation</p:attrName>
                                        </p:attrNameLst>
                                      </p:cBhvr>
                                      <p:tavLst>
                                        <p:tav tm="0">
                                          <p:val>
                                            <p:fltVal val="-90"/>
                                          </p:val>
                                        </p:tav>
                                        <p:tav tm="100000">
                                          <p:val>
                                            <p:fltVal val="0"/>
                                          </p:val>
                                        </p:tav>
                                      </p:tavLst>
                                    </p:anim>
                                    <p:anim calcmode="lin" valueType="num">
                                      <p:cBhvr>
                                        <p:cTn id="239" dur="500" decel="50000" fill="hold">
                                          <p:stCondLst>
                                            <p:cond delay="0"/>
                                          </p:stCondLst>
                                        </p:cTn>
                                        <p:tgtEl>
                                          <p:spTgt spid="83"/>
                                        </p:tgtEl>
                                        <p:attrNameLst>
                                          <p:attrName>ppt_w</p:attrName>
                                        </p:attrNameLst>
                                      </p:cBhvr>
                                      <p:tavLst>
                                        <p:tav tm="0">
                                          <p:val>
                                            <p:strVal val="#ppt_w"/>
                                          </p:val>
                                        </p:tav>
                                        <p:tav tm="100000">
                                          <p:val>
                                            <p:strVal val="#ppt_w*.05"/>
                                          </p:val>
                                        </p:tav>
                                      </p:tavLst>
                                    </p:anim>
                                    <p:anim calcmode="lin" valueType="num">
                                      <p:cBhvr>
                                        <p:cTn id="240" dur="500" accel="50000" fill="hold">
                                          <p:stCondLst>
                                            <p:cond delay="500"/>
                                          </p:stCondLst>
                                        </p:cTn>
                                        <p:tgtEl>
                                          <p:spTgt spid="83"/>
                                        </p:tgtEl>
                                        <p:attrNameLst>
                                          <p:attrName>ppt_w</p:attrName>
                                        </p:attrNameLst>
                                      </p:cBhvr>
                                      <p:tavLst>
                                        <p:tav tm="0">
                                          <p:val>
                                            <p:strVal val="#ppt_w*.05"/>
                                          </p:val>
                                        </p:tav>
                                        <p:tav tm="100000">
                                          <p:val>
                                            <p:strVal val="#ppt_w"/>
                                          </p:val>
                                        </p:tav>
                                      </p:tavLst>
                                    </p:anim>
                                    <p:anim calcmode="lin" valueType="num">
                                      <p:cBhvr>
                                        <p:cTn id="241" dur="1000" fill="hold"/>
                                        <p:tgtEl>
                                          <p:spTgt spid="83"/>
                                        </p:tgtEl>
                                        <p:attrNameLst>
                                          <p:attrName>ppt_h</p:attrName>
                                        </p:attrNameLst>
                                      </p:cBhvr>
                                      <p:tavLst>
                                        <p:tav tm="0">
                                          <p:val>
                                            <p:strVal val="#ppt_h"/>
                                          </p:val>
                                        </p:tav>
                                        <p:tav tm="100000">
                                          <p:val>
                                            <p:strVal val="#ppt_h"/>
                                          </p:val>
                                        </p:tav>
                                      </p:tavLst>
                                    </p:anim>
                                    <p:anim calcmode="lin" valueType="num">
                                      <p:cBhvr>
                                        <p:cTn id="242" dur="500" decel="50000" fill="hold">
                                          <p:stCondLst>
                                            <p:cond delay="0"/>
                                          </p:stCondLst>
                                        </p:cTn>
                                        <p:tgtEl>
                                          <p:spTgt spid="83"/>
                                        </p:tgtEl>
                                        <p:attrNameLst>
                                          <p:attrName>ppt_x</p:attrName>
                                        </p:attrNameLst>
                                      </p:cBhvr>
                                      <p:tavLst>
                                        <p:tav tm="0">
                                          <p:val>
                                            <p:strVal val="#ppt_x+.4"/>
                                          </p:val>
                                        </p:tav>
                                        <p:tav tm="100000">
                                          <p:val>
                                            <p:strVal val="#ppt_x"/>
                                          </p:val>
                                        </p:tav>
                                      </p:tavLst>
                                    </p:anim>
                                    <p:anim calcmode="lin" valueType="num">
                                      <p:cBhvr>
                                        <p:cTn id="243" dur="500" decel="50000" fill="hold">
                                          <p:stCondLst>
                                            <p:cond delay="0"/>
                                          </p:stCondLst>
                                        </p:cTn>
                                        <p:tgtEl>
                                          <p:spTgt spid="83"/>
                                        </p:tgtEl>
                                        <p:attrNameLst>
                                          <p:attrName>ppt_y</p:attrName>
                                        </p:attrNameLst>
                                      </p:cBhvr>
                                      <p:tavLst>
                                        <p:tav tm="0">
                                          <p:val>
                                            <p:strVal val="#ppt_y-.2"/>
                                          </p:val>
                                        </p:tav>
                                        <p:tav tm="100000">
                                          <p:val>
                                            <p:strVal val="#ppt_y+.1"/>
                                          </p:val>
                                        </p:tav>
                                      </p:tavLst>
                                    </p:anim>
                                    <p:anim calcmode="lin" valueType="num">
                                      <p:cBhvr>
                                        <p:cTn id="244" dur="500" accel="50000" fill="hold">
                                          <p:stCondLst>
                                            <p:cond delay="500"/>
                                          </p:stCondLst>
                                        </p:cTn>
                                        <p:tgtEl>
                                          <p:spTgt spid="83"/>
                                        </p:tgtEl>
                                        <p:attrNameLst>
                                          <p:attrName>ppt_y</p:attrName>
                                        </p:attrNameLst>
                                      </p:cBhvr>
                                      <p:tavLst>
                                        <p:tav tm="0">
                                          <p:val>
                                            <p:strVal val="#ppt_y+.1"/>
                                          </p:val>
                                        </p:tav>
                                        <p:tav tm="100000">
                                          <p:val>
                                            <p:strVal val="#ppt_y"/>
                                          </p:val>
                                        </p:tav>
                                      </p:tavLst>
                                    </p:anim>
                                    <p:animEffect transition="in" filter="fade">
                                      <p:cBhvr>
                                        <p:cTn id="245" dur="1000" decel="50000">
                                          <p:stCondLst>
                                            <p:cond delay="0"/>
                                          </p:stCondLst>
                                        </p:cTn>
                                        <p:tgtEl>
                                          <p:spTgt spid="83"/>
                                        </p:tgtEl>
                                      </p:cBhvr>
                                    </p:animEffect>
                                  </p:childTnLst>
                                </p:cTn>
                              </p:par>
                            </p:childTnLst>
                          </p:cTn>
                        </p:par>
                        <p:par>
                          <p:cTn id="246" fill="hold">
                            <p:stCondLst>
                              <p:cond delay="22000"/>
                            </p:stCondLst>
                            <p:childTnLst>
                              <p:par>
                                <p:cTn id="247" presetID="25" presetClass="entr" presetSubtype="0" fill="hold" grpId="0" nodeType="afterEffect">
                                  <p:stCondLst>
                                    <p:cond delay="0"/>
                                  </p:stCondLst>
                                  <p:childTnLst>
                                    <p:set>
                                      <p:cBhvr>
                                        <p:cTn id="248" dur="1" fill="hold">
                                          <p:stCondLst>
                                            <p:cond delay="0"/>
                                          </p:stCondLst>
                                        </p:cTn>
                                        <p:tgtEl>
                                          <p:spTgt spid="84"/>
                                        </p:tgtEl>
                                        <p:attrNameLst>
                                          <p:attrName>style.visibility</p:attrName>
                                        </p:attrNameLst>
                                      </p:cBhvr>
                                      <p:to>
                                        <p:strVal val="visible"/>
                                      </p:to>
                                    </p:set>
                                    <p:anim calcmode="lin" valueType="num">
                                      <p:cBhvr>
                                        <p:cTn id="249" dur="500" decel="50000" fill="hold">
                                          <p:stCondLst>
                                            <p:cond delay="0"/>
                                          </p:stCondLst>
                                        </p:cTn>
                                        <p:tgtEl>
                                          <p:spTgt spid="84"/>
                                        </p:tgtEl>
                                        <p:attrNameLst>
                                          <p:attrName>style.rotation</p:attrName>
                                        </p:attrNameLst>
                                      </p:cBhvr>
                                      <p:tavLst>
                                        <p:tav tm="0">
                                          <p:val>
                                            <p:fltVal val="-90"/>
                                          </p:val>
                                        </p:tav>
                                        <p:tav tm="100000">
                                          <p:val>
                                            <p:fltVal val="0"/>
                                          </p:val>
                                        </p:tav>
                                      </p:tavLst>
                                    </p:anim>
                                    <p:anim calcmode="lin" valueType="num">
                                      <p:cBhvr>
                                        <p:cTn id="250" dur="500" decel="50000" fill="hold">
                                          <p:stCondLst>
                                            <p:cond delay="0"/>
                                          </p:stCondLst>
                                        </p:cTn>
                                        <p:tgtEl>
                                          <p:spTgt spid="84"/>
                                        </p:tgtEl>
                                        <p:attrNameLst>
                                          <p:attrName>ppt_w</p:attrName>
                                        </p:attrNameLst>
                                      </p:cBhvr>
                                      <p:tavLst>
                                        <p:tav tm="0">
                                          <p:val>
                                            <p:strVal val="#ppt_w"/>
                                          </p:val>
                                        </p:tav>
                                        <p:tav tm="100000">
                                          <p:val>
                                            <p:strVal val="#ppt_w*.05"/>
                                          </p:val>
                                        </p:tav>
                                      </p:tavLst>
                                    </p:anim>
                                    <p:anim calcmode="lin" valueType="num">
                                      <p:cBhvr>
                                        <p:cTn id="251" dur="500" accel="50000" fill="hold">
                                          <p:stCondLst>
                                            <p:cond delay="500"/>
                                          </p:stCondLst>
                                        </p:cTn>
                                        <p:tgtEl>
                                          <p:spTgt spid="84"/>
                                        </p:tgtEl>
                                        <p:attrNameLst>
                                          <p:attrName>ppt_w</p:attrName>
                                        </p:attrNameLst>
                                      </p:cBhvr>
                                      <p:tavLst>
                                        <p:tav tm="0">
                                          <p:val>
                                            <p:strVal val="#ppt_w*.05"/>
                                          </p:val>
                                        </p:tav>
                                        <p:tav tm="100000">
                                          <p:val>
                                            <p:strVal val="#ppt_w"/>
                                          </p:val>
                                        </p:tav>
                                      </p:tavLst>
                                    </p:anim>
                                    <p:anim calcmode="lin" valueType="num">
                                      <p:cBhvr>
                                        <p:cTn id="252" dur="1000" fill="hold"/>
                                        <p:tgtEl>
                                          <p:spTgt spid="84"/>
                                        </p:tgtEl>
                                        <p:attrNameLst>
                                          <p:attrName>ppt_h</p:attrName>
                                        </p:attrNameLst>
                                      </p:cBhvr>
                                      <p:tavLst>
                                        <p:tav tm="0">
                                          <p:val>
                                            <p:strVal val="#ppt_h"/>
                                          </p:val>
                                        </p:tav>
                                        <p:tav tm="100000">
                                          <p:val>
                                            <p:strVal val="#ppt_h"/>
                                          </p:val>
                                        </p:tav>
                                      </p:tavLst>
                                    </p:anim>
                                    <p:anim calcmode="lin" valueType="num">
                                      <p:cBhvr>
                                        <p:cTn id="253" dur="500" decel="50000" fill="hold">
                                          <p:stCondLst>
                                            <p:cond delay="0"/>
                                          </p:stCondLst>
                                        </p:cTn>
                                        <p:tgtEl>
                                          <p:spTgt spid="84"/>
                                        </p:tgtEl>
                                        <p:attrNameLst>
                                          <p:attrName>ppt_x</p:attrName>
                                        </p:attrNameLst>
                                      </p:cBhvr>
                                      <p:tavLst>
                                        <p:tav tm="0">
                                          <p:val>
                                            <p:strVal val="#ppt_x+.4"/>
                                          </p:val>
                                        </p:tav>
                                        <p:tav tm="100000">
                                          <p:val>
                                            <p:strVal val="#ppt_x"/>
                                          </p:val>
                                        </p:tav>
                                      </p:tavLst>
                                    </p:anim>
                                    <p:anim calcmode="lin" valueType="num">
                                      <p:cBhvr>
                                        <p:cTn id="254" dur="500" decel="50000" fill="hold">
                                          <p:stCondLst>
                                            <p:cond delay="0"/>
                                          </p:stCondLst>
                                        </p:cTn>
                                        <p:tgtEl>
                                          <p:spTgt spid="84"/>
                                        </p:tgtEl>
                                        <p:attrNameLst>
                                          <p:attrName>ppt_y</p:attrName>
                                        </p:attrNameLst>
                                      </p:cBhvr>
                                      <p:tavLst>
                                        <p:tav tm="0">
                                          <p:val>
                                            <p:strVal val="#ppt_y-.2"/>
                                          </p:val>
                                        </p:tav>
                                        <p:tav tm="100000">
                                          <p:val>
                                            <p:strVal val="#ppt_y+.1"/>
                                          </p:val>
                                        </p:tav>
                                      </p:tavLst>
                                    </p:anim>
                                    <p:anim calcmode="lin" valueType="num">
                                      <p:cBhvr>
                                        <p:cTn id="255" dur="500" accel="50000" fill="hold">
                                          <p:stCondLst>
                                            <p:cond delay="500"/>
                                          </p:stCondLst>
                                        </p:cTn>
                                        <p:tgtEl>
                                          <p:spTgt spid="84"/>
                                        </p:tgtEl>
                                        <p:attrNameLst>
                                          <p:attrName>ppt_y</p:attrName>
                                        </p:attrNameLst>
                                      </p:cBhvr>
                                      <p:tavLst>
                                        <p:tav tm="0">
                                          <p:val>
                                            <p:strVal val="#ppt_y+.1"/>
                                          </p:val>
                                        </p:tav>
                                        <p:tav tm="100000">
                                          <p:val>
                                            <p:strVal val="#ppt_y"/>
                                          </p:val>
                                        </p:tav>
                                      </p:tavLst>
                                    </p:anim>
                                    <p:animEffect transition="in" filter="fade">
                                      <p:cBhvr>
                                        <p:cTn id="256" dur="1000" decel="50000">
                                          <p:stCondLst>
                                            <p:cond delay="0"/>
                                          </p:stCondLst>
                                        </p:cTn>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animBg="1"/>
      <p:bldP spid="66" grpId="0" animBg="1"/>
      <p:bldP spid="67" grpId="0" animBg="1"/>
      <p:bldP spid="68" grpId="0" animBg="1"/>
      <p:bldP spid="69" grpId="0" animBg="1"/>
      <p:bldP spid="70" grpId="0"/>
      <p:bldP spid="71" grpId="0"/>
      <p:bldP spid="72" grpId="0"/>
      <p:bldP spid="73" grpId="0"/>
      <p:bldP spid="74" grpId="0"/>
      <p:bldP spid="75" grpId="0"/>
      <p:bldP spid="76" grpId="0"/>
      <p:bldP spid="77" grpId="0"/>
      <p:bldP spid="78" grpId="0" animBg="1"/>
      <p:bldP spid="79" grpId="0" animBg="1"/>
      <p:bldP spid="80" grpId="0"/>
      <p:bldP spid="81" grpId="0" animBg="1"/>
      <p:bldP spid="82" grpId="0" animBg="1"/>
      <p:bldP spid="83" grpId="0" animBg="1"/>
      <p:bldP spid="8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36" name="矩形 35"/>
          <p:cNvSpPr/>
          <p:nvPr/>
        </p:nvSpPr>
        <p:spPr>
          <a:xfrm>
            <a:off x="1"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37" name="文本框 4"/>
          <p:cNvSpPr txBox="1">
            <a:spLocks noChangeArrowheads="1"/>
          </p:cNvSpPr>
          <p:nvPr/>
        </p:nvSpPr>
        <p:spPr bwMode="auto">
          <a:xfrm>
            <a:off x="295275" y="561975"/>
            <a:ext cx="2681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2000" b="1">
                <a:solidFill>
                  <a:prstClr val="black"/>
                </a:solidFill>
                <a:latin typeface="微软雅黑" panose="020B0503020204020204" pitchFamily="34" charset="-122"/>
                <a:ea typeface="微软雅黑" panose="020B0503020204020204" pitchFamily="34" charset="-122"/>
              </a:rPr>
              <a:t>单击此处输入标题</a:t>
            </a:r>
          </a:p>
        </p:txBody>
      </p:sp>
      <p:sp>
        <p:nvSpPr>
          <p:cNvPr id="29" name="TextBox 2"/>
          <p:cNvSpPr txBox="1"/>
          <p:nvPr/>
        </p:nvSpPr>
        <p:spPr>
          <a:xfrm>
            <a:off x="7235313" y="2306398"/>
            <a:ext cx="3404016" cy="866904"/>
          </a:xfrm>
          <a:prstGeom prst="rect">
            <a:avLst/>
          </a:prstGeom>
          <a:noFill/>
        </p:spPr>
        <p:txBody>
          <a:bodyPr wrap="square" rtlCol="0">
            <a:spAutoFit/>
          </a:bodyPr>
          <a:lstStyle/>
          <a:p>
            <a:r>
              <a:rPr lang="zh-CN" altLang="en-US" dirty="0">
                <a:solidFill>
                  <a:srgbClr val="203E6B"/>
                </a:solidFill>
                <a:latin typeface="造字工房悦黑（非商用）常规体"/>
                <a:ea typeface="微软雅黑" panose="020B0503020204020204" pitchFamily="34" charset="-122"/>
              </a:rPr>
              <a:t>点击添加标题</a:t>
            </a:r>
            <a:endParaRPr lang="en-US" altLang="zh-CN" dirty="0">
              <a:solidFill>
                <a:srgbClr val="203E6B"/>
              </a:solidFill>
              <a:latin typeface="造字工房悦黑（非商用）常规体"/>
              <a:ea typeface="微软雅黑" panose="020B0503020204020204" pitchFamily="34" charset="-122"/>
            </a:endParaRPr>
          </a:p>
          <a:p>
            <a:pPr>
              <a:spcBef>
                <a:spcPts val="1000"/>
              </a:spcBef>
            </a:pPr>
            <a:r>
              <a:rPr lang="zh-CN" altLang="en-US" sz="1200" dirty="0" smtClean="0">
                <a:solidFill>
                  <a:prstClr val="white">
                    <a:lumMod val="50000"/>
                  </a:prstClr>
                </a:solidFill>
                <a:latin typeface="微软雅黑" pitchFamily="34" charset="-122"/>
                <a:ea typeface="微软雅黑" panose="020B0503020204020204" pitchFamily="34" charset="-122"/>
              </a:rPr>
              <a:t>此处</a:t>
            </a:r>
            <a:r>
              <a:rPr lang="zh-CN" altLang="en-US" sz="1200" dirty="0">
                <a:solidFill>
                  <a:prstClr val="white">
                    <a:lumMod val="50000"/>
                  </a:prstClr>
                </a:solidFill>
                <a:latin typeface="微软雅黑" pitchFamily="34" charset="-122"/>
                <a:ea typeface="微软雅黑" panose="020B0503020204020204" pitchFamily="34" charset="-122"/>
              </a:rPr>
              <a:t>添加详细文本描述，建议与标题相关并符合整体语言风格，语言描述尽量简洁生动。</a:t>
            </a:r>
          </a:p>
        </p:txBody>
      </p:sp>
      <p:sp>
        <p:nvSpPr>
          <p:cNvPr id="30" name="TextBox 3"/>
          <p:cNvSpPr txBox="1"/>
          <p:nvPr/>
        </p:nvSpPr>
        <p:spPr>
          <a:xfrm>
            <a:off x="7237641" y="3645794"/>
            <a:ext cx="3404016" cy="866904"/>
          </a:xfrm>
          <a:prstGeom prst="rect">
            <a:avLst/>
          </a:prstGeom>
          <a:noFill/>
        </p:spPr>
        <p:txBody>
          <a:bodyPr wrap="square" rtlCol="0">
            <a:spAutoFit/>
          </a:bodyPr>
          <a:lstStyle/>
          <a:p>
            <a:r>
              <a:rPr lang="zh-CN" altLang="en-US" dirty="0">
                <a:solidFill>
                  <a:srgbClr val="203E6B"/>
                </a:solidFill>
                <a:latin typeface="造字工房悦黑（非商用）常规体"/>
                <a:ea typeface="微软雅黑" panose="020B0503020204020204" pitchFamily="34" charset="-122"/>
              </a:rPr>
              <a:t>点击添加标题</a:t>
            </a:r>
            <a:endParaRPr lang="en-US" altLang="zh-CN" dirty="0">
              <a:solidFill>
                <a:srgbClr val="203E6B"/>
              </a:solidFill>
              <a:latin typeface="造字工房悦黑（非商用）常规体"/>
              <a:ea typeface="微软雅黑" panose="020B0503020204020204" pitchFamily="34" charset="-122"/>
            </a:endParaRPr>
          </a:p>
          <a:p>
            <a:pPr>
              <a:spcBef>
                <a:spcPts val="1000"/>
              </a:spcBef>
            </a:pPr>
            <a:r>
              <a:rPr lang="zh-CN" altLang="en-US" sz="1200" dirty="0" smtClean="0">
                <a:solidFill>
                  <a:prstClr val="white">
                    <a:lumMod val="50000"/>
                  </a:prstClr>
                </a:solidFill>
                <a:latin typeface="微软雅黑" pitchFamily="34" charset="-122"/>
                <a:ea typeface="微软雅黑" panose="020B0503020204020204" pitchFamily="34" charset="-122"/>
              </a:rPr>
              <a:t>此处</a:t>
            </a:r>
            <a:r>
              <a:rPr lang="zh-CN" altLang="en-US" sz="1200" dirty="0">
                <a:solidFill>
                  <a:prstClr val="white">
                    <a:lumMod val="50000"/>
                  </a:prstClr>
                </a:solidFill>
                <a:latin typeface="微软雅黑" pitchFamily="34" charset="-122"/>
                <a:ea typeface="微软雅黑" panose="020B0503020204020204" pitchFamily="34" charset="-122"/>
              </a:rPr>
              <a:t>添加详细文本描述，建议与标题相关并符合整体语言风格，语言描述尽量简洁生动。</a:t>
            </a:r>
          </a:p>
        </p:txBody>
      </p:sp>
      <p:sp>
        <p:nvSpPr>
          <p:cNvPr id="31" name="TextBox 4"/>
          <p:cNvSpPr txBox="1"/>
          <p:nvPr/>
        </p:nvSpPr>
        <p:spPr>
          <a:xfrm>
            <a:off x="7237641" y="4942102"/>
            <a:ext cx="3404016" cy="866904"/>
          </a:xfrm>
          <a:prstGeom prst="rect">
            <a:avLst/>
          </a:prstGeom>
          <a:noFill/>
        </p:spPr>
        <p:txBody>
          <a:bodyPr wrap="square" rtlCol="0">
            <a:spAutoFit/>
          </a:bodyPr>
          <a:lstStyle/>
          <a:p>
            <a:r>
              <a:rPr lang="zh-CN" altLang="en-US" dirty="0">
                <a:solidFill>
                  <a:srgbClr val="203E6B"/>
                </a:solidFill>
                <a:latin typeface="造字工房悦黑（非商用）常规体"/>
                <a:ea typeface="微软雅黑" panose="020B0503020204020204" pitchFamily="34" charset="-122"/>
              </a:rPr>
              <a:t>点击添加标题</a:t>
            </a:r>
            <a:endParaRPr lang="en-US" altLang="zh-CN" dirty="0">
              <a:solidFill>
                <a:srgbClr val="203E6B"/>
              </a:solidFill>
              <a:latin typeface="造字工房悦黑（非商用）常规体"/>
              <a:ea typeface="微软雅黑" panose="020B0503020204020204" pitchFamily="34" charset="-122"/>
            </a:endParaRPr>
          </a:p>
          <a:p>
            <a:pPr>
              <a:spcBef>
                <a:spcPts val="1000"/>
              </a:spcBef>
            </a:pPr>
            <a:r>
              <a:rPr lang="zh-CN" altLang="en-US" sz="1200" dirty="0" smtClean="0">
                <a:solidFill>
                  <a:prstClr val="white">
                    <a:lumMod val="50000"/>
                  </a:prstClr>
                </a:solidFill>
                <a:latin typeface="微软雅黑" pitchFamily="34" charset="-122"/>
                <a:ea typeface="微软雅黑" panose="020B0503020204020204" pitchFamily="34" charset="-122"/>
              </a:rPr>
              <a:t>此处</a:t>
            </a:r>
            <a:r>
              <a:rPr lang="zh-CN" altLang="en-US" sz="1200" dirty="0">
                <a:solidFill>
                  <a:prstClr val="white">
                    <a:lumMod val="50000"/>
                  </a:prstClr>
                </a:solidFill>
                <a:latin typeface="微软雅黑" pitchFamily="34" charset="-122"/>
                <a:ea typeface="微软雅黑" panose="020B0503020204020204" pitchFamily="34" charset="-122"/>
              </a:rPr>
              <a:t>添加详细文本描述，建议与标题相关并符合整体语言风格，语言描述尽量简洁生动。</a:t>
            </a:r>
          </a:p>
        </p:txBody>
      </p:sp>
      <p:cxnSp>
        <p:nvCxnSpPr>
          <p:cNvPr id="32" name="直接连接符 31"/>
          <p:cNvCxnSpPr/>
          <p:nvPr/>
        </p:nvCxnSpPr>
        <p:spPr>
          <a:xfrm>
            <a:off x="6400797" y="3350738"/>
            <a:ext cx="4064507" cy="0"/>
          </a:xfrm>
          <a:prstGeom prst="line">
            <a:avLst/>
          </a:prstGeom>
          <a:noFill/>
          <a:ln w="9525" cap="flat" cmpd="sng" algn="ctr">
            <a:solidFill>
              <a:schemeClr val="tx1">
                <a:lumMod val="50000"/>
                <a:lumOff val="50000"/>
              </a:schemeClr>
            </a:solidFill>
            <a:prstDash val="dash"/>
          </a:ln>
          <a:effectLst/>
        </p:spPr>
      </p:cxnSp>
      <p:cxnSp>
        <p:nvCxnSpPr>
          <p:cNvPr id="33" name="直接连接符 32"/>
          <p:cNvCxnSpPr/>
          <p:nvPr/>
        </p:nvCxnSpPr>
        <p:spPr>
          <a:xfrm>
            <a:off x="6400051" y="4764710"/>
            <a:ext cx="4065255" cy="0"/>
          </a:xfrm>
          <a:prstGeom prst="line">
            <a:avLst/>
          </a:prstGeom>
          <a:noFill/>
          <a:ln w="9525" cap="flat" cmpd="sng" algn="ctr">
            <a:solidFill>
              <a:schemeClr val="tx1">
                <a:lumMod val="50000"/>
                <a:lumOff val="50000"/>
              </a:schemeClr>
            </a:solidFill>
            <a:prstDash val="dash"/>
          </a:ln>
          <a:effectLst/>
        </p:spPr>
      </p:cxnSp>
      <p:grpSp>
        <p:nvGrpSpPr>
          <p:cNvPr id="34" name="组合 33"/>
          <p:cNvGrpSpPr/>
          <p:nvPr/>
        </p:nvGrpSpPr>
        <p:grpSpPr>
          <a:xfrm>
            <a:off x="1290280" y="1995281"/>
            <a:ext cx="4618429" cy="4082910"/>
            <a:chOff x="512440" y="949532"/>
            <a:chExt cx="3771528" cy="3334209"/>
          </a:xfrm>
        </p:grpSpPr>
        <p:pic>
          <p:nvPicPr>
            <p:cNvPr id="35" name="Picture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2440" y="949532"/>
              <a:ext cx="3771528" cy="3334209"/>
            </a:xfrm>
            <a:prstGeom prst="rect">
              <a:avLst/>
            </a:prstGeom>
            <a:effectLst>
              <a:reflection blurRad="6350" endPos="14000" dir="5400000" sy="-100000" algn="bl" rotWithShape="0"/>
            </a:effectLst>
          </p:spPr>
        </p:pic>
        <p:pic>
          <p:nvPicPr>
            <p:cNvPr id="38"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708144" y="1156746"/>
              <a:ext cx="3374655" cy="215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透明"/>
            <p:cNvSpPr>
              <a:spLocks/>
            </p:cNvSpPr>
            <p:nvPr/>
          </p:nvSpPr>
          <p:spPr bwMode="auto">
            <a:xfrm>
              <a:off x="2343885" y="1156746"/>
              <a:ext cx="1738915"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nvGrpSpPr>
          <p:cNvPr id="40" name="组合 39"/>
          <p:cNvGrpSpPr/>
          <p:nvPr/>
        </p:nvGrpSpPr>
        <p:grpSpPr>
          <a:xfrm>
            <a:off x="6349599" y="2352864"/>
            <a:ext cx="734055" cy="734055"/>
            <a:chOff x="4499992" y="267494"/>
            <a:chExt cx="599448" cy="599448"/>
          </a:xfrm>
        </p:grpSpPr>
        <p:grpSp>
          <p:nvGrpSpPr>
            <p:cNvPr id="41" name="组合 40"/>
            <p:cNvGrpSpPr/>
            <p:nvPr/>
          </p:nvGrpSpPr>
          <p:grpSpPr>
            <a:xfrm>
              <a:off x="4499992" y="267494"/>
              <a:ext cx="599448" cy="599448"/>
              <a:chOff x="4131160" y="713581"/>
              <a:chExt cx="881684" cy="881684"/>
            </a:xfrm>
          </p:grpSpPr>
          <p:sp>
            <p:nvSpPr>
              <p:cNvPr id="43" name="椭圆 4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black">
                      <a:lumMod val="65000"/>
                      <a:lumOff val="35000"/>
                    </a:prstClr>
                  </a:solidFill>
                  <a:ea typeface="微软雅黑" panose="020B0503020204020204" pitchFamily="34" charset="-122"/>
                </a:endParaRPr>
              </a:p>
            </p:txBody>
          </p:sp>
          <p:sp>
            <p:nvSpPr>
              <p:cNvPr id="44" name="椭圆 43"/>
              <p:cNvSpPr/>
              <p:nvPr/>
            </p:nvSpPr>
            <p:spPr>
              <a:xfrm>
                <a:off x="4237176" y="819597"/>
                <a:ext cx="669652" cy="669652"/>
              </a:xfrm>
              <a:prstGeom prst="ellipse">
                <a:avLst/>
              </a:prstGeom>
              <a:solidFill>
                <a:srgbClr val="6CAE4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black">
                      <a:lumMod val="65000"/>
                      <a:lumOff val="35000"/>
                    </a:prstClr>
                  </a:solidFill>
                  <a:ea typeface="微软雅黑" panose="020B0503020204020204" pitchFamily="34" charset="-122"/>
                </a:endParaRPr>
              </a:p>
            </p:txBody>
          </p:sp>
        </p:grpSp>
        <p:sp>
          <p:nvSpPr>
            <p:cNvPr id="42"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endParaRPr>
            </a:p>
          </p:txBody>
        </p:sp>
      </p:grpSp>
      <p:grpSp>
        <p:nvGrpSpPr>
          <p:cNvPr id="45" name="组合 44"/>
          <p:cNvGrpSpPr/>
          <p:nvPr/>
        </p:nvGrpSpPr>
        <p:grpSpPr>
          <a:xfrm>
            <a:off x="6368494" y="3645798"/>
            <a:ext cx="734055" cy="734055"/>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48" name="椭圆 4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black">
                      <a:lumMod val="65000"/>
                      <a:lumOff val="35000"/>
                    </a:prstClr>
                  </a:solidFill>
                  <a:ea typeface="微软雅黑" panose="020B0503020204020204" pitchFamily="34" charset="-122"/>
                </a:endParaRPr>
              </a:p>
            </p:txBody>
          </p:sp>
          <p:sp>
            <p:nvSpPr>
              <p:cNvPr id="49" name="椭圆 48"/>
              <p:cNvSpPr/>
              <p:nvPr/>
            </p:nvSpPr>
            <p:spPr>
              <a:xfrm>
                <a:off x="4237176" y="819597"/>
                <a:ext cx="669652" cy="669652"/>
              </a:xfrm>
              <a:prstGeom prst="ellipse">
                <a:avLst/>
              </a:prstGeom>
              <a:solidFill>
                <a:srgbClr val="6CAE4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black">
                      <a:lumMod val="65000"/>
                      <a:lumOff val="35000"/>
                    </a:prstClr>
                  </a:solidFill>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endParaRPr>
            </a:p>
          </p:txBody>
        </p:sp>
      </p:grpSp>
      <p:grpSp>
        <p:nvGrpSpPr>
          <p:cNvPr id="50" name="组合 49"/>
          <p:cNvGrpSpPr/>
          <p:nvPr/>
        </p:nvGrpSpPr>
        <p:grpSpPr>
          <a:xfrm>
            <a:off x="6390235" y="4916459"/>
            <a:ext cx="734055" cy="734055"/>
            <a:chOff x="6516216" y="334289"/>
            <a:chExt cx="599448" cy="599448"/>
          </a:xfrm>
        </p:grpSpPr>
        <p:grpSp>
          <p:nvGrpSpPr>
            <p:cNvPr id="51" name="组合 50"/>
            <p:cNvGrpSpPr/>
            <p:nvPr/>
          </p:nvGrpSpPr>
          <p:grpSpPr>
            <a:xfrm>
              <a:off x="6516216" y="334289"/>
              <a:ext cx="599448" cy="599448"/>
              <a:chOff x="4131160" y="713581"/>
              <a:chExt cx="881684" cy="881684"/>
            </a:xfrm>
          </p:grpSpPr>
          <p:sp>
            <p:nvSpPr>
              <p:cNvPr id="53" name="椭圆 5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black">
                      <a:lumMod val="65000"/>
                      <a:lumOff val="35000"/>
                    </a:prstClr>
                  </a:solidFill>
                  <a:ea typeface="微软雅黑" panose="020B0503020204020204" pitchFamily="34" charset="-122"/>
                </a:endParaRPr>
              </a:p>
            </p:txBody>
          </p:sp>
          <p:sp>
            <p:nvSpPr>
              <p:cNvPr id="54" name="椭圆 53"/>
              <p:cNvSpPr/>
              <p:nvPr/>
            </p:nvSpPr>
            <p:spPr>
              <a:xfrm>
                <a:off x="4237176" y="819597"/>
                <a:ext cx="669652" cy="669652"/>
              </a:xfrm>
              <a:prstGeom prst="ellipse">
                <a:avLst/>
              </a:prstGeom>
              <a:solidFill>
                <a:srgbClr val="6CAE4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black">
                      <a:lumMod val="65000"/>
                      <a:lumOff val="35000"/>
                    </a:prstClr>
                  </a:solidFill>
                  <a:ea typeface="微软雅黑" panose="020B0503020204020204" pitchFamily="34" charset="-122"/>
                </a:endParaRPr>
              </a:p>
            </p:txBody>
          </p:sp>
        </p:grpSp>
        <p:sp>
          <p:nvSpPr>
            <p:cNvPr id="52"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solidFill>
                  <a:prstClr val="black"/>
                </a:solidFill>
              </a:endParaRPr>
            </a:p>
          </p:txBody>
        </p:sp>
      </p:grpSp>
    </p:spTree>
    <p:extLst>
      <p:ext uri="{BB962C8B-B14F-4D97-AF65-F5344CB8AC3E}">
        <p14:creationId xmlns:p14="http://schemas.microsoft.com/office/powerpoint/2010/main" val="26950497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1+#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par>
                                <p:cTn id="22" presetID="2" presetClass="entr" presetSubtype="2" decel="100000" fill="hold" nodeType="with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1+#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par>
                                <p:cTn id="34" presetID="2" presetClass="entr" presetSubtype="2" decel="100000" fill="hold" nodeType="with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7"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15" name="组合 14"/>
          <p:cNvGrpSpPr/>
          <p:nvPr/>
        </p:nvGrpSpPr>
        <p:grpSpPr>
          <a:xfrm>
            <a:off x="1817665" y="2732642"/>
            <a:ext cx="8722064" cy="1683597"/>
            <a:chOff x="31445" y="161947"/>
            <a:chExt cx="2500824" cy="318131"/>
          </a:xfrm>
          <a:solidFill>
            <a:srgbClr val="5FA326"/>
          </a:solidFill>
        </p:grpSpPr>
        <p:sp>
          <p:nvSpPr>
            <p:cNvPr id="16" name="矩形 15"/>
            <p:cNvSpPr/>
            <p:nvPr/>
          </p:nvSpPr>
          <p:spPr>
            <a:xfrm>
              <a:off x="31445" y="176315"/>
              <a:ext cx="2268640" cy="293086"/>
            </a:xfrm>
            <a:prstGeom prst="rect">
              <a:avLst/>
            </a:prstGeom>
            <a:solidFill>
              <a:srgbClr val="6CAE43"/>
            </a:solidFill>
            <a:ln w="25400" cap="flat" cmpd="sng" algn="ctr">
              <a:solidFill>
                <a:srgbClr val="6CAE43"/>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17" name="等腰三角形 16"/>
            <p:cNvSpPr/>
            <p:nvPr/>
          </p:nvSpPr>
          <p:spPr>
            <a:xfrm rot="5400000">
              <a:off x="2257111" y="204921"/>
              <a:ext cx="318131" cy="232184"/>
            </a:xfrm>
            <a:prstGeom prst="triangle">
              <a:avLst/>
            </a:prstGeom>
            <a:solidFill>
              <a:srgbClr val="6CAE43"/>
            </a:solidFill>
            <a:ln w="25400" cap="flat" cmpd="sng" algn="ctr">
              <a:solidFill>
                <a:srgbClr val="6CAE43"/>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18" name="TextBox 8"/>
            <p:cNvSpPr txBox="1"/>
            <p:nvPr/>
          </p:nvSpPr>
          <p:spPr>
            <a:xfrm>
              <a:off x="1012253" y="238997"/>
              <a:ext cx="1393198" cy="157024"/>
            </a:xfrm>
            <a:prstGeom prst="rect">
              <a:avLst/>
            </a:prstGeom>
            <a:solidFill>
              <a:srgbClr val="6CAE43"/>
            </a:solidFill>
            <a:ln>
              <a:solidFill>
                <a:srgbClr val="6CAE43"/>
              </a:solidFill>
            </a:ln>
          </p:spPr>
          <p:txBody>
            <a:bodyPr wrap="none" rtlCol="0">
              <a:spAutoFit/>
            </a:bodyPr>
            <a:lstStyle/>
            <a:p>
              <a:pPr algn="just">
                <a:spcBef>
                  <a:spcPct val="0"/>
                </a:spcBef>
              </a:pPr>
              <a:r>
                <a:rPr lang="zh-CN" altLang="en-US" sz="48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rPr>
                <a:t>  论文</a:t>
              </a:r>
              <a:r>
                <a:rPr lang="zh-CN" altLang="en-US" sz="480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rPr>
                <a:t>框架与内容</a:t>
              </a:r>
              <a:endParaRPr lang="da-DK" altLang="zh-CN" sz="480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grpSp>
      <p:grpSp>
        <p:nvGrpSpPr>
          <p:cNvPr id="19" name="组合 18"/>
          <p:cNvGrpSpPr/>
          <p:nvPr/>
        </p:nvGrpSpPr>
        <p:grpSpPr>
          <a:xfrm>
            <a:off x="2081804" y="1831086"/>
            <a:ext cx="3493221" cy="3493221"/>
            <a:chOff x="267453" y="94709"/>
            <a:chExt cx="454824" cy="454824"/>
          </a:xfrm>
        </p:grpSpPr>
        <p:sp>
          <p:nvSpPr>
            <p:cNvPr id="20" name="椭圆 19"/>
            <p:cNvSpPr/>
            <p:nvPr/>
          </p:nvSpPr>
          <p:spPr>
            <a:xfrm>
              <a:off x="301756" y="114952"/>
              <a:ext cx="390525" cy="395287"/>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23" name="椭圆 22"/>
            <p:cNvSpPr/>
            <p:nvPr/>
          </p:nvSpPr>
          <p:spPr>
            <a:xfrm>
              <a:off x="343738" y="170570"/>
              <a:ext cx="302255" cy="302255"/>
            </a:xfrm>
            <a:prstGeom prst="ellipse">
              <a:avLst/>
            </a:prstGeom>
            <a:solidFill>
              <a:srgbClr val="6CAE43"/>
            </a:solidFill>
            <a:ln w="25400" cap="flat" cmpd="sng" algn="ctr">
              <a:noFill/>
              <a:prstDash val="solid"/>
            </a:ln>
            <a:effectLst/>
          </p:spPr>
          <p:txBody>
            <a:bodyPr rtlCol="0" anchor="ctr"/>
            <a:lstStyle/>
            <a:p>
              <a:pPr algn="ctr">
                <a:defRPr/>
              </a:pPr>
              <a:endParaRPr lang="zh-CN" altLang="en-US" sz="2400" kern="0" dirty="0" smtClean="0">
                <a:solidFill>
                  <a:prstClr val="white"/>
                </a:solidFill>
                <a:latin typeface="Arial"/>
                <a:ea typeface="方正正中黑简体"/>
                <a:cs typeface="+mn-ea"/>
                <a:sym typeface="+mn-lt"/>
              </a:endParaRPr>
            </a:p>
          </p:txBody>
        </p:sp>
        <p:sp>
          <p:nvSpPr>
            <p:cNvPr id="24" name="同心圆 23"/>
            <p:cNvSpPr/>
            <p:nvPr/>
          </p:nvSpPr>
          <p:spPr>
            <a:xfrm>
              <a:off x="267453" y="94709"/>
              <a:ext cx="454824" cy="454824"/>
            </a:xfrm>
            <a:prstGeom prst="donut">
              <a:avLst>
                <a:gd name="adj" fmla="val 8567"/>
              </a:avLst>
            </a:prstGeom>
            <a:solidFill>
              <a:sysClr val="window" lastClr="FFFFFF"/>
            </a:solidFill>
            <a:ln w="9525" cap="flat" cmpd="sng" algn="ctr">
              <a:noFill/>
              <a:prstDash val="solid"/>
            </a:ln>
            <a:effectLst>
              <a:outerShdw blurRad="63500" sx="102000" sy="102000" algn="ctr" rotWithShape="0">
                <a:prstClr val="black">
                  <a:alpha val="20000"/>
                </a:prstClr>
              </a:outerShdw>
            </a:effectLst>
          </p:spPr>
          <p:txBody>
            <a:bodyPr rtlCol="0" anchor="ctr"/>
            <a:lstStyle/>
            <a:p>
              <a:pPr algn="ctr">
                <a:defRPr/>
              </a:pPr>
              <a:endParaRPr lang="zh-CN" altLang="en-US" sz="1600" kern="0" dirty="0" smtClean="0">
                <a:solidFill>
                  <a:prstClr val="black"/>
                </a:solidFill>
                <a:latin typeface="Arial"/>
                <a:ea typeface="方正正中黑简体"/>
                <a:cs typeface="+mn-ea"/>
                <a:sym typeface="+mn-lt"/>
              </a:endParaRPr>
            </a:p>
          </p:txBody>
        </p:sp>
        <p:sp>
          <p:nvSpPr>
            <p:cNvPr id="25" name="TextBox 9"/>
            <p:cNvSpPr txBox="1"/>
            <p:nvPr/>
          </p:nvSpPr>
          <p:spPr>
            <a:xfrm>
              <a:off x="370583" y="176347"/>
              <a:ext cx="261978" cy="268490"/>
            </a:xfrm>
            <a:prstGeom prst="rect">
              <a:avLst/>
            </a:prstGeom>
            <a:noFill/>
          </p:spPr>
          <p:txBody>
            <a:bodyPr wrap="none" rtlCol="0">
              <a:spAutoFit/>
            </a:bodyPr>
            <a:lstStyle/>
            <a:p>
              <a:pPr>
                <a:defRPr/>
              </a:pPr>
              <a:r>
                <a:rPr lang="en-US" altLang="zh-CN" sz="12800" kern="0" dirty="0" smtClean="0">
                  <a:solidFill>
                    <a:prstClr val="white"/>
                  </a:solidFill>
                  <a:latin typeface="Arial"/>
                  <a:ea typeface="方正正中黑简体"/>
                  <a:cs typeface="+mn-ea"/>
                  <a:sym typeface="+mn-lt"/>
                </a:rPr>
                <a:t>02</a:t>
              </a:r>
              <a:endParaRPr lang="zh-CN" altLang="en-US" sz="12800" kern="0" dirty="0" smtClean="0">
                <a:solidFill>
                  <a:prstClr val="white"/>
                </a:solidFill>
                <a:latin typeface="Arial"/>
                <a:ea typeface="方正正中黑简体"/>
                <a:cs typeface="+mn-ea"/>
                <a:sym typeface="+mn-lt"/>
              </a:endParaRPr>
            </a:p>
          </p:txBody>
        </p:sp>
      </p:grpSp>
    </p:spTree>
    <p:extLst>
      <p:ext uri="{BB962C8B-B14F-4D97-AF65-F5344CB8AC3E}">
        <p14:creationId xmlns:p14="http://schemas.microsoft.com/office/powerpoint/2010/main" val="25576568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6"/>
</p:tagLst>
</file>

<file path=ppt/tags/tag1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4"/>
</p:tagLst>
</file>

<file path=ppt/tags/tag1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5"/>
</p:tagLst>
</file>

<file path=ppt/tags/tag1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5"/>
</p:tagLst>
</file>

<file path=ppt/tags/tag2.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1"/>
</p:tagLst>
</file>

<file path=ppt/tags/tag2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2"/>
</p:tagLst>
</file>

<file path=ppt/tags/tag2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4"/>
</p:tagLst>
</file>

<file path=ppt/tags/tag2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8"/>
</p:tagLst>
</file>

<file path=ppt/tags/tag2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9"/>
</p:tagLst>
</file>

<file path=ppt/tags/tag2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0"/>
</p:tagLst>
</file>

<file path=ppt/tags/tag2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3"/>
</p:tagLst>
</file>

<file path=ppt/tags/tag3.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816</TotalTime>
  <Words>3876</Words>
  <Application>Microsoft Office PowerPoint</Application>
  <PresentationFormat>自定义</PresentationFormat>
  <Paragraphs>328</Paragraphs>
  <Slides>35</Slides>
  <Notes>0</Notes>
  <HiddenSlides>0</HiddenSlides>
  <MMClips>0</MMClips>
  <ScaleCrop>false</ScaleCrop>
  <HeadingPairs>
    <vt:vector size="4" baseType="variant">
      <vt:variant>
        <vt:lpstr>主题</vt:lpstr>
      </vt:variant>
      <vt:variant>
        <vt:i4>3</vt:i4>
      </vt:variant>
      <vt:variant>
        <vt:lpstr>幻灯片标题</vt:lpstr>
      </vt:variant>
      <vt:variant>
        <vt:i4>35</vt:i4>
      </vt:variant>
    </vt:vector>
  </HeadingPairs>
  <TitlesOfParts>
    <vt:vector size="38" baseType="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论文答辩</dc:title>
  <dc:creator>第一PPT</dc:creator>
  <cp:keywords>www.1ppt.com</cp:keywords>
  <dc:description>www.1ppt.com</dc:description>
  <cp:lastModifiedBy>Windows User</cp:lastModifiedBy>
  <cp:revision>549</cp:revision>
  <dcterms:created xsi:type="dcterms:W3CDTF">2016-01-04T05:40:11Z</dcterms:created>
  <dcterms:modified xsi:type="dcterms:W3CDTF">2018-08-26T01:30:46Z</dcterms:modified>
</cp:coreProperties>
</file>