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7"/>
  </p:notes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5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B3344D-FB2D-462B-8C4C-A3BD86481B81}" type="datetimeFigureOut">
              <a:rPr lang="zh-CN" altLang="en-US" smtClean="0"/>
              <a:t>2018/8/24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08E939-84BB-4A6A-AB47-6EEFEA3549CC}" type="slidenum">
              <a:rPr lang="zh-CN" altLang="en-US" smtClean="0"/>
              <a:t>‹#›</a:t>
            </a:fld>
            <a:endParaRPr lang="zh-CN" altLang="en-US"/>
          </a:p>
        </p:txBody>
      </p:sp>
    </p:spTree>
    <p:extLst>
      <p:ext uri="{BB962C8B-B14F-4D97-AF65-F5344CB8AC3E}">
        <p14:creationId xmlns:p14="http://schemas.microsoft.com/office/powerpoint/2010/main" val="3385340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4015836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3200416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762875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99909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1159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44138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66100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1967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3614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4250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1898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42471837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0596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97371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7306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3690131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4258598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16DE94E-45E4-4DF0-8F85-0C507DF632AD}" type="slidenum">
              <a:rPr lang="zh-CN" altLang="en-US" smtClean="0"/>
              <a:t>‹#›</a:t>
            </a:fld>
            <a:endParaRPr lang="zh-CN" altLang="en-US"/>
          </a:p>
        </p:txBody>
      </p:sp>
      <p:sp>
        <p:nvSpPr>
          <p:cNvPr id="12" name="矩形 11"/>
          <p:cNvSpPr/>
          <p:nvPr userDrawn="1"/>
        </p:nvSpPr>
        <p:spPr>
          <a:xfrm>
            <a:off x="5789292" y="433867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226081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3035008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2026443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277803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4649484-94A1-4000-B1E2-739288819D22}" type="datetimeFigureOut">
              <a:rPr lang="zh-CN" altLang="en-US" smtClean="0"/>
              <a:t>2018/8/24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1753209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4649484-94A1-4000-B1E2-739288819D22}" type="datetimeFigureOut">
              <a:rPr lang="zh-CN" altLang="en-US" smtClean="0"/>
              <a:t>2018/8/24</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16DE94E-45E4-4DF0-8F85-0C507DF632AD}" type="slidenum">
              <a:rPr lang="zh-CN" altLang="en-US" smtClean="0"/>
              <a:t>‹#›</a:t>
            </a:fld>
            <a:endParaRPr lang="zh-CN" altLang="en-US"/>
          </a:p>
        </p:txBody>
      </p:sp>
    </p:spTree>
    <p:extLst>
      <p:ext uri="{BB962C8B-B14F-4D97-AF65-F5344CB8AC3E}">
        <p14:creationId xmlns:p14="http://schemas.microsoft.com/office/powerpoint/2010/main" val="17416035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2018/8/24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5614120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image" Target="../media/image4.png"/><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5095251" y="3629026"/>
            <a:ext cx="1740218" cy="1500189"/>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等腰三角形 4"/>
          <p:cNvSpPr/>
          <p:nvPr/>
        </p:nvSpPr>
        <p:spPr>
          <a:xfrm>
            <a:off x="4663778" y="3800476"/>
            <a:ext cx="1557906" cy="1343025"/>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302044" y="-2"/>
            <a:ext cx="1740218" cy="1500189"/>
          </a:xfrm>
          <a:prstGeom prst="triangle">
            <a:avLst/>
          </a:prstGeom>
          <a:noFill/>
          <a:ln w="38100">
            <a:solidFill>
              <a:srgbClr val="7680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10399914">
            <a:off x="5368259" y="-232396"/>
            <a:ext cx="4058527" cy="5583183"/>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等腰三角形 7"/>
          <p:cNvSpPr/>
          <p:nvPr/>
        </p:nvSpPr>
        <p:spPr>
          <a:xfrm rot="10800000">
            <a:off x="1" y="-14286"/>
            <a:ext cx="1172153" cy="1010477"/>
          </a:xfrm>
          <a:prstGeom prst="triangle">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等腰三角形 8"/>
          <p:cNvSpPr/>
          <p:nvPr/>
        </p:nvSpPr>
        <p:spPr>
          <a:xfrm rot="10800000">
            <a:off x="1384148" y="505237"/>
            <a:ext cx="752739" cy="648914"/>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a:off x="1762034" y="4100028"/>
            <a:ext cx="1210426" cy="1043473"/>
          </a:xfrm>
          <a:prstGeom prst="triangle">
            <a:avLst/>
          </a:prstGeom>
          <a:noFill/>
          <a:ln w="1905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文本框 10"/>
          <p:cNvSpPr txBox="1"/>
          <p:nvPr/>
        </p:nvSpPr>
        <p:spPr>
          <a:xfrm>
            <a:off x="224824" y="1896986"/>
            <a:ext cx="5201623" cy="761747"/>
          </a:xfrm>
          <a:prstGeom prst="rect">
            <a:avLst/>
          </a:prstGeom>
          <a:noFill/>
        </p:spPr>
        <p:txBody>
          <a:bodyPr wrap="square" rtlCol="0">
            <a:spAutoFit/>
          </a:bodyPr>
          <a:lstStyle/>
          <a:p>
            <a:pPr lvl="0"/>
            <a:r>
              <a:rPr lang="zh-CN" altLang="en-US" sz="4350" dirty="0">
                <a:solidFill>
                  <a:srgbClr val="404585"/>
                </a:solidFill>
                <a:latin typeface="方正粗倩简体" panose="03000509000000000000" pitchFamily="65" charset="-122"/>
                <a:ea typeface="方正粗倩简体" panose="03000509000000000000" pitchFamily="65" charset="-122"/>
              </a:rPr>
              <a:t>水彩</a:t>
            </a:r>
            <a:r>
              <a:rPr lang="zh-CN" altLang="en-US" sz="4350" dirty="0" smtClean="0">
                <a:solidFill>
                  <a:srgbClr val="404585"/>
                </a:solidFill>
                <a:latin typeface="方正粗倩简体" panose="03000509000000000000" pitchFamily="65" charset="-122"/>
                <a:ea typeface="方正粗倩简体" panose="03000509000000000000" pitchFamily="65" charset="-122"/>
              </a:rPr>
              <a:t>风</a:t>
            </a:r>
            <a:r>
              <a:rPr lang="zh-CN" altLang="en-US" sz="4350" dirty="0">
                <a:solidFill>
                  <a:srgbClr val="404585"/>
                </a:solidFill>
                <a:latin typeface="方正粗倩简体" panose="03000509000000000000" pitchFamily="65" charset="-122"/>
                <a:ea typeface="方正粗倩简体" panose="03000509000000000000" pitchFamily="65" charset="-122"/>
              </a:rPr>
              <a:t>时尚</a:t>
            </a:r>
            <a:r>
              <a:rPr lang="zh-CN" altLang="en-US" sz="4350" dirty="0" smtClean="0">
                <a:solidFill>
                  <a:srgbClr val="404585"/>
                </a:solidFill>
                <a:latin typeface="方正粗倩简体" panose="03000509000000000000" pitchFamily="65" charset="-122"/>
                <a:ea typeface="方正粗倩简体" panose="03000509000000000000" pitchFamily="65" charset="-122"/>
              </a:rPr>
              <a:t>通用模版</a:t>
            </a:r>
            <a:endParaRPr lang="zh-CN" altLang="en-US" sz="4350" dirty="0">
              <a:solidFill>
                <a:srgbClr val="404585"/>
              </a:solidFill>
              <a:latin typeface="方正粗倩简体" panose="03000509000000000000" pitchFamily="65" charset="-122"/>
              <a:ea typeface="方正粗倩简体" panose="03000509000000000000" pitchFamily="65" charset="-122"/>
            </a:endParaRPr>
          </a:p>
        </p:txBody>
      </p:sp>
      <p:sp>
        <p:nvSpPr>
          <p:cNvPr id="12" name="文本框 11"/>
          <p:cNvSpPr txBox="1"/>
          <p:nvPr/>
        </p:nvSpPr>
        <p:spPr>
          <a:xfrm>
            <a:off x="470083" y="2643112"/>
            <a:ext cx="4530542" cy="369332"/>
          </a:xfrm>
          <a:prstGeom prst="rect">
            <a:avLst/>
          </a:prstGeom>
          <a:noFill/>
        </p:spPr>
        <p:txBody>
          <a:bodyPr wrap="square" rtlCol="0">
            <a:spAutoFit/>
          </a:bodyPr>
          <a:lstStyle/>
          <a:p>
            <a:pPr algn="dist"/>
            <a:r>
              <a:rPr lang="en-US" altLang="zh-CN" sz="1800" dirty="0">
                <a:solidFill>
                  <a:srgbClr val="404585"/>
                </a:solidFill>
                <a:latin typeface="造字工房悦黑演示版常规体" pitchFamily="50" charset="-122"/>
                <a:ea typeface="造字工房悦黑演示版常规体" pitchFamily="50" charset="-122"/>
              </a:rPr>
              <a:t>CLICK TO ADD UP YOUR TITLE HERE</a:t>
            </a:r>
            <a:endParaRPr lang="zh-CN" altLang="en-US" sz="1800" dirty="0">
              <a:solidFill>
                <a:srgbClr val="404585"/>
              </a:solidFill>
              <a:latin typeface="造字工房悦黑演示版常规体" pitchFamily="50" charset="-122"/>
              <a:ea typeface="造字工房悦黑演示版常规体" pitchFamily="50" charset="-122"/>
            </a:endParaRPr>
          </a:p>
        </p:txBody>
      </p:sp>
      <p:grpSp>
        <p:nvGrpSpPr>
          <p:cNvPr id="13" name="组合 12"/>
          <p:cNvGrpSpPr/>
          <p:nvPr/>
        </p:nvGrpSpPr>
        <p:grpSpPr>
          <a:xfrm>
            <a:off x="224824" y="3032903"/>
            <a:ext cx="2007266" cy="342159"/>
            <a:chOff x="299764" y="4043870"/>
            <a:chExt cx="2676355" cy="456212"/>
          </a:xfrm>
        </p:grpSpPr>
        <p:sp>
          <p:nvSpPr>
            <p:cNvPr id="14" name="圆角矩形 13"/>
            <p:cNvSpPr/>
            <p:nvPr/>
          </p:nvSpPr>
          <p:spPr>
            <a:xfrm>
              <a:off x="699050" y="4043870"/>
              <a:ext cx="1877785" cy="456212"/>
            </a:xfrm>
            <a:prstGeom prst="roundRect">
              <a:avLst/>
            </a:prstGeom>
            <a:solidFill>
              <a:srgbClr val="4045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5" name="文本框 14"/>
            <p:cNvSpPr txBox="1"/>
            <p:nvPr/>
          </p:nvSpPr>
          <p:spPr>
            <a:xfrm>
              <a:off x="299764" y="4089023"/>
              <a:ext cx="2676355" cy="330945"/>
            </a:xfrm>
            <a:prstGeom prst="rect">
              <a:avLst/>
            </a:prstGeom>
            <a:noFill/>
          </p:spPr>
          <p:txBody>
            <a:bodyPr wrap="square" rtlCol="0">
              <a:spAutoFit/>
            </a:bodyPr>
            <a:lstStyle/>
            <a:p>
              <a:pPr algn="ctr"/>
              <a:r>
                <a:rPr lang="zh-CN" altLang="en-US" sz="1013" dirty="0">
                  <a:solidFill>
                    <a:schemeClr val="bg1"/>
                  </a:solidFill>
                </a:rPr>
                <a:t>汇报人</a:t>
              </a:r>
              <a:r>
                <a:rPr lang="zh-CN" altLang="en-US" sz="1013" dirty="0" smtClean="0">
                  <a:solidFill>
                    <a:schemeClr val="bg1"/>
                  </a:solidFill>
                </a:rPr>
                <a:t>：第一</a:t>
              </a:r>
              <a:r>
                <a:rPr lang="en-US" altLang="zh-CN" sz="1013" dirty="0" smtClean="0">
                  <a:solidFill>
                    <a:schemeClr val="bg1"/>
                  </a:solidFill>
                </a:rPr>
                <a:t>PPT</a:t>
              </a:r>
              <a:endParaRPr lang="zh-CN" altLang="en-US" sz="1013" dirty="0">
                <a:solidFill>
                  <a:schemeClr val="bg1"/>
                </a:solidFill>
              </a:endParaRPr>
            </a:p>
          </p:txBody>
        </p:sp>
      </p:grpSp>
    </p:spTree>
    <p:extLst>
      <p:ext uri="{BB962C8B-B14F-4D97-AF65-F5344CB8AC3E}">
        <p14:creationId xmlns:p14="http://schemas.microsoft.com/office/powerpoint/2010/main" val="248767403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8" presetClass="entr" presetSubtype="0" accel="50000" fill="hold" grpId="0" nodeType="clickEffect">
                                  <p:stCondLst>
                                    <p:cond delay="0"/>
                                  </p:stCondLst>
                                  <p:iterate type="lt">
                                    <p:tmPct val="38571"/>
                                  </p:iterate>
                                  <p:childTnLst>
                                    <p:set>
                                      <p:cBhvr>
                                        <p:cTn id="32" dur="1" fill="hold">
                                          <p:stCondLst>
                                            <p:cond delay="0"/>
                                          </p:stCondLst>
                                        </p:cTn>
                                        <p:tgtEl>
                                          <p:spTgt spid="11"/>
                                        </p:tgtEl>
                                        <p:attrNameLst>
                                          <p:attrName>style.visibility</p:attrName>
                                        </p:attrNameLst>
                                      </p:cBhvr>
                                      <p:to>
                                        <p:strVal val="visible"/>
                                      </p:to>
                                    </p:set>
                                    <p:set>
                                      <p:cBhvr>
                                        <p:cTn id="33" dur="455" fill="hold">
                                          <p:stCondLst>
                                            <p:cond delay="0"/>
                                          </p:stCondLst>
                                        </p:cTn>
                                        <p:tgtEl>
                                          <p:spTgt spid="11"/>
                                        </p:tgtEl>
                                        <p:attrNameLst>
                                          <p:attrName>style.rotation</p:attrName>
                                        </p:attrNameLst>
                                      </p:cBhvr>
                                      <p:to>
                                        <p:strVal val="-45.0"/>
                                      </p:to>
                                    </p:set>
                                    <p:anim calcmode="lin" valueType="num">
                                      <p:cBhvr>
                                        <p:cTn id="34"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35"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36"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37"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38" presetID="52" presetClass="entr" presetSubtype="0" fill="hold" grpId="0" nodeType="withEffect">
                                  <p:stCondLst>
                                    <p:cond delay="0"/>
                                  </p:stCondLst>
                                  <p:iterate type="lt">
                                    <p:tmPct val="10000"/>
                                  </p:iterate>
                                  <p:childTnLst>
                                    <p:set>
                                      <p:cBhvr>
                                        <p:cTn id="39" dur="1" fill="hold">
                                          <p:stCondLst>
                                            <p:cond delay="0"/>
                                          </p:stCondLst>
                                        </p:cTn>
                                        <p:tgtEl>
                                          <p:spTgt spid="12"/>
                                        </p:tgtEl>
                                        <p:attrNameLst>
                                          <p:attrName>style.visibility</p:attrName>
                                        </p:attrNameLst>
                                      </p:cBhvr>
                                      <p:to>
                                        <p:strVal val="visible"/>
                                      </p:to>
                                    </p:set>
                                    <p:animScale>
                                      <p:cBhvr>
                                        <p:cTn id="40"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2"/>
                                        </p:tgtEl>
                                        <p:attrNameLst>
                                          <p:attrName>ppt_x</p:attrName>
                                          <p:attrName>ppt_y</p:attrName>
                                        </p:attrNameLst>
                                      </p:cBhvr>
                                    </p:animMotion>
                                    <p:animEffect transition="in" filter="fade">
                                      <p:cBhvr>
                                        <p:cTn id="42" dur="10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up)">
                                      <p:cBhvr>
                                        <p:cTn id="5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sp>
        <p:nvSpPr>
          <p:cNvPr id="9"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404585"/>
          </a:solidFill>
          <a:ln w="25400" cap="flat" cmpd="sng">
            <a:solidFill>
              <a:srgbClr val="404585"/>
            </a:solidFill>
            <a:bevel/>
            <a:headEnd type="oval" w="med" len="med"/>
            <a:tailEnd type="oval" w="med" len="med"/>
          </a:ln>
        </p:spPr>
        <p:txBody>
          <a:bodyPr anchor="ctr"/>
          <a:lstStyle/>
          <a:p>
            <a:endParaRPr lang="zh-CN" altLang="en-US" sz="1180"/>
          </a:p>
        </p:txBody>
      </p:sp>
      <p:grpSp>
        <p:nvGrpSpPr>
          <p:cNvPr id="10" name="组合 5"/>
          <p:cNvGrpSpPr>
            <a:grpSpLocks/>
          </p:cNvGrpSpPr>
          <p:nvPr/>
        </p:nvGrpSpPr>
        <p:grpSpPr bwMode="auto">
          <a:xfrm>
            <a:off x="1246026" y="1690460"/>
            <a:ext cx="1330426" cy="2814363"/>
            <a:chOff x="0" y="0"/>
            <a:chExt cx="1774825" cy="3754438"/>
          </a:xfrm>
          <a:solidFill>
            <a:srgbClr val="404585"/>
          </a:solidFill>
        </p:grpSpPr>
        <p:sp>
          <p:nvSpPr>
            <p:cNvPr id="11"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2"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a:p>
          </p:txBody>
        </p:sp>
        <p:sp>
          <p:nvSpPr>
            <p:cNvPr id="13"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4" name="组合 9"/>
          <p:cNvGrpSpPr>
            <a:grpSpLocks/>
          </p:cNvGrpSpPr>
          <p:nvPr/>
        </p:nvGrpSpPr>
        <p:grpSpPr bwMode="auto">
          <a:xfrm>
            <a:off x="2858483" y="1690460"/>
            <a:ext cx="1330426" cy="2814363"/>
            <a:chOff x="0" y="0"/>
            <a:chExt cx="1774825" cy="3754438"/>
          </a:xfrm>
          <a:solidFill>
            <a:srgbClr val="404585"/>
          </a:solidFill>
        </p:grpSpPr>
        <p:sp>
          <p:nvSpPr>
            <p:cNvPr id="15"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6"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a:p>
          </p:txBody>
        </p:sp>
        <p:sp>
          <p:nvSpPr>
            <p:cNvPr id="17"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8" name="组合 13"/>
          <p:cNvGrpSpPr>
            <a:grpSpLocks/>
          </p:cNvGrpSpPr>
          <p:nvPr/>
        </p:nvGrpSpPr>
        <p:grpSpPr bwMode="auto">
          <a:xfrm>
            <a:off x="4455470" y="1690460"/>
            <a:ext cx="1331616" cy="2814363"/>
            <a:chOff x="0" y="0"/>
            <a:chExt cx="1776413" cy="3754438"/>
          </a:xfrm>
          <a:solidFill>
            <a:srgbClr val="404585"/>
          </a:solidFill>
        </p:grpSpPr>
        <p:sp>
          <p:nvSpPr>
            <p:cNvPr id="19"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0"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a:p>
          </p:txBody>
        </p:sp>
        <p:sp>
          <p:nvSpPr>
            <p:cNvPr id="21"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grpSp>
        <p:nvGrpSpPr>
          <p:cNvPr id="22" name="组合 17"/>
          <p:cNvGrpSpPr>
            <a:grpSpLocks/>
          </p:cNvGrpSpPr>
          <p:nvPr/>
        </p:nvGrpSpPr>
        <p:grpSpPr bwMode="auto">
          <a:xfrm>
            <a:off x="6053647" y="1690460"/>
            <a:ext cx="1330426" cy="2814363"/>
            <a:chOff x="0" y="0"/>
            <a:chExt cx="1774825" cy="3754438"/>
          </a:xfrm>
          <a:solidFill>
            <a:srgbClr val="404585"/>
          </a:solidFill>
        </p:grpSpPr>
        <p:sp>
          <p:nvSpPr>
            <p:cNvPr id="23"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4"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a:p>
          </p:txBody>
        </p:sp>
        <p:sp>
          <p:nvSpPr>
            <p:cNvPr id="25"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spTree>
    <p:extLst>
      <p:ext uri="{BB962C8B-B14F-4D97-AF65-F5344CB8AC3E}">
        <p14:creationId xmlns:p14="http://schemas.microsoft.com/office/powerpoint/2010/main" val="27469645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0-#ppt_w/2"/>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ppt_x</p:attrName>
                                        </p:attrNameLst>
                                      </p:cBhvr>
                                      <p:tavLst>
                                        <p:tav tm="0">
                                          <p:val>
                                            <p:strVal val="0-#ppt_w/2"/>
                                          </p:val>
                                        </p:tav>
                                        <p:tav tm="100000">
                                          <p:val>
                                            <p:strVal val="#ppt_x"/>
                                          </p:val>
                                        </p:tav>
                                      </p:tavLst>
                                    </p:anim>
                                    <p:anim calcmode="lin" valueType="num">
                                      <p:cBhvr>
                                        <p:cTn id="19" dur="1000" fill="hold"/>
                                        <p:tgtEl>
                                          <p:spTgt spid="10"/>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ppt_x</p:attrName>
                                        </p:attrNameLst>
                                      </p:cBhvr>
                                      <p:tavLst>
                                        <p:tav tm="0">
                                          <p:val>
                                            <p:strVal val="0-#ppt_w/2"/>
                                          </p:val>
                                        </p:tav>
                                        <p:tav tm="100000">
                                          <p:val>
                                            <p:strVal val="#ppt_x"/>
                                          </p:val>
                                        </p:tav>
                                      </p:tavLst>
                                    </p:anim>
                                    <p:anim calcmode="lin" valueType="num">
                                      <p:cBhvr>
                                        <p:cTn id="24" dur="1000" fill="hold"/>
                                        <p:tgtEl>
                                          <p:spTgt spid="14"/>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1000" fill="hold"/>
                                        <p:tgtEl>
                                          <p:spTgt spid="18"/>
                                        </p:tgtEl>
                                        <p:attrNameLst>
                                          <p:attrName>ppt_x</p:attrName>
                                        </p:attrNameLst>
                                      </p:cBhvr>
                                      <p:tavLst>
                                        <p:tav tm="0">
                                          <p:val>
                                            <p:strVal val="0-#ppt_w/2"/>
                                          </p:val>
                                        </p:tav>
                                        <p:tav tm="100000">
                                          <p:val>
                                            <p:strVal val="#ppt_x"/>
                                          </p:val>
                                        </p:tav>
                                      </p:tavLst>
                                    </p:anim>
                                    <p:anim calcmode="lin" valueType="num">
                                      <p:cBhvr>
                                        <p:cTn id="29" dur="1000" fill="hold"/>
                                        <p:tgtEl>
                                          <p:spTgt spid="18"/>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1000" fill="hold"/>
                                        <p:tgtEl>
                                          <p:spTgt spid="22"/>
                                        </p:tgtEl>
                                        <p:attrNameLst>
                                          <p:attrName>ppt_x</p:attrName>
                                        </p:attrNameLst>
                                      </p:cBhvr>
                                      <p:tavLst>
                                        <p:tav tm="0">
                                          <p:val>
                                            <p:strVal val="0-#ppt_w/2"/>
                                          </p:val>
                                        </p:tav>
                                        <p:tav tm="100000">
                                          <p:val>
                                            <p:strVal val="#ppt_x"/>
                                          </p:val>
                                        </p:tav>
                                      </p:tavLst>
                                    </p:anim>
                                    <p:anim calcmode="lin" valueType="num">
                                      <p:cBhvr>
                                        <p:cTn id="34"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sp>
        <p:nvSpPr>
          <p:cNvPr id="9" name="文本框 8"/>
          <p:cNvSpPr txBox="1"/>
          <p:nvPr/>
        </p:nvSpPr>
        <p:spPr>
          <a:xfrm>
            <a:off x="250825" y="309462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0" name="文本框 9"/>
          <p:cNvSpPr txBox="1"/>
          <p:nvPr/>
        </p:nvSpPr>
        <p:spPr>
          <a:xfrm>
            <a:off x="250825" y="337950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1" name="文本框 10"/>
          <p:cNvSpPr txBox="1"/>
          <p:nvPr/>
        </p:nvSpPr>
        <p:spPr>
          <a:xfrm>
            <a:off x="2124448" y="3829379"/>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2" name="文本框 11"/>
          <p:cNvSpPr txBox="1"/>
          <p:nvPr/>
        </p:nvSpPr>
        <p:spPr>
          <a:xfrm>
            <a:off x="2124448" y="4114259"/>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3" name="文本框 12"/>
          <p:cNvSpPr txBox="1"/>
          <p:nvPr/>
        </p:nvSpPr>
        <p:spPr>
          <a:xfrm>
            <a:off x="3793207" y="309462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4" name="文本框 13"/>
          <p:cNvSpPr txBox="1"/>
          <p:nvPr/>
        </p:nvSpPr>
        <p:spPr>
          <a:xfrm>
            <a:off x="3793207" y="337950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5" name="文本框 14"/>
          <p:cNvSpPr txBox="1"/>
          <p:nvPr/>
        </p:nvSpPr>
        <p:spPr>
          <a:xfrm>
            <a:off x="7119628" y="309462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6" name="文本框 15"/>
          <p:cNvSpPr txBox="1"/>
          <p:nvPr/>
        </p:nvSpPr>
        <p:spPr>
          <a:xfrm>
            <a:off x="7119628" y="337950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7" name="文本框 16"/>
          <p:cNvSpPr txBox="1"/>
          <p:nvPr/>
        </p:nvSpPr>
        <p:spPr>
          <a:xfrm>
            <a:off x="5456416" y="3829379"/>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8" name="文本框 17"/>
          <p:cNvSpPr txBox="1"/>
          <p:nvPr/>
        </p:nvSpPr>
        <p:spPr>
          <a:xfrm>
            <a:off x="5456416" y="4114259"/>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grpSp>
        <p:nvGrpSpPr>
          <p:cNvPr id="19" name="组合 18"/>
          <p:cNvGrpSpPr/>
          <p:nvPr/>
        </p:nvGrpSpPr>
        <p:grpSpPr>
          <a:xfrm>
            <a:off x="3987912" y="1625224"/>
            <a:ext cx="1172142" cy="1172144"/>
            <a:chOff x="5314573" y="1467845"/>
            <a:chExt cx="1562856" cy="1562858"/>
          </a:xfrm>
        </p:grpSpPr>
        <p:grpSp>
          <p:nvGrpSpPr>
            <p:cNvPr id="20" name="组合 19"/>
            <p:cNvGrpSpPr/>
            <p:nvPr/>
          </p:nvGrpSpPr>
          <p:grpSpPr>
            <a:xfrm>
              <a:off x="5314573" y="1467845"/>
              <a:ext cx="1562856" cy="1562858"/>
              <a:chOff x="1982097" y="1814457"/>
              <a:chExt cx="1034526" cy="1034526"/>
            </a:xfrm>
          </p:grpSpPr>
          <p:sp>
            <p:nvSpPr>
              <p:cNvPr id="22" name="矩形: 圆角 20"/>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3" name="矩形: 圆角 21"/>
              <p:cNvSpPr/>
              <p:nvPr/>
            </p:nvSpPr>
            <p:spPr>
              <a:xfrm rot="2700000">
                <a:off x="2070736" y="1903094"/>
                <a:ext cx="857250" cy="857250"/>
              </a:xfrm>
              <a:prstGeom prst="roundRect">
                <a:avLst>
                  <a:gd name="adj" fmla="val 11964"/>
                </a:avLst>
              </a:prstGeom>
              <a:solidFill>
                <a:srgbClr val="4045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21" name="Freeform 70"/>
            <p:cNvSpPr/>
            <p:nvPr/>
          </p:nvSpPr>
          <p:spPr bwMode="auto">
            <a:xfrm>
              <a:off x="5878757" y="2014266"/>
              <a:ext cx="431755" cy="470012"/>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24" name="组合 23"/>
          <p:cNvGrpSpPr/>
          <p:nvPr/>
        </p:nvGrpSpPr>
        <p:grpSpPr>
          <a:xfrm>
            <a:off x="2613066" y="2109685"/>
            <a:ext cx="1172142" cy="1172144"/>
            <a:chOff x="3481445" y="2113792"/>
            <a:chExt cx="1562856" cy="1562858"/>
          </a:xfrm>
        </p:grpSpPr>
        <p:grpSp>
          <p:nvGrpSpPr>
            <p:cNvPr id="25" name="组合 24"/>
            <p:cNvGrpSpPr/>
            <p:nvPr/>
          </p:nvGrpSpPr>
          <p:grpSpPr>
            <a:xfrm>
              <a:off x="3481445" y="2113792"/>
              <a:ext cx="1562856" cy="1562858"/>
              <a:chOff x="1982097" y="1814457"/>
              <a:chExt cx="1034526" cy="1034526"/>
            </a:xfrm>
          </p:grpSpPr>
          <p:sp>
            <p:nvSpPr>
              <p:cNvPr id="27" name="矩形: 圆角 1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8" name="矩形: 圆角 18"/>
              <p:cNvSpPr/>
              <p:nvPr/>
            </p:nvSpPr>
            <p:spPr>
              <a:xfrm rot="2700000">
                <a:off x="2070736" y="1903094"/>
                <a:ext cx="857250" cy="857250"/>
              </a:xfrm>
              <a:prstGeom prst="roundRect">
                <a:avLst>
                  <a:gd name="adj" fmla="val 11964"/>
                </a:avLst>
              </a:prstGeom>
              <a:solidFill>
                <a:srgbClr val="4045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26" name="Freeform 102"/>
            <p:cNvSpPr>
              <a:spLocks noEditPoints="1"/>
            </p:cNvSpPr>
            <p:nvPr/>
          </p:nvSpPr>
          <p:spPr bwMode="auto">
            <a:xfrm>
              <a:off x="4036604" y="2679341"/>
              <a:ext cx="450884" cy="431755"/>
            </a:xfrm>
            <a:custGeom>
              <a:avLst/>
              <a:gdLst>
                <a:gd name="T0" fmla="*/ 56 w 100"/>
                <a:gd name="T1" fmla="*/ 0 h 96"/>
                <a:gd name="T2" fmla="*/ 28 w 100"/>
                <a:gd name="T3" fmla="*/ 19 h 96"/>
                <a:gd name="T4" fmla="*/ 28 w 100"/>
                <a:gd name="T5" fmla="*/ 77 h 96"/>
                <a:gd name="T6" fmla="*/ 56 w 100"/>
                <a:gd name="T7" fmla="*/ 96 h 96"/>
                <a:gd name="T8" fmla="*/ 64 w 100"/>
                <a:gd name="T9" fmla="*/ 88 h 96"/>
                <a:gd name="T10" fmla="*/ 64 w 100"/>
                <a:gd name="T11" fmla="*/ 8 h 96"/>
                <a:gd name="T12" fmla="*/ 56 w 100"/>
                <a:gd name="T13" fmla="*/ 0 h 96"/>
                <a:gd name="T14" fmla="*/ 0 w 100"/>
                <a:gd name="T15" fmla="*/ 32 h 96"/>
                <a:gd name="T16" fmla="*/ 0 w 100"/>
                <a:gd name="T17" fmla="*/ 64 h 96"/>
                <a:gd name="T18" fmla="*/ 8 w 100"/>
                <a:gd name="T19" fmla="*/ 72 h 96"/>
                <a:gd name="T20" fmla="*/ 20 w 100"/>
                <a:gd name="T21" fmla="*/ 72 h 96"/>
                <a:gd name="T22" fmla="*/ 20 w 100"/>
                <a:gd name="T23" fmla="*/ 24 h 96"/>
                <a:gd name="T24" fmla="*/ 8 w 100"/>
                <a:gd name="T25" fmla="*/ 24 h 96"/>
                <a:gd name="T26" fmla="*/ 0 w 100"/>
                <a:gd name="T27" fmla="*/ 32 h 96"/>
                <a:gd name="T28" fmla="*/ 76 w 100"/>
                <a:gd name="T29" fmla="*/ 20 h 96"/>
                <a:gd name="T30" fmla="*/ 76 w 100"/>
                <a:gd name="T31" fmla="*/ 28 h 96"/>
                <a:gd name="T32" fmla="*/ 92 w 100"/>
                <a:gd name="T33" fmla="*/ 48 h 96"/>
                <a:gd name="T34" fmla="*/ 76 w 100"/>
                <a:gd name="T35" fmla="*/ 68 h 96"/>
                <a:gd name="T36" fmla="*/ 76 w 100"/>
                <a:gd name="T37" fmla="*/ 76 h 96"/>
                <a:gd name="T38" fmla="*/ 100 w 100"/>
                <a:gd name="T39" fmla="*/ 48 h 96"/>
                <a:gd name="T40" fmla="*/ 76 w 100"/>
                <a:gd name="T41" fmla="*/ 2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96">
                  <a:moveTo>
                    <a:pt x="56" y="0"/>
                  </a:moveTo>
                  <a:cubicBezTo>
                    <a:pt x="28" y="19"/>
                    <a:pt x="28" y="19"/>
                    <a:pt x="28" y="19"/>
                  </a:cubicBezTo>
                  <a:cubicBezTo>
                    <a:pt x="28" y="77"/>
                    <a:pt x="28" y="77"/>
                    <a:pt x="28" y="77"/>
                  </a:cubicBezTo>
                  <a:cubicBezTo>
                    <a:pt x="56" y="96"/>
                    <a:pt x="56" y="96"/>
                    <a:pt x="56" y="96"/>
                  </a:cubicBezTo>
                  <a:cubicBezTo>
                    <a:pt x="60" y="96"/>
                    <a:pt x="64" y="92"/>
                    <a:pt x="64" y="88"/>
                  </a:cubicBezTo>
                  <a:cubicBezTo>
                    <a:pt x="64" y="8"/>
                    <a:pt x="64" y="8"/>
                    <a:pt x="64" y="8"/>
                  </a:cubicBezTo>
                  <a:cubicBezTo>
                    <a:pt x="64" y="4"/>
                    <a:pt x="60" y="0"/>
                    <a:pt x="56" y="0"/>
                  </a:cubicBezTo>
                  <a:close/>
                  <a:moveTo>
                    <a:pt x="0" y="32"/>
                  </a:moveTo>
                  <a:cubicBezTo>
                    <a:pt x="0" y="64"/>
                    <a:pt x="0" y="64"/>
                    <a:pt x="0" y="64"/>
                  </a:cubicBezTo>
                  <a:cubicBezTo>
                    <a:pt x="0" y="68"/>
                    <a:pt x="4" y="72"/>
                    <a:pt x="8" y="72"/>
                  </a:cubicBezTo>
                  <a:cubicBezTo>
                    <a:pt x="20" y="72"/>
                    <a:pt x="20" y="72"/>
                    <a:pt x="20" y="72"/>
                  </a:cubicBezTo>
                  <a:cubicBezTo>
                    <a:pt x="20" y="24"/>
                    <a:pt x="20" y="24"/>
                    <a:pt x="20" y="24"/>
                  </a:cubicBezTo>
                  <a:cubicBezTo>
                    <a:pt x="8" y="24"/>
                    <a:pt x="8" y="24"/>
                    <a:pt x="8" y="24"/>
                  </a:cubicBezTo>
                  <a:cubicBezTo>
                    <a:pt x="4" y="24"/>
                    <a:pt x="0" y="28"/>
                    <a:pt x="0" y="32"/>
                  </a:cubicBezTo>
                  <a:close/>
                  <a:moveTo>
                    <a:pt x="76" y="20"/>
                  </a:moveTo>
                  <a:cubicBezTo>
                    <a:pt x="76" y="28"/>
                    <a:pt x="76" y="28"/>
                    <a:pt x="76" y="28"/>
                  </a:cubicBezTo>
                  <a:cubicBezTo>
                    <a:pt x="85" y="30"/>
                    <a:pt x="92" y="38"/>
                    <a:pt x="92" y="48"/>
                  </a:cubicBezTo>
                  <a:cubicBezTo>
                    <a:pt x="92" y="58"/>
                    <a:pt x="85" y="66"/>
                    <a:pt x="76" y="68"/>
                  </a:cubicBezTo>
                  <a:cubicBezTo>
                    <a:pt x="76" y="76"/>
                    <a:pt x="76" y="76"/>
                    <a:pt x="76" y="76"/>
                  </a:cubicBezTo>
                  <a:cubicBezTo>
                    <a:pt x="90" y="74"/>
                    <a:pt x="100" y="62"/>
                    <a:pt x="100" y="48"/>
                  </a:cubicBezTo>
                  <a:cubicBezTo>
                    <a:pt x="100" y="34"/>
                    <a:pt x="90" y="22"/>
                    <a:pt x="76" y="20"/>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29" name="组合 28"/>
          <p:cNvGrpSpPr/>
          <p:nvPr/>
        </p:nvGrpSpPr>
        <p:grpSpPr>
          <a:xfrm>
            <a:off x="6737602" y="1625941"/>
            <a:ext cx="1172142" cy="1172144"/>
            <a:chOff x="8980827" y="1468801"/>
            <a:chExt cx="1562856" cy="1562858"/>
          </a:xfrm>
        </p:grpSpPr>
        <p:grpSp>
          <p:nvGrpSpPr>
            <p:cNvPr id="30" name="组合 29"/>
            <p:cNvGrpSpPr/>
            <p:nvPr/>
          </p:nvGrpSpPr>
          <p:grpSpPr>
            <a:xfrm>
              <a:off x="8980827" y="1468801"/>
              <a:ext cx="1562856" cy="1562858"/>
              <a:chOff x="1982097" y="1814457"/>
              <a:chExt cx="1034526" cy="1034526"/>
            </a:xfrm>
          </p:grpSpPr>
          <p:sp>
            <p:nvSpPr>
              <p:cNvPr id="32" name="矩形: 圆角 3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3" name="矩形: 圆角 38"/>
              <p:cNvSpPr/>
              <p:nvPr/>
            </p:nvSpPr>
            <p:spPr>
              <a:xfrm rot="2700000">
                <a:off x="2070736" y="1903094"/>
                <a:ext cx="857250" cy="857250"/>
              </a:xfrm>
              <a:prstGeom prst="roundRect">
                <a:avLst>
                  <a:gd name="adj" fmla="val 11964"/>
                </a:avLst>
              </a:prstGeom>
              <a:solidFill>
                <a:srgbClr val="4045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31" name="Freeform 106"/>
            <p:cNvSpPr>
              <a:spLocks noEditPoints="1"/>
            </p:cNvSpPr>
            <p:nvPr/>
          </p:nvSpPr>
          <p:spPr bwMode="auto">
            <a:xfrm>
              <a:off x="9564139" y="1960979"/>
              <a:ext cx="396231" cy="576585"/>
            </a:xfrm>
            <a:custGeom>
              <a:avLst/>
              <a:gdLst>
                <a:gd name="T0" fmla="*/ 83 w 88"/>
                <a:gd name="T1" fmla="*/ 29 h 128"/>
                <a:gd name="T2" fmla="*/ 44 w 88"/>
                <a:gd name="T3" fmla="*/ 0 h 128"/>
                <a:gd name="T4" fmla="*/ 5 w 88"/>
                <a:gd name="T5" fmla="*/ 29 h 128"/>
                <a:gd name="T6" fmla="*/ 0 w 88"/>
                <a:gd name="T7" fmla="*/ 36 h 128"/>
                <a:gd name="T8" fmla="*/ 0 w 88"/>
                <a:gd name="T9" fmla="*/ 44 h 128"/>
                <a:gd name="T10" fmla="*/ 8 w 88"/>
                <a:gd name="T11" fmla="*/ 52 h 128"/>
                <a:gd name="T12" fmla="*/ 44 w 88"/>
                <a:gd name="T13" fmla="*/ 72 h 128"/>
                <a:gd name="T14" fmla="*/ 80 w 88"/>
                <a:gd name="T15" fmla="*/ 52 h 128"/>
                <a:gd name="T16" fmla="*/ 88 w 88"/>
                <a:gd name="T17" fmla="*/ 44 h 128"/>
                <a:gd name="T18" fmla="*/ 88 w 88"/>
                <a:gd name="T19" fmla="*/ 36 h 128"/>
                <a:gd name="T20" fmla="*/ 83 w 88"/>
                <a:gd name="T21" fmla="*/ 29 h 128"/>
                <a:gd name="T22" fmla="*/ 76 w 88"/>
                <a:gd name="T23" fmla="*/ 44 h 128"/>
                <a:gd name="T24" fmla="*/ 12 w 88"/>
                <a:gd name="T25" fmla="*/ 44 h 128"/>
                <a:gd name="T26" fmla="*/ 8 w 88"/>
                <a:gd name="T27" fmla="*/ 40 h 128"/>
                <a:gd name="T28" fmla="*/ 12 w 88"/>
                <a:gd name="T29" fmla="*/ 36 h 128"/>
                <a:gd name="T30" fmla="*/ 76 w 88"/>
                <a:gd name="T31" fmla="*/ 36 h 128"/>
                <a:gd name="T32" fmla="*/ 80 w 88"/>
                <a:gd name="T33" fmla="*/ 40 h 128"/>
                <a:gd name="T34" fmla="*/ 76 w 88"/>
                <a:gd name="T35" fmla="*/ 44 h 128"/>
                <a:gd name="T36" fmla="*/ 22 w 88"/>
                <a:gd name="T37" fmla="*/ 76 h 128"/>
                <a:gd name="T38" fmla="*/ 28 w 88"/>
                <a:gd name="T39" fmla="*/ 120 h 128"/>
                <a:gd name="T40" fmla="*/ 36 w 88"/>
                <a:gd name="T41" fmla="*/ 128 h 128"/>
                <a:gd name="T42" fmla="*/ 52 w 88"/>
                <a:gd name="T43" fmla="*/ 128 h 128"/>
                <a:gd name="T44" fmla="*/ 60 w 88"/>
                <a:gd name="T45" fmla="*/ 120 h 128"/>
                <a:gd name="T46" fmla="*/ 66 w 88"/>
                <a:gd name="T47" fmla="*/ 76 h 128"/>
                <a:gd name="T48" fmla="*/ 22 w 88"/>
                <a:gd name="T49"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28">
                  <a:moveTo>
                    <a:pt x="83" y="29"/>
                  </a:moveTo>
                  <a:cubicBezTo>
                    <a:pt x="79" y="12"/>
                    <a:pt x="63" y="0"/>
                    <a:pt x="44" y="0"/>
                  </a:cubicBezTo>
                  <a:cubicBezTo>
                    <a:pt x="25" y="0"/>
                    <a:pt x="9" y="12"/>
                    <a:pt x="5" y="29"/>
                  </a:cubicBezTo>
                  <a:cubicBezTo>
                    <a:pt x="2" y="30"/>
                    <a:pt x="0" y="33"/>
                    <a:pt x="0" y="36"/>
                  </a:cubicBezTo>
                  <a:cubicBezTo>
                    <a:pt x="0" y="44"/>
                    <a:pt x="0" y="44"/>
                    <a:pt x="0" y="44"/>
                  </a:cubicBezTo>
                  <a:cubicBezTo>
                    <a:pt x="0" y="48"/>
                    <a:pt x="4" y="52"/>
                    <a:pt x="8" y="52"/>
                  </a:cubicBezTo>
                  <a:cubicBezTo>
                    <a:pt x="8" y="52"/>
                    <a:pt x="17" y="72"/>
                    <a:pt x="44" y="72"/>
                  </a:cubicBezTo>
                  <a:cubicBezTo>
                    <a:pt x="71" y="72"/>
                    <a:pt x="80" y="52"/>
                    <a:pt x="80" y="52"/>
                  </a:cubicBezTo>
                  <a:cubicBezTo>
                    <a:pt x="84" y="52"/>
                    <a:pt x="88" y="48"/>
                    <a:pt x="88" y="44"/>
                  </a:cubicBezTo>
                  <a:cubicBezTo>
                    <a:pt x="88" y="36"/>
                    <a:pt x="88" y="36"/>
                    <a:pt x="88" y="36"/>
                  </a:cubicBezTo>
                  <a:cubicBezTo>
                    <a:pt x="88" y="33"/>
                    <a:pt x="86" y="30"/>
                    <a:pt x="83" y="29"/>
                  </a:cubicBezTo>
                  <a:close/>
                  <a:moveTo>
                    <a:pt x="76" y="44"/>
                  </a:moveTo>
                  <a:cubicBezTo>
                    <a:pt x="12" y="44"/>
                    <a:pt x="12" y="44"/>
                    <a:pt x="12" y="44"/>
                  </a:cubicBezTo>
                  <a:cubicBezTo>
                    <a:pt x="10" y="44"/>
                    <a:pt x="8" y="42"/>
                    <a:pt x="8" y="40"/>
                  </a:cubicBezTo>
                  <a:cubicBezTo>
                    <a:pt x="8" y="38"/>
                    <a:pt x="10" y="36"/>
                    <a:pt x="12" y="36"/>
                  </a:cubicBezTo>
                  <a:cubicBezTo>
                    <a:pt x="76" y="36"/>
                    <a:pt x="76" y="36"/>
                    <a:pt x="76" y="36"/>
                  </a:cubicBezTo>
                  <a:cubicBezTo>
                    <a:pt x="78" y="36"/>
                    <a:pt x="80" y="38"/>
                    <a:pt x="80" y="40"/>
                  </a:cubicBezTo>
                  <a:cubicBezTo>
                    <a:pt x="80" y="42"/>
                    <a:pt x="78" y="44"/>
                    <a:pt x="76" y="44"/>
                  </a:cubicBezTo>
                  <a:close/>
                  <a:moveTo>
                    <a:pt x="22" y="76"/>
                  </a:moveTo>
                  <a:cubicBezTo>
                    <a:pt x="28" y="120"/>
                    <a:pt x="28" y="120"/>
                    <a:pt x="28" y="120"/>
                  </a:cubicBezTo>
                  <a:cubicBezTo>
                    <a:pt x="28" y="124"/>
                    <a:pt x="32" y="128"/>
                    <a:pt x="36" y="128"/>
                  </a:cubicBezTo>
                  <a:cubicBezTo>
                    <a:pt x="52" y="128"/>
                    <a:pt x="52" y="128"/>
                    <a:pt x="52" y="128"/>
                  </a:cubicBezTo>
                  <a:cubicBezTo>
                    <a:pt x="56" y="128"/>
                    <a:pt x="60" y="124"/>
                    <a:pt x="60" y="120"/>
                  </a:cubicBezTo>
                  <a:cubicBezTo>
                    <a:pt x="66" y="76"/>
                    <a:pt x="66" y="76"/>
                    <a:pt x="66" y="76"/>
                  </a:cubicBezTo>
                  <a:cubicBezTo>
                    <a:pt x="44" y="85"/>
                    <a:pt x="24" y="77"/>
                    <a:pt x="22" y="76"/>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4" name="组合 33"/>
          <p:cNvGrpSpPr/>
          <p:nvPr/>
        </p:nvGrpSpPr>
        <p:grpSpPr>
          <a:xfrm>
            <a:off x="5362758" y="2109685"/>
            <a:ext cx="1172142" cy="1172144"/>
            <a:chOff x="7147701" y="2113791"/>
            <a:chExt cx="1562856" cy="1562858"/>
          </a:xfrm>
        </p:grpSpPr>
        <p:grpSp>
          <p:nvGrpSpPr>
            <p:cNvPr id="35" name="组合 34"/>
            <p:cNvGrpSpPr/>
            <p:nvPr/>
          </p:nvGrpSpPr>
          <p:grpSpPr>
            <a:xfrm>
              <a:off x="7147701" y="2113791"/>
              <a:ext cx="1562856" cy="1562858"/>
              <a:chOff x="1982097" y="1814457"/>
              <a:chExt cx="1034526" cy="1034526"/>
            </a:xfrm>
          </p:grpSpPr>
          <p:sp>
            <p:nvSpPr>
              <p:cNvPr id="37" name="矩形: 圆角 23"/>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8" name="矩形: 圆角 24"/>
              <p:cNvSpPr/>
              <p:nvPr/>
            </p:nvSpPr>
            <p:spPr>
              <a:xfrm rot="2700000">
                <a:off x="2070736" y="1903094"/>
                <a:ext cx="857250" cy="857250"/>
              </a:xfrm>
              <a:prstGeom prst="roundRect">
                <a:avLst>
                  <a:gd name="adj" fmla="val 11964"/>
                </a:avLst>
              </a:prstGeom>
              <a:solidFill>
                <a:srgbClr val="4045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36" name="Freeform 107"/>
            <p:cNvSpPr/>
            <p:nvPr/>
          </p:nvSpPr>
          <p:spPr bwMode="auto">
            <a:xfrm>
              <a:off x="7698910" y="2663769"/>
              <a:ext cx="462898" cy="462898"/>
            </a:xfrm>
            <a:custGeom>
              <a:avLst/>
              <a:gdLst>
                <a:gd name="T0" fmla="*/ 120 w 128"/>
                <a:gd name="T1" fmla="*/ 58 h 128"/>
                <a:gd name="T2" fmla="*/ 120 w 128"/>
                <a:gd name="T3" fmla="*/ 54 h 128"/>
                <a:gd name="T4" fmla="*/ 64 w 128"/>
                <a:gd name="T5" fmla="*/ 0 h 128"/>
                <a:gd name="T6" fmla="*/ 8 w 128"/>
                <a:gd name="T7" fmla="*/ 54 h 128"/>
                <a:gd name="T8" fmla="*/ 8 w 128"/>
                <a:gd name="T9" fmla="*/ 58 h 128"/>
                <a:gd name="T10" fmla="*/ 0 w 128"/>
                <a:gd name="T11" fmla="*/ 72 h 128"/>
                <a:gd name="T12" fmla="*/ 0 w 128"/>
                <a:gd name="T13" fmla="*/ 96 h 128"/>
                <a:gd name="T14" fmla="*/ 16 w 128"/>
                <a:gd name="T15" fmla="*/ 112 h 128"/>
                <a:gd name="T16" fmla="*/ 32 w 128"/>
                <a:gd name="T17" fmla="*/ 112 h 128"/>
                <a:gd name="T18" fmla="*/ 48 w 128"/>
                <a:gd name="T19" fmla="*/ 96 h 128"/>
                <a:gd name="T20" fmla="*/ 48 w 128"/>
                <a:gd name="T21" fmla="*/ 72 h 128"/>
                <a:gd name="T22" fmla="*/ 32 w 128"/>
                <a:gd name="T23" fmla="*/ 56 h 128"/>
                <a:gd name="T24" fmla="*/ 16 w 128"/>
                <a:gd name="T25" fmla="*/ 56 h 128"/>
                <a:gd name="T26" fmla="*/ 64 w 128"/>
                <a:gd name="T27" fmla="*/ 8 h 128"/>
                <a:gd name="T28" fmla="*/ 112 w 128"/>
                <a:gd name="T29" fmla="*/ 56 h 128"/>
                <a:gd name="T30" fmla="*/ 96 w 128"/>
                <a:gd name="T31" fmla="*/ 56 h 128"/>
                <a:gd name="T32" fmla="*/ 80 w 128"/>
                <a:gd name="T33" fmla="*/ 72 h 128"/>
                <a:gd name="T34" fmla="*/ 80 w 128"/>
                <a:gd name="T35" fmla="*/ 96 h 128"/>
                <a:gd name="T36" fmla="*/ 96 w 128"/>
                <a:gd name="T37" fmla="*/ 112 h 128"/>
                <a:gd name="T38" fmla="*/ 104 w 128"/>
                <a:gd name="T39" fmla="*/ 112 h 128"/>
                <a:gd name="T40" fmla="*/ 104 w 128"/>
                <a:gd name="T41" fmla="*/ 124 h 128"/>
                <a:gd name="T42" fmla="*/ 108 w 128"/>
                <a:gd name="T43" fmla="*/ 128 h 128"/>
                <a:gd name="T44" fmla="*/ 112 w 128"/>
                <a:gd name="T45" fmla="*/ 124 h 128"/>
                <a:gd name="T46" fmla="*/ 112 w 128"/>
                <a:gd name="T47" fmla="*/ 112 h 128"/>
                <a:gd name="T48" fmla="*/ 128 w 128"/>
                <a:gd name="T49" fmla="*/ 96 h 128"/>
                <a:gd name="T50" fmla="*/ 128 w 128"/>
                <a:gd name="T51" fmla="*/ 72 h 128"/>
                <a:gd name="T52" fmla="*/ 120 w 128"/>
                <a:gd name="T53"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20" y="58"/>
                  </a:moveTo>
                  <a:cubicBezTo>
                    <a:pt x="120" y="57"/>
                    <a:pt x="120" y="55"/>
                    <a:pt x="120" y="54"/>
                  </a:cubicBezTo>
                  <a:cubicBezTo>
                    <a:pt x="120" y="24"/>
                    <a:pt x="95" y="0"/>
                    <a:pt x="64" y="0"/>
                  </a:cubicBezTo>
                  <a:cubicBezTo>
                    <a:pt x="33" y="0"/>
                    <a:pt x="8" y="24"/>
                    <a:pt x="8" y="54"/>
                  </a:cubicBezTo>
                  <a:cubicBezTo>
                    <a:pt x="8" y="55"/>
                    <a:pt x="8" y="57"/>
                    <a:pt x="8" y="58"/>
                  </a:cubicBezTo>
                  <a:cubicBezTo>
                    <a:pt x="3" y="61"/>
                    <a:pt x="0" y="66"/>
                    <a:pt x="0" y="72"/>
                  </a:cubicBezTo>
                  <a:cubicBezTo>
                    <a:pt x="0" y="96"/>
                    <a:pt x="0" y="96"/>
                    <a:pt x="0" y="96"/>
                  </a:cubicBezTo>
                  <a:cubicBezTo>
                    <a:pt x="0" y="105"/>
                    <a:pt x="7" y="112"/>
                    <a:pt x="16" y="112"/>
                  </a:cubicBezTo>
                  <a:cubicBezTo>
                    <a:pt x="16" y="112"/>
                    <a:pt x="32" y="112"/>
                    <a:pt x="32" y="112"/>
                  </a:cubicBezTo>
                  <a:cubicBezTo>
                    <a:pt x="41" y="112"/>
                    <a:pt x="48" y="105"/>
                    <a:pt x="48" y="96"/>
                  </a:cubicBezTo>
                  <a:cubicBezTo>
                    <a:pt x="48" y="72"/>
                    <a:pt x="48" y="72"/>
                    <a:pt x="48" y="72"/>
                  </a:cubicBezTo>
                  <a:cubicBezTo>
                    <a:pt x="48" y="63"/>
                    <a:pt x="41" y="56"/>
                    <a:pt x="32" y="56"/>
                  </a:cubicBezTo>
                  <a:cubicBezTo>
                    <a:pt x="32" y="56"/>
                    <a:pt x="17" y="56"/>
                    <a:pt x="16" y="56"/>
                  </a:cubicBezTo>
                  <a:cubicBezTo>
                    <a:pt x="16" y="28"/>
                    <a:pt x="37" y="8"/>
                    <a:pt x="64" y="8"/>
                  </a:cubicBezTo>
                  <a:cubicBezTo>
                    <a:pt x="91" y="8"/>
                    <a:pt x="112" y="28"/>
                    <a:pt x="112" y="56"/>
                  </a:cubicBezTo>
                  <a:cubicBezTo>
                    <a:pt x="112" y="57"/>
                    <a:pt x="96" y="56"/>
                    <a:pt x="96" y="56"/>
                  </a:cubicBezTo>
                  <a:cubicBezTo>
                    <a:pt x="87" y="56"/>
                    <a:pt x="80" y="63"/>
                    <a:pt x="80" y="72"/>
                  </a:cubicBezTo>
                  <a:cubicBezTo>
                    <a:pt x="80" y="96"/>
                    <a:pt x="80" y="96"/>
                    <a:pt x="80" y="96"/>
                  </a:cubicBezTo>
                  <a:cubicBezTo>
                    <a:pt x="80" y="105"/>
                    <a:pt x="88" y="112"/>
                    <a:pt x="96" y="112"/>
                  </a:cubicBezTo>
                  <a:cubicBezTo>
                    <a:pt x="96"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1" y="112"/>
                    <a:pt x="128" y="105"/>
                    <a:pt x="128" y="96"/>
                  </a:cubicBezTo>
                  <a:cubicBezTo>
                    <a:pt x="128" y="72"/>
                    <a:pt x="128" y="72"/>
                    <a:pt x="128" y="72"/>
                  </a:cubicBezTo>
                  <a:cubicBezTo>
                    <a:pt x="128" y="66"/>
                    <a:pt x="125" y="61"/>
                    <a:pt x="120" y="58"/>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9" name="组合 38"/>
          <p:cNvGrpSpPr/>
          <p:nvPr/>
        </p:nvGrpSpPr>
        <p:grpSpPr>
          <a:xfrm>
            <a:off x="1238220" y="1625224"/>
            <a:ext cx="1172142" cy="1172144"/>
            <a:chOff x="1648317" y="1467844"/>
            <a:chExt cx="1562856" cy="1562858"/>
          </a:xfrm>
        </p:grpSpPr>
        <p:grpSp>
          <p:nvGrpSpPr>
            <p:cNvPr id="40" name="组合 39"/>
            <p:cNvGrpSpPr/>
            <p:nvPr/>
          </p:nvGrpSpPr>
          <p:grpSpPr>
            <a:xfrm>
              <a:off x="1648317" y="1467844"/>
              <a:ext cx="1562856" cy="1562858"/>
              <a:chOff x="1982097" y="1814457"/>
              <a:chExt cx="1034526" cy="1034526"/>
            </a:xfrm>
          </p:grpSpPr>
          <p:sp>
            <p:nvSpPr>
              <p:cNvPr id="42" name="矩形: 圆角 12"/>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3" name="矩形: 圆角 14"/>
              <p:cNvSpPr/>
              <p:nvPr/>
            </p:nvSpPr>
            <p:spPr>
              <a:xfrm rot="2700000">
                <a:off x="2070736" y="1903094"/>
                <a:ext cx="857250" cy="857250"/>
              </a:xfrm>
              <a:prstGeom prst="roundRect">
                <a:avLst>
                  <a:gd name="adj" fmla="val 11964"/>
                </a:avLst>
              </a:prstGeom>
              <a:solidFill>
                <a:srgbClr val="40458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41" name="Freeform 133"/>
            <p:cNvSpPr>
              <a:spLocks noEditPoints="1"/>
            </p:cNvSpPr>
            <p:nvPr/>
          </p:nvSpPr>
          <p:spPr bwMode="auto">
            <a:xfrm>
              <a:off x="2212501" y="1979482"/>
              <a:ext cx="434488" cy="576585"/>
            </a:xfrm>
            <a:custGeom>
              <a:avLst/>
              <a:gdLst>
                <a:gd name="T0" fmla="*/ 48 w 96"/>
                <a:gd name="T1" fmla="*/ 0 h 128"/>
                <a:gd name="T2" fmla="*/ 0 w 96"/>
                <a:gd name="T3" fmla="*/ 48 h 128"/>
                <a:gd name="T4" fmla="*/ 48 w 96"/>
                <a:gd name="T5" fmla="*/ 128 h 128"/>
                <a:gd name="T6" fmla="*/ 96 w 96"/>
                <a:gd name="T7" fmla="*/ 48 h 128"/>
                <a:gd name="T8" fmla="*/ 48 w 96"/>
                <a:gd name="T9" fmla="*/ 0 h 128"/>
                <a:gd name="T10" fmla="*/ 48 w 96"/>
                <a:gd name="T11" fmla="*/ 68 h 128"/>
                <a:gd name="T12" fmla="*/ 28 w 96"/>
                <a:gd name="T13" fmla="*/ 48 h 128"/>
                <a:gd name="T14" fmla="*/ 48 w 96"/>
                <a:gd name="T15" fmla="*/ 28 h 128"/>
                <a:gd name="T16" fmla="*/ 68 w 96"/>
                <a:gd name="T17" fmla="*/ 48 h 128"/>
                <a:gd name="T18" fmla="*/ 48 w 96"/>
                <a:gd name="T19" fmla="*/ 68 h 128"/>
                <a:gd name="T20" fmla="*/ 48 w 96"/>
                <a:gd name="T21" fmla="*/ 36 h 128"/>
                <a:gd name="T22" fmla="*/ 36 w 96"/>
                <a:gd name="T23" fmla="*/ 48 h 128"/>
                <a:gd name="T24" fmla="*/ 48 w 96"/>
                <a:gd name="T25" fmla="*/ 60 h 128"/>
                <a:gd name="T26" fmla="*/ 60 w 96"/>
                <a:gd name="T27" fmla="*/ 48 h 128"/>
                <a:gd name="T28" fmla="*/ 48 w 96"/>
                <a:gd name="T29" fmla="*/ 3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1" y="0"/>
                    <a:pt x="0" y="21"/>
                    <a:pt x="0" y="48"/>
                  </a:cubicBezTo>
                  <a:cubicBezTo>
                    <a:pt x="0" y="68"/>
                    <a:pt x="40" y="128"/>
                    <a:pt x="48" y="128"/>
                  </a:cubicBezTo>
                  <a:cubicBezTo>
                    <a:pt x="56" y="128"/>
                    <a:pt x="96" y="68"/>
                    <a:pt x="96" y="48"/>
                  </a:cubicBezTo>
                  <a:cubicBezTo>
                    <a:pt x="96" y="21"/>
                    <a:pt x="75" y="0"/>
                    <a:pt x="48" y="0"/>
                  </a:cubicBezTo>
                  <a:close/>
                  <a:moveTo>
                    <a:pt x="48" y="68"/>
                  </a:moveTo>
                  <a:cubicBezTo>
                    <a:pt x="37" y="68"/>
                    <a:pt x="28" y="59"/>
                    <a:pt x="28" y="48"/>
                  </a:cubicBezTo>
                  <a:cubicBezTo>
                    <a:pt x="28" y="37"/>
                    <a:pt x="37" y="28"/>
                    <a:pt x="48" y="28"/>
                  </a:cubicBezTo>
                  <a:cubicBezTo>
                    <a:pt x="59" y="28"/>
                    <a:pt x="68" y="37"/>
                    <a:pt x="68" y="48"/>
                  </a:cubicBezTo>
                  <a:cubicBezTo>
                    <a:pt x="68" y="59"/>
                    <a:pt x="59" y="68"/>
                    <a:pt x="48" y="68"/>
                  </a:cubicBezTo>
                  <a:close/>
                  <a:moveTo>
                    <a:pt x="48" y="36"/>
                  </a:moveTo>
                  <a:cubicBezTo>
                    <a:pt x="41" y="36"/>
                    <a:pt x="36" y="41"/>
                    <a:pt x="36" y="48"/>
                  </a:cubicBezTo>
                  <a:cubicBezTo>
                    <a:pt x="36" y="55"/>
                    <a:pt x="41" y="60"/>
                    <a:pt x="48" y="60"/>
                  </a:cubicBezTo>
                  <a:cubicBezTo>
                    <a:pt x="55" y="60"/>
                    <a:pt x="60" y="55"/>
                    <a:pt x="60" y="48"/>
                  </a:cubicBezTo>
                  <a:cubicBezTo>
                    <a:pt x="60" y="41"/>
                    <a:pt x="55" y="36"/>
                    <a:pt x="48" y="36"/>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15291126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decel="10000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50"/>
                                        <p:tgtEl>
                                          <p:spTgt spid="9"/>
                                        </p:tgtEl>
                                      </p:cBhvr>
                                    </p:animEffect>
                                    <p:anim calcmode="lin" valueType="num">
                                      <p:cBhvr>
                                        <p:cTn id="18" dur="250" fill="hold"/>
                                        <p:tgtEl>
                                          <p:spTgt spid="9"/>
                                        </p:tgtEl>
                                        <p:attrNameLst>
                                          <p:attrName>ppt_x</p:attrName>
                                        </p:attrNameLst>
                                      </p:cBhvr>
                                      <p:tavLst>
                                        <p:tav tm="0">
                                          <p:val>
                                            <p:strVal val="#ppt_x"/>
                                          </p:val>
                                        </p:tav>
                                        <p:tav tm="100000">
                                          <p:val>
                                            <p:strVal val="#ppt_x"/>
                                          </p:val>
                                        </p:tav>
                                      </p:tavLst>
                                    </p:anim>
                                    <p:anim calcmode="lin" valueType="num">
                                      <p:cBhvr>
                                        <p:cTn id="19" dur="250" fill="hold"/>
                                        <p:tgtEl>
                                          <p:spTgt spid="9"/>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0"/>
                                  </p:stCondLst>
                                  <p:iterate type="wd">
                                    <p:tmPct val="10000"/>
                                  </p:iterate>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2" decel="10000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0-#ppt_w/2"/>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42"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50"/>
                                        <p:tgtEl>
                                          <p:spTgt spid="11"/>
                                        </p:tgtEl>
                                      </p:cBhvr>
                                    </p:animEffect>
                                    <p:anim calcmode="lin" valueType="num">
                                      <p:cBhvr>
                                        <p:cTn id="33" dur="250" fill="hold"/>
                                        <p:tgtEl>
                                          <p:spTgt spid="11"/>
                                        </p:tgtEl>
                                        <p:attrNameLst>
                                          <p:attrName>ppt_x</p:attrName>
                                        </p:attrNameLst>
                                      </p:cBhvr>
                                      <p:tavLst>
                                        <p:tav tm="0">
                                          <p:val>
                                            <p:strVal val="#ppt_x"/>
                                          </p:val>
                                        </p:tav>
                                        <p:tav tm="100000">
                                          <p:val>
                                            <p:strVal val="#ppt_x"/>
                                          </p:val>
                                        </p:tav>
                                      </p:tavLst>
                                    </p:anim>
                                    <p:anim calcmode="lin" valueType="num">
                                      <p:cBhvr>
                                        <p:cTn id="34" dur="250" fill="hold"/>
                                        <p:tgtEl>
                                          <p:spTgt spid="11"/>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0"/>
                                  </p:stCondLst>
                                  <p:iterate type="wd">
                                    <p:tmPct val="10000"/>
                                  </p:iterate>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3" decel="100000"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0-#ppt_h/2"/>
                                          </p:val>
                                        </p:tav>
                                        <p:tav tm="100000">
                                          <p:val>
                                            <p:strVal val="#ppt_y"/>
                                          </p:val>
                                        </p:tav>
                                      </p:tavLst>
                                    </p:anim>
                                  </p:childTnLst>
                                </p:cTn>
                              </p:par>
                            </p:childTnLst>
                          </p:cTn>
                        </p:par>
                        <p:par>
                          <p:cTn id="44" fill="hold">
                            <p:stCondLst>
                              <p:cond delay="500"/>
                            </p:stCondLst>
                            <p:childTnLst>
                              <p:par>
                                <p:cTn id="45" presetID="42"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250"/>
                                        <p:tgtEl>
                                          <p:spTgt spid="13"/>
                                        </p:tgtEl>
                                      </p:cBhvr>
                                    </p:animEffect>
                                    <p:anim calcmode="lin" valueType="num">
                                      <p:cBhvr>
                                        <p:cTn id="48" dur="250" fill="hold"/>
                                        <p:tgtEl>
                                          <p:spTgt spid="13"/>
                                        </p:tgtEl>
                                        <p:attrNameLst>
                                          <p:attrName>ppt_x</p:attrName>
                                        </p:attrNameLst>
                                      </p:cBhvr>
                                      <p:tavLst>
                                        <p:tav tm="0">
                                          <p:val>
                                            <p:strVal val="#ppt_x"/>
                                          </p:val>
                                        </p:tav>
                                        <p:tav tm="100000">
                                          <p:val>
                                            <p:strVal val="#ppt_x"/>
                                          </p:val>
                                        </p:tav>
                                      </p:tavLst>
                                    </p:anim>
                                    <p:anim calcmode="lin" valueType="num">
                                      <p:cBhvr>
                                        <p:cTn id="49" dur="250" fill="hold"/>
                                        <p:tgtEl>
                                          <p:spTgt spid="13"/>
                                        </p:tgtEl>
                                        <p:attrNameLst>
                                          <p:attrName>ppt_y</p:attrName>
                                        </p:attrNameLst>
                                      </p:cBhvr>
                                      <p:tavLst>
                                        <p:tav tm="0">
                                          <p:val>
                                            <p:strVal val="#ppt_y+.1"/>
                                          </p:val>
                                        </p:tav>
                                        <p:tav tm="100000">
                                          <p:val>
                                            <p:strVal val="#ppt_y"/>
                                          </p:val>
                                        </p:tav>
                                      </p:tavLst>
                                    </p:anim>
                                  </p:childTnLst>
                                </p:cTn>
                              </p:par>
                              <p:par>
                                <p:cTn id="50" presetID="10" presetClass="entr" presetSubtype="0" fill="hold" grpId="0" nodeType="withEffect">
                                  <p:stCondLst>
                                    <p:cond delay="0"/>
                                  </p:stCondLst>
                                  <p:iterate type="wd">
                                    <p:tmPct val="10000"/>
                                  </p:iterate>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12" decel="100000" fill="hold" nodeType="click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1+#ppt_h/2"/>
                                          </p:val>
                                        </p:tav>
                                        <p:tav tm="100000">
                                          <p:val>
                                            <p:strVal val="#ppt_y"/>
                                          </p:val>
                                        </p:tav>
                                      </p:tavLst>
                                    </p:anim>
                                  </p:childTnLst>
                                </p:cTn>
                              </p:par>
                            </p:childTnLst>
                          </p:cTn>
                        </p:par>
                        <p:par>
                          <p:cTn id="59" fill="hold">
                            <p:stCondLst>
                              <p:cond delay="500"/>
                            </p:stCondLst>
                            <p:childTnLst>
                              <p:par>
                                <p:cTn id="60" presetID="42"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250"/>
                                        <p:tgtEl>
                                          <p:spTgt spid="17"/>
                                        </p:tgtEl>
                                      </p:cBhvr>
                                    </p:animEffect>
                                    <p:anim calcmode="lin" valueType="num">
                                      <p:cBhvr>
                                        <p:cTn id="63" dur="250" fill="hold"/>
                                        <p:tgtEl>
                                          <p:spTgt spid="17"/>
                                        </p:tgtEl>
                                        <p:attrNameLst>
                                          <p:attrName>ppt_x</p:attrName>
                                        </p:attrNameLst>
                                      </p:cBhvr>
                                      <p:tavLst>
                                        <p:tav tm="0">
                                          <p:val>
                                            <p:strVal val="#ppt_x"/>
                                          </p:val>
                                        </p:tav>
                                        <p:tav tm="100000">
                                          <p:val>
                                            <p:strVal val="#ppt_x"/>
                                          </p:val>
                                        </p:tav>
                                      </p:tavLst>
                                    </p:anim>
                                    <p:anim calcmode="lin" valueType="num">
                                      <p:cBhvr>
                                        <p:cTn id="64" dur="250" fill="hold"/>
                                        <p:tgtEl>
                                          <p:spTgt spid="17"/>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0"/>
                                  </p:stCondLst>
                                  <p:iterate type="wd">
                                    <p:tmPct val="10000"/>
                                  </p:iterate>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8" decel="100000" fill="hold" nodeType="click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fill="hold"/>
                                        <p:tgtEl>
                                          <p:spTgt spid="29"/>
                                        </p:tgtEl>
                                        <p:attrNameLst>
                                          <p:attrName>ppt_x</p:attrName>
                                        </p:attrNameLst>
                                      </p:cBhvr>
                                      <p:tavLst>
                                        <p:tav tm="0">
                                          <p:val>
                                            <p:strVal val="0-#ppt_w/2"/>
                                          </p:val>
                                        </p:tav>
                                        <p:tav tm="100000">
                                          <p:val>
                                            <p:strVal val="#ppt_x"/>
                                          </p:val>
                                        </p:tav>
                                      </p:tavLst>
                                    </p:anim>
                                    <p:anim calcmode="lin" valueType="num">
                                      <p:cBhvr additive="base">
                                        <p:cTn id="73" dur="500" fill="hold"/>
                                        <p:tgtEl>
                                          <p:spTgt spid="29"/>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42"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250"/>
                                        <p:tgtEl>
                                          <p:spTgt spid="15"/>
                                        </p:tgtEl>
                                      </p:cBhvr>
                                    </p:animEffect>
                                    <p:anim calcmode="lin" valueType="num">
                                      <p:cBhvr>
                                        <p:cTn id="78" dur="250" fill="hold"/>
                                        <p:tgtEl>
                                          <p:spTgt spid="15"/>
                                        </p:tgtEl>
                                        <p:attrNameLst>
                                          <p:attrName>ppt_x</p:attrName>
                                        </p:attrNameLst>
                                      </p:cBhvr>
                                      <p:tavLst>
                                        <p:tav tm="0">
                                          <p:val>
                                            <p:strVal val="#ppt_x"/>
                                          </p:val>
                                        </p:tav>
                                        <p:tav tm="100000">
                                          <p:val>
                                            <p:strVal val="#ppt_x"/>
                                          </p:val>
                                        </p:tav>
                                      </p:tavLst>
                                    </p:anim>
                                    <p:anim calcmode="lin" valueType="num">
                                      <p:cBhvr>
                                        <p:cTn id="79" dur="250" fill="hold"/>
                                        <p:tgtEl>
                                          <p:spTgt spid="15"/>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0"/>
                                  </p:stCondLst>
                                  <p:iterate type="wd">
                                    <p:tmPct val="10000"/>
                                  </p:iterate>
                                  <p:childTnLst>
                                    <p:set>
                                      <p:cBhvr>
                                        <p:cTn id="81" dur="1" fill="hold">
                                          <p:stCondLst>
                                            <p:cond delay="0"/>
                                          </p:stCondLst>
                                        </p:cTn>
                                        <p:tgtEl>
                                          <p:spTgt spid="16"/>
                                        </p:tgtEl>
                                        <p:attrNameLst>
                                          <p:attrName>style.visibility</p:attrName>
                                        </p:attrNameLst>
                                      </p:cBhvr>
                                      <p:to>
                                        <p:strVal val="visible"/>
                                      </p:to>
                                    </p:set>
                                    <p:animEffect transition="in" filter="fade">
                                      <p:cBhvr>
                                        <p:cTn id="8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grpSp>
        <p:nvGrpSpPr>
          <p:cNvPr id="9" name="组合 8"/>
          <p:cNvGrpSpPr/>
          <p:nvPr/>
        </p:nvGrpSpPr>
        <p:grpSpPr>
          <a:xfrm>
            <a:off x="1033407" y="1622190"/>
            <a:ext cx="1675446" cy="2629653"/>
            <a:chOff x="778084" y="1038958"/>
            <a:chExt cx="1850186" cy="2900945"/>
          </a:xfrm>
        </p:grpSpPr>
        <p:sp>
          <p:nvSpPr>
            <p:cNvPr id="10" name="圆角矩形 9"/>
            <p:cNvSpPr/>
            <p:nvPr/>
          </p:nvSpPr>
          <p:spPr>
            <a:xfrm>
              <a:off x="887052" y="1038958"/>
              <a:ext cx="1632254" cy="1502651"/>
            </a:xfrm>
            <a:prstGeom prst="roundRect">
              <a:avLst>
                <a:gd name="adj" fmla="val 9350"/>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1" name="任意多边形 10"/>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40458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2" name="椭圆 11"/>
            <p:cNvSpPr/>
            <p:nvPr/>
          </p:nvSpPr>
          <p:spPr>
            <a:xfrm>
              <a:off x="1403141" y="1647875"/>
              <a:ext cx="600075" cy="600075"/>
            </a:xfrm>
            <a:prstGeom prst="ellipse">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13"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14"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15"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16" name="组合 15"/>
          <p:cNvGrpSpPr/>
          <p:nvPr/>
        </p:nvGrpSpPr>
        <p:grpSpPr>
          <a:xfrm>
            <a:off x="2837336" y="1622190"/>
            <a:ext cx="1675446" cy="2629653"/>
            <a:chOff x="2690633" y="1038958"/>
            <a:chExt cx="1850186" cy="2900945"/>
          </a:xfrm>
        </p:grpSpPr>
        <p:sp>
          <p:nvSpPr>
            <p:cNvPr id="17" name="圆角矩形 16"/>
            <p:cNvSpPr/>
            <p:nvPr/>
          </p:nvSpPr>
          <p:spPr>
            <a:xfrm>
              <a:off x="2799601" y="1038958"/>
              <a:ext cx="1632254" cy="1502651"/>
            </a:xfrm>
            <a:prstGeom prst="roundRect">
              <a:avLst>
                <a:gd name="adj" fmla="val 9350"/>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8" name="任意多边形 17"/>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40458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9" name="椭圆 18"/>
            <p:cNvSpPr/>
            <p:nvPr/>
          </p:nvSpPr>
          <p:spPr>
            <a:xfrm>
              <a:off x="3315689" y="1647875"/>
              <a:ext cx="600075" cy="600075"/>
            </a:xfrm>
            <a:prstGeom prst="ellipse">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0"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21"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22"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23" name="组合 22"/>
          <p:cNvGrpSpPr/>
          <p:nvPr/>
        </p:nvGrpSpPr>
        <p:grpSpPr>
          <a:xfrm>
            <a:off x="4633807" y="1622190"/>
            <a:ext cx="1675446" cy="2629653"/>
            <a:chOff x="4603182" y="1038958"/>
            <a:chExt cx="1850186" cy="2900945"/>
          </a:xfrm>
        </p:grpSpPr>
        <p:sp>
          <p:nvSpPr>
            <p:cNvPr id="24" name="圆角矩形 23"/>
            <p:cNvSpPr/>
            <p:nvPr/>
          </p:nvSpPr>
          <p:spPr>
            <a:xfrm>
              <a:off x="4712149" y="1038958"/>
              <a:ext cx="1632254" cy="1502651"/>
            </a:xfrm>
            <a:prstGeom prst="roundRect">
              <a:avLst>
                <a:gd name="adj" fmla="val 9350"/>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5" name="任意多边形 24"/>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40458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6" name="椭圆 25"/>
            <p:cNvSpPr/>
            <p:nvPr/>
          </p:nvSpPr>
          <p:spPr>
            <a:xfrm>
              <a:off x="5228238" y="1647875"/>
              <a:ext cx="600075" cy="600075"/>
            </a:xfrm>
            <a:prstGeom prst="ellipse">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7"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28"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29"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30" name="组合 29"/>
          <p:cNvGrpSpPr/>
          <p:nvPr/>
        </p:nvGrpSpPr>
        <p:grpSpPr>
          <a:xfrm>
            <a:off x="6437735" y="1622190"/>
            <a:ext cx="1675446" cy="2629653"/>
            <a:chOff x="6515731" y="1038958"/>
            <a:chExt cx="1850186" cy="2900945"/>
          </a:xfrm>
        </p:grpSpPr>
        <p:sp>
          <p:nvSpPr>
            <p:cNvPr id="31" name="圆角矩形 30"/>
            <p:cNvSpPr/>
            <p:nvPr/>
          </p:nvSpPr>
          <p:spPr>
            <a:xfrm>
              <a:off x="6624698" y="1038958"/>
              <a:ext cx="1632254" cy="1502651"/>
            </a:xfrm>
            <a:prstGeom prst="roundRect">
              <a:avLst>
                <a:gd name="adj" fmla="val 9350"/>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2" name="任意多边形 31"/>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40458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3" name="椭圆 32"/>
            <p:cNvSpPr/>
            <p:nvPr/>
          </p:nvSpPr>
          <p:spPr>
            <a:xfrm>
              <a:off x="7140787" y="1647875"/>
              <a:ext cx="600075" cy="600075"/>
            </a:xfrm>
            <a:prstGeom prst="ellipse">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4"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5"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6"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8696327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63603" y="3757612"/>
            <a:ext cx="1987302" cy="1385888"/>
            <a:chOff x="6218370" y="4838701"/>
            <a:chExt cx="2895588" cy="2019300"/>
          </a:xfrm>
        </p:grpSpPr>
        <p:sp>
          <p:nvSpPr>
            <p:cNvPr id="5" name="等腰三角形 4"/>
            <p:cNvSpPr/>
            <p:nvPr/>
          </p:nvSpPr>
          <p:spPr>
            <a:xfrm>
              <a:off x="6793667" y="4838701"/>
              <a:ext cx="2320291" cy="200025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a:off x="6218370" y="5067301"/>
              <a:ext cx="2077208" cy="1790700"/>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等腰三角形 6"/>
          <p:cNvSpPr/>
          <p:nvPr/>
        </p:nvSpPr>
        <p:spPr>
          <a:xfrm>
            <a:off x="7326421" y="4084529"/>
            <a:ext cx="1210426" cy="1043473"/>
          </a:xfrm>
          <a:prstGeom prst="triangle">
            <a:avLst/>
          </a:prstGeom>
          <a:noFill/>
          <a:ln w="1905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文本框 7"/>
          <p:cNvSpPr txBox="1"/>
          <p:nvPr/>
        </p:nvSpPr>
        <p:spPr>
          <a:xfrm>
            <a:off x="3612227" y="1890553"/>
            <a:ext cx="3842782" cy="761747"/>
          </a:xfrm>
          <a:prstGeom prst="rect">
            <a:avLst/>
          </a:prstGeom>
          <a:noFill/>
        </p:spPr>
        <p:txBody>
          <a:bodyPr wrap="square" rtlCol="0">
            <a:spAutoFit/>
          </a:bodyPr>
          <a:lstStyle/>
          <a:p>
            <a:pPr lvl="0" algn="dist"/>
            <a:r>
              <a:rPr lang="zh-CN" altLang="en-US" sz="4350" dirty="0" smtClean="0">
                <a:solidFill>
                  <a:srgbClr val="404585"/>
                </a:solidFill>
                <a:latin typeface="方正兰亭粗黑简体" panose="02000000000000000000" pitchFamily="2" charset="-122"/>
                <a:ea typeface="方正兰亭粗黑简体" panose="02000000000000000000" pitchFamily="2" charset="-122"/>
              </a:rPr>
              <a:t>单击添加标题</a:t>
            </a:r>
            <a:endParaRPr lang="zh-CN" altLang="en-US" sz="4350" dirty="0">
              <a:solidFill>
                <a:srgbClr val="404585"/>
              </a:solidFill>
              <a:latin typeface="方正兰亭粗黑简体" panose="02000000000000000000" pitchFamily="2" charset="-122"/>
              <a:ea typeface="方正兰亭粗黑简体" panose="02000000000000000000" pitchFamily="2"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 y="1785937"/>
            <a:ext cx="5071304" cy="3357563"/>
          </a:xfrm>
          <a:custGeom>
            <a:avLst/>
            <a:gdLst>
              <a:gd name="connsiteX0" fmla="*/ 0 w 7365980"/>
              <a:gd name="connsiteY0" fmla="*/ 0 h 4876800"/>
              <a:gd name="connsiteX1" fmla="*/ 7365980 w 7365980"/>
              <a:gd name="connsiteY1" fmla="*/ 0 h 4876800"/>
              <a:gd name="connsiteX2" fmla="*/ 7365980 w 7365980"/>
              <a:gd name="connsiteY2" fmla="*/ 4876800 h 4876800"/>
              <a:gd name="connsiteX3" fmla="*/ 0 w 7365980"/>
              <a:gd name="connsiteY3" fmla="*/ 4876800 h 4876800"/>
              <a:gd name="connsiteX4" fmla="*/ 0 w 7365980"/>
              <a:gd name="connsiteY4" fmla="*/ 0 h 48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5980" h="4876800">
                <a:moveTo>
                  <a:pt x="0" y="0"/>
                </a:moveTo>
                <a:lnTo>
                  <a:pt x="7365980" y="0"/>
                </a:lnTo>
                <a:lnTo>
                  <a:pt x="7365980" y="4876800"/>
                </a:lnTo>
                <a:lnTo>
                  <a:pt x="0" y="4876800"/>
                </a:lnTo>
                <a:lnTo>
                  <a:pt x="0" y="0"/>
                </a:lnTo>
                <a:close/>
              </a:path>
            </a:pathLst>
          </a:custGeom>
        </p:spPr>
      </p:pic>
      <p:sp>
        <p:nvSpPr>
          <p:cNvPr id="10" name="任意多边形 9"/>
          <p:cNvSpPr/>
          <p:nvPr/>
        </p:nvSpPr>
        <p:spPr>
          <a:xfrm>
            <a:off x="1843087" y="1357312"/>
            <a:ext cx="1678388" cy="1900238"/>
          </a:xfrm>
          <a:custGeom>
            <a:avLst/>
            <a:gdLst>
              <a:gd name="connsiteX0" fmla="*/ 0 w 2237850"/>
              <a:gd name="connsiteY0" fmla="*/ 0 h 2533650"/>
              <a:gd name="connsiteX1" fmla="*/ 2237850 w 2237850"/>
              <a:gd name="connsiteY1" fmla="*/ 0 h 2533650"/>
              <a:gd name="connsiteX2" fmla="*/ 2237850 w 2237850"/>
              <a:gd name="connsiteY2" fmla="*/ 666749 h 2533650"/>
              <a:gd name="connsiteX3" fmla="*/ 2148627 w 2237850"/>
              <a:gd name="connsiteY3" fmla="*/ 666749 h 2533650"/>
              <a:gd name="connsiteX4" fmla="*/ 2148627 w 2237850"/>
              <a:gd name="connsiteY4" fmla="*/ 89223 h 2533650"/>
              <a:gd name="connsiteX5" fmla="*/ 89223 w 2237850"/>
              <a:gd name="connsiteY5" fmla="*/ 89223 h 2533650"/>
              <a:gd name="connsiteX6" fmla="*/ 89223 w 2237850"/>
              <a:gd name="connsiteY6" fmla="*/ 2444427 h 2533650"/>
              <a:gd name="connsiteX7" fmla="*/ 2148627 w 2237850"/>
              <a:gd name="connsiteY7" fmla="*/ 2444427 h 2533650"/>
              <a:gd name="connsiteX8" fmla="*/ 2148627 w 2237850"/>
              <a:gd name="connsiteY8" fmla="*/ 1981136 h 2533650"/>
              <a:gd name="connsiteX9" fmla="*/ 2237850 w 2237850"/>
              <a:gd name="connsiteY9" fmla="*/ 1981136 h 2533650"/>
              <a:gd name="connsiteX10" fmla="*/ 2237850 w 2237850"/>
              <a:gd name="connsiteY10" fmla="*/ 2533650 h 2533650"/>
              <a:gd name="connsiteX11" fmla="*/ 0 w 2237850"/>
              <a:gd name="connsiteY11" fmla="*/ 2533650 h 2533650"/>
              <a:gd name="connsiteX12" fmla="*/ 0 w 2237850"/>
              <a:gd name="connsiteY12" fmla="*/ 0 h 253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7850" h="2533650">
                <a:moveTo>
                  <a:pt x="0" y="0"/>
                </a:moveTo>
                <a:lnTo>
                  <a:pt x="2237850" y="0"/>
                </a:lnTo>
                <a:lnTo>
                  <a:pt x="2237850" y="666749"/>
                </a:lnTo>
                <a:lnTo>
                  <a:pt x="2148627" y="666749"/>
                </a:lnTo>
                <a:lnTo>
                  <a:pt x="2148627" y="89223"/>
                </a:lnTo>
                <a:lnTo>
                  <a:pt x="89223" y="89223"/>
                </a:lnTo>
                <a:lnTo>
                  <a:pt x="89223" y="2444427"/>
                </a:lnTo>
                <a:lnTo>
                  <a:pt x="2148627" y="2444427"/>
                </a:lnTo>
                <a:lnTo>
                  <a:pt x="2148627" y="1981136"/>
                </a:lnTo>
                <a:lnTo>
                  <a:pt x="2237850" y="1981136"/>
                </a:lnTo>
                <a:lnTo>
                  <a:pt x="2237850" y="2533650"/>
                </a:lnTo>
                <a:lnTo>
                  <a:pt x="0" y="2533650"/>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11" name="文本框 10"/>
          <p:cNvSpPr txBox="1"/>
          <p:nvPr/>
        </p:nvSpPr>
        <p:spPr>
          <a:xfrm>
            <a:off x="3621488" y="2571658"/>
            <a:ext cx="3762083" cy="323165"/>
          </a:xfrm>
          <a:prstGeom prst="rect">
            <a:avLst/>
          </a:prstGeom>
          <a:noFill/>
        </p:spPr>
        <p:txBody>
          <a:bodyPr wrap="square" rtlCol="0">
            <a:spAutoFit/>
          </a:bodyPr>
          <a:lstStyle/>
          <a:p>
            <a:pPr algn="dist"/>
            <a:r>
              <a:rPr lang="en-US" altLang="zh-CN" sz="1500" dirty="0">
                <a:solidFill>
                  <a:srgbClr val="404585"/>
                </a:solidFill>
                <a:latin typeface="造字工房悦黑演示版常规体" pitchFamily="50" charset="-122"/>
                <a:ea typeface="造字工房悦黑演示版常规体" pitchFamily="50" charset="-122"/>
              </a:rPr>
              <a:t>CLICK TO ADD UP YOUR TITLE HERE</a:t>
            </a:r>
            <a:endParaRPr lang="zh-CN" altLang="en-US" sz="1500" dirty="0">
              <a:solidFill>
                <a:srgbClr val="404585"/>
              </a:solidFill>
              <a:latin typeface="造字工房悦黑演示版常规体" pitchFamily="50" charset="-122"/>
              <a:ea typeface="造字工房悦黑演示版常规体" pitchFamily="50" charset="-122"/>
            </a:endParaRPr>
          </a:p>
        </p:txBody>
      </p:sp>
      <p:sp>
        <p:nvSpPr>
          <p:cNvPr id="12" name="文本框 11"/>
          <p:cNvSpPr txBox="1"/>
          <p:nvPr/>
        </p:nvSpPr>
        <p:spPr>
          <a:xfrm>
            <a:off x="2271712" y="1329541"/>
            <a:ext cx="935438" cy="2008242"/>
          </a:xfrm>
          <a:prstGeom prst="rect">
            <a:avLst/>
          </a:prstGeom>
          <a:noFill/>
        </p:spPr>
        <p:txBody>
          <a:bodyPr wrap="square" rtlCol="0">
            <a:spAutoFit/>
          </a:bodyPr>
          <a:lstStyle/>
          <a:p>
            <a:r>
              <a:rPr lang="en-US" altLang="zh-CN" sz="12450" dirty="0" smtClean="0">
                <a:solidFill>
                  <a:srgbClr val="404585"/>
                </a:solidFill>
                <a:latin typeface="Impact" panose="020B0806030902050204" pitchFamily="34" charset="0"/>
              </a:rPr>
              <a:t>3</a:t>
            </a:r>
            <a:endParaRPr lang="zh-CN" altLang="en-US" sz="12450" dirty="0">
              <a:solidFill>
                <a:srgbClr val="404585"/>
              </a:solidFill>
              <a:latin typeface="Impact" panose="020B0806030902050204" pitchFamily="34" charset="0"/>
            </a:endParaRPr>
          </a:p>
        </p:txBody>
      </p:sp>
    </p:spTree>
    <p:extLst>
      <p:ext uri="{BB962C8B-B14F-4D97-AF65-F5344CB8AC3E}">
        <p14:creationId xmlns:p14="http://schemas.microsoft.com/office/powerpoint/2010/main" val="10065815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52" presetClass="entr" presetSubtype="0" fill="hold" grpId="0" nodeType="clickEffect">
                                  <p:stCondLst>
                                    <p:cond delay="0"/>
                                  </p:stCondLst>
                                  <p:iterate type="lt">
                                    <p:tmPct val="26000"/>
                                  </p:iterate>
                                  <p:childTnLst>
                                    <p:set>
                                      <p:cBhvr>
                                        <p:cTn id="33" dur="1" fill="hold">
                                          <p:stCondLst>
                                            <p:cond delay="0"/>
                                          </p:stCondLst>
                                        </p:cTn>
                                        <p:tgtEl>
                                          <p:spTgt spid="8"/>
                                        </p:tgtEl>
                                        <p:attrNameLst>
                                          <p:attrName>style.visibility</p:attrName>
                                        </p:attrNameLst>
                                      </p:cBhvr>
                                      <p:to>
                                        <p:strVal val="visible"/>
                                      </p:to>
                                    </p:set>
                                    <p:animScale>
                                      <p:cBhvr>
                                        <p:cTn id="3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8"/>
                                        </p:tgtEl>
                                        <p:attrNameLst>
                                          <p:attrName>ppt_x</p:attrName>
                                          <p:attrName>ppt_y</p:attrName>
                                        </p:attrNameLst>
                                      </p:cBhvr>
                                    </p:animMotion>
                                    <p:animEffect transition="in" filter="fade">
                                      <p:cBhvr>
                                        <p:cTn id="36" dur="1000"/>
                                        <p:tgtEl>
                                          <p:spTgt spid="8"/>
                                        </p:tgtEl>
                                      </p:cBhvr>
                                    </p:animEffect>
                                  </p:childTnLst>
                                </p:cTn>
                              </p:par>
                              <p:par>
                                <p:cTn id="37" presetID="52" presetClass="entr" presetSubtype="0" fill="hold" grpId="0" nodeType="withEffect">
                                  <p:stCondLst>
                                    <p:cond delay="0"/>
                                  </p:stCondLst>
                                  <p:iterate type="lt">
                                    <p:tmPct val="5417"/>
                                  </p:iterate>
                                  <p:childTnLst>
                                    <p:set>
                                      <p:cBhvr>
                                        <p:cTn id="38" dur="1" fill="hold">
                                          <p:stCondLst>
                                            <p:cond delay="0"/>
                                          </p:stCondLst>
                                        </p:cTn>
                                        <p:tgtEl>
                                          <p:spTgt spid="11"/>
                                        </p:tgtEl>
                                        <p:attrNameLst>
                                          <p:attrName>style.visibility</p:attrName>
                                        </p:attrNameLst>
                                      </p:cBhvr>
                                      <p:to>
                                        <p:strVal val="visible"/>
                                      </p:to>
                                    </p:set>
                                    <p:animScale>
                                      <p:cBhvr>
                                        <p:cTn id="3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1"/>
                                        </p:tgtEl>
                                        <p:attrNameLst>
                                          <p:attrName>ppt_x</p:attrName>
                                          <p:attrName>ppt_y</p:attrName>
                                        </p:attrNameLst>
                                      </p:cBhvr>
                                    </p:animMotion>
                                    <p:animEffect transition="in" filter="fade">
                                      <p:cBhvr>
                                        <p:cTn id="4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animBg="1"/>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grpSp>
        <p:nvGrpSpPr>
          <p:cNvPr id="9" name="组合 8"/>
          <p:cNvGrpSpPr/>
          <p:nvPr/>
        </p:nvGrpSpPr>
        <p:grpSpPr>
          <a:xfrm>
            <a:off x="7283245" y="1434062"/>
            <a:ext cx="1291239" cy="1291238"/>
            <a:chOff x="9708990" y="1596625"/>
            <a:chExt cx="1721652" cy="1721651"/>
          </a:xfrm>
          <a:solidFill>
            <a:srgbClr val="404585"/>
          </a:solidFill>
        </p:grpSpPr>
        <p:sp>
          <p:nvSpPr>
            <p:cNvPr id="10" name="矩形: 圆角 21"/>
            <p:cNvSpPr/>
            <p:nvPr/>
          </p:nvSpPr>
          <p:spPr>
            <a:xfrm rot="2700000">
              <a:off x="9867955"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1" name="图片 10"/>
            <p:cNvPicPr>
              <a:picLocks noChangeAspect="1"/>
            </p:cNvPicPr>
            <p:nvPr/>
          </p:nvPicPr>
          <p:blipFill>
            <a:blip r:embed="rId3" cstate="email"/>
            <a:srcRect/>
            <a:stretch>
              <a:fillRect/>
            </a:stretch>
          </p:blipFill>
          <p:spPr>
            <a:xfrm>
              <a:off x="9708990" y="1596625"/>
              <a:ext cx="1721652" cy="1721651"/>
            </a:xfrm>
            <a:custGeom>
              <a:avLst/>
              <a:gdLst>
                <a:gd name="connsiteX0" fmla="*/ 860826 w 1721652"/>
                <a:gd name="connsiteY0" fmla="*/ 0 h 1721651"/>
                <a:gd name="connsiteX1" fmla="*/ 942094 w 1721652"/>
                <a:gd name="connsiteY1" fmla="*/ 33662 h 1721651"/>
                <a:gd name="connsiteX2" fmla="*/ 1687989 w 1721652"/>
                <a:gd name="connsiteY2" fmla="*/ 779557 h 1721651"/>
                <a:gd name="connsiteX3" fmla="*/ 1687989 w 1721652"/>
                <a:gd name="connsiteY3" fmla="*/ 942094 h 1721651"/>
                <a:gd name="connsiteX4" fmla="*/ 942094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39" y="0"/>
                    <a:pt x="919653" y="11220"/>
                    <a:pt x="942094" y="33662"/>
                  </a:cubicBezTo>
                  <a:lnTo>
                    <a:pt x="1687989" y="779557"/>
                  </a:lnTo>
                  <a:cubicBezTo>
                    <a:pt x="1732873" y="824440"/>
                    <a:pt x="1732873" y="897210"/>
                    <a:pt x="1687989" y="942094"/>
                  </a:cubicBezTo>
                  <a:lnTo>
                    <a:pt x="942094" y="1687988"/>
                  </a:lnTo>
                  <a:cubicBezTo>
                    <a:pt x="897211" y="1732872"/>
                    <a:pt x="824441" y="1732872"/>
                    <a:pt x="779558" y="1687988"/>
                  </a:cubicBezTo>
                  <a:lnTo>
                    <a:pt x="33663" y="942094"/>
                  </a:lnTo>
                  <a:cubicBezTo>
                    <a:pt x="-11221" y="897210"/>
                    <a:pt x="-11221" y="824440"/>
                    <a:pt x="33663" y="779557"/>
                  </a:cubicBezTo>
                  <a:lnTo>
                    <a:pt x="779558" y="33662"/>
                  </a:lnTo>
                  <a:cubicBezTo>
                    <a:pt x="801999" y="11220"/>
                    <a:pt x="831413" y="0"/>
                    <a:pt x="860826" y="0"/>
                  </a:cubicBezTo>
                  <a:close/>
                </a:path>
              </a:pathLst>
            </a:custGeom>
            <a:grpFill/>
          </p:spPr>
        </p:pic>
      </p:grpSp>
      <p:grpSp>
        <p:nvGrpSpPr>
          <p:cNvPr id="12" name="组合 11"/>
          <p:cNvGrpSpPr/>
          <p:nvPr/>
        </p:nvGrpSpPr>
        <p:grpSpPr>
          <a:xfrm>
            <a:off x="5047609" y="1434060"/>
            <a:ext cx="1291239" cy="1291239"/>
            <a:chOff x="6728142" y="1596623"/>
            <a:chExt cx="1721652" cy="1721652"/>
          </a:xfrm>
          <a:solidFill>
            <a:srgbClr val="404585"/>
          </a:solidFill>
        </p:grpSpPr>
        <p:sp>
          <p:nvSpPr>
            <p:cNvPr id="13" name="矩形: 圆角 18"/>
            <p:cNvSpPr/>
            <p:nvPr/>
          </p:nvSpPr>
          <p:spPr>
            <a:xfrm rot="2700000">
              <a:off x="6887107"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4" name="图片 13"/>
            <p:cNvPicPr>
              <a:picLocks noChangeAspect="1"/>
            </p:cNvPicPr>
            <p:nvPr/>
          </p:nvPicPr>
          <p:blipFill>
            <a:blip r:embed="rId4" cstate="email"/>
            <a:srcRect/>
            <a:stretch>
              <a:fillRect/>
            </a:stretch>
          </p:blipFill>
          <p:spPr>
            <a:xfrm>
              <a:off x="6728142" y="1596623"/>
              <a:ext cx="1721652" cy="1721652"/>
            </a:xfrm>
            <a:custGeom>
              <a:avLst/>
              <a:gdLst>
                <a:gd name="connsiteX0" fmla="*/ 860826 w 1721652"/>
                <a:gd name="connsiteY0" fmla="*/ 1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1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1"/>
                  </a:moveTo>
                  <a:cubicBezTo>
                    <a:pt x="890240"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2000" y="11221"/>
                    <a:pt x="831413" y="0"/>
                    <a:pt x="860826" y="1"/>
                  </a:cubicBezTo>
                  <a:close/>
                </a:path>
              </a:pathLst>
            </a:custGeom>
            <a:grpFill/>
          </p:spPr>
        </p:pic>
      </p:grpSp>
      <p:grpSp>
        <p:nvGrpSpPr>
          <p:cNvPr id="15" name="组合 14"/>
          <p:cNvGrpSpPr/>
          <p:nvPr/>
        </p:nvGrpSpPr>
        <p:grpSpPr>
          <a:xfrm>
            <a:off x="2811973" y="1434062"/>
            <a:ext cx="1291239" cy="1291238"/>
            <a:chOff x="3747294" y="1596625"/>
            <a:chExt cx="1721652" cy="1721651"/>
          </a:xfrm>
          <a:solidFill>
            <a:srgbClr val="404585"/>
          </a:solidFill>
        </p:grpSpPr>
        <p:sp>
          <p:nvSpPr>
            <p:cNvPr id="16" name="矩形: 圆角 15"/>
            <p:cNvSpPr/>
            <p:nvPr/>
          </p:nvSpPr>
          <p:spPr>
            <a:xfrm rot="2700000">
              <a:off x="3906259"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7" name="图片 16"/>
            <p:cNvPicPr>
              <a:picLocks noChangeAspect="1"/>
            </p:cNvPicPr>
            <p:nvPr/>
          </p:nvPicPr>
          <p:blipFill>
            <a:blip r:embed="rId5" cstate="email"/>
            <a:srcRect/>
            <a:stretch>
              <a:fillRect/>
            </a:stretch>
          </p:blipFill>
          <p:spPr>
            <a:xfrm>
              <a:off x="3747294" y="1596625"/>
              <a:ext cx="1721652" cy="1721651"/>
            </a:xfrm>
            <a:custGeom>
              <a:avLst/>
              <a:gdLst>
                <a:gd name="connsiteX0" fmla="*/ 860826 w 1721652"/>
                <a:gd name="connsiteY0" fmla="*/ 0 h 1721651"/>
                <a:gd name="connsiteX1" fmla="*/ 942095 w 1721652"/>
                <a:gd name="connsiteY1" fmla="*/ 33662 h 1721651"/>
                <a:gd name="connsiteX2" fmla="*/ 1687989 w 1721652"/>
                <a:gd name="connsiteY2" fmla="*/ 779557 h 1721651"/>
                <a:gd name="connsiteX3" fmla="*/ 1687989 w 1721652"/>
                <a:gd name="connsiteY3" fmla="*/ 942094 h 1721651"/>
                <a:gd name="connsiteX4" fmla="*/ 942095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40" y="0"/>
                    <a:pt x="919653" y="11220"/>
                    <a:pt x="942095" y="33662"/>
                  </a:cubicBezTo>
                  <a:lnTo>
                    <a:pt x="1687989" y="779557"/>
                  </a:lnTo>
                  <a:cubicBezTo>
                    <a:pt x="1732873" y="824440"/>
                    <a:pt x="1732873" y="897210"/>
                    <a:pt x="1687989" y="942094"/>
                  </a:cubicBezTo>
                  <a:lnTo>
                    <a:pt x="942095" y="1687988"/>
                  </a:lnTo>
                  <a:cubicBezTo>
                    <a:pt x="897211" y="1732872"/>
                    <a:pt x="824441" y="1732872"/>
                    <a:pt x="779558" y="1687988"/>
                  </a:cubicBezTo>
                  <a:lnTo>
                    <a:pt x="33663" y="942094"/>
                  </a:lnTo>
                  <a:cubicBezTo>
                    <a:pt x="-11220" y="897210"/>
                    <a:pt x="-11220" y="824440"/>
                    <a:pt x="33663" y="779557"/>
                  </a:cubicBezTo>
                  <a:lnTo>
                    <a:pt x="779558" y="33662"/>
                  </a:lnTo>
                  <a:cubicBezTo>
                    <a:pt x="802000" y="11220"/>
                    <a:pt x="831413" y="0"/>
                    <a:pt x="860826" y="0"/>
                  </a:cubicBezTo>
                  <a:close/>
                </a:path>
              </a:pathLst>
            </a:custGeom>
            <a:grpFill/>
          </p:spPr>
        </p:pic>
      </p:grpSp>
      <p:grpSp>
        <p:nvGrpSpPr>
          <p:cNvPr id="18" name="组合 17"/>
          <p:cNvGrpSpPr/>
          <p:nvPr/>
        </p:nvGrpSpPr>
        <p:grpSpPr>
          <a:xfrm>
            <a:off x="576337" y="1434060"/>
            <a:ext cx="1291239" cy="1291239"/>
            <a:chOff x="766446" y="1596623"/>
            <a:chExt cx="1721652" cy="1721652"/>
          </a:xfrm>
          <a:solidFill>
            <a:srgbClr val="404585"/>
          </a:solidFill>
        </p:grpSpPr>
        <p:sp>
          <p:nvSpPr>
            <p:cNvPr id="19" name="矩形: 圆角 7"/>
            <p:cNvSpPr/>
            <p:nvPr/>
          </p:nvSpPr>
          <p:spPr>
            <a:xfrm rot="2700000">
              <a:off x="925411"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0" name="图片 19"/>
            <p:cNvPicPr>
              <a:picLocks noChangeAspect="1"/>
            </p:cNvPicPr>
            <p:nvPr/>
          </p:nvPicPr>
          <p:blipFill>
            <a:blip r:embed="rId6" cstate="email"/>
            <a:srcRect/>
            <a:stretch>
              <a:fillRect/>
            </a:stretch>
          </p:blipFill>
          <p:spPr>
            <a:xfrm>
              <a:off x="766446" y="1596623"/>
              <a:ext cx="1721652" cy="1721652"/>
            </a:xfrm>
            <a:custGeom>
              <a:avLst/>
              <a:gdLst>
                <a:gd name="connsiteX0" fmla="*/ 860826 w 1721652"/>
                <a:gd name="connsiteY0" fmla="*/ 0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0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0"/>
                  </a:moveTo>
                  <a:cubicBezTo>
                    <a:pt x="890239"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1999" y="11221"/>
                    <a:pt x="831413" y="0"/>
                    <a:pt x="860826" y="0"/>
                  </a:cubicBezTo>
                  <a:close/>
                </a:path>
              </a:pathLst>
            </a:custGeom>
            <a:grpFill/>
          </p:spPr>
        </p:pic>
      </p:grpSp>
      <p:sp>
        <p:nvSpPr>
          <p:cNvPr id="21" name="文本框 20"/>
          <p:cNvSpPr txBox="1"/>
          <p:nvPr/>
        </p:nvSpPr>
        <p:spPr>
          <a:xfrm>
            <a:off x="250825" y="3056022"/>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22" name="文本框 21"/>
          <p:cNvSpPr txBox="1"/>
          <p:nvPr/>
        </p:nvSpPr>
        <p:spPr>
          <a:xfrm>
            <a:off x="257610" y="3421865"/>
            <a:ext cx="1834476"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
        <p:nvSpPr>
          <p:cNvPr id="23" name="文本框 22"/>
          <p:cNvSpPr txBox="1"/>
          <p:nvPr/>
        </p:nvSpPr>
        <p:spPr>
          <a:xfrm>
            <a:off x="2459668" y="3056022"/>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24" name="文本框 23"/>
          <p:cNvSpPr txBox="1"/>
          <p:nvPr/>
        </p:nvSpPr>
        <p:spPr>
          <a:xfrm>
            <a:off x="2466453" y="3421865"/>
            <a:ext cx="1928360"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
        <p:nvSpPr>
          <p:cNvPr id="25" name="文本框 24"/>
          <p:cNvSpPr txBox="1"/>
          <p:nvPr/>
        </p:nvSpPr>
        <p:spPr>
          <a:xfrm>
            <a:off x="4762396" y="3056022"/>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26" name="文本框 25"/>
          <p:cNvSpPr txBox="1"/>
          <p:nvPr/>
        </p:nvSpPr>
        <p:spPr>
          <a:xfrm>
            <a:off x="4769181" y="3421865"/>
            <a:ext cx="1944816"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
        <p:nvSpPr>
          <p:cNvPr id="27" name="文本框 26"/>
          <p:cNvSpPr txBox="1"/>
          <p:nvPr/>
        </p:nvSpPr>
        <p:spPr>
          <a:xfrm>
            <a:off x="7081579" y="3056022"/>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28" name="文本框 27"/>
          <p:cNvSpPr txBox="1"/>
          <p:nvPr/>
        </p:nvSpPr>
        <p:spPr>
          <a:xfrm>
            <a:off x="7088367" y="3421865"/>
            <a:ext cx="1894943"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100253083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decel="10000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250"/>
                                        <p:tgtEl>
                                          <p:spTgt spid="21"/>
                                        </p:tgtEl>
                                      </p:cBhvr>
                                    </p:animEffect>
                                    <p:anim calcmode="lin" valueType="num">
                                      <p:cBhvr>
                                        <p:cTn id="18" dur="250" fill="hold"/>
                                        <p:tgtEl>
                                          <p:spTgt spid="21"/>
                                        </p:tgtEl>
                                        <p:attrNameLst>
                                          <p:attrName>ppt_x</p:attrName>
                                        </p:attrNameLst>
                                      </p:cBhvr>
                                      <p:tavLst>
                                        <p:tav tm="0">
                                          <p:val>
                                            <p:strVal val="#ppt_x"/>
                                          </p:val>
                                        </p:tav>
                                        <p:tav tm="100000">
                                          <p:val>
                                            <p:strVal val="#ppt_x"/>
                                          </p:val>
                                        </p:tav>
                                      </p:tavLst>
                                    </p:anim>
                                    <p:anim calcmode="lin" valueType="num">
                                      <p:cBhvr>
                                        <p:cTn id="19" dur="250" fill="hold"/>
                                        <p:tgtEl>
                                          <p:spTgt spid="21"/>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250"/>
                                  </p:stCondLst>
                                  <p:iterate type="wd">
                                    <p:tmPct val="10000"/>
                                  </p:iterate>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decel="10000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250"/>
                                        <p:tgtEl>
                                          <p:spTgt spid="23"/>
                                        </p:tgtEl>
                                      </p:cBhvr>
                                    </p:animEffect>
                                    <p:anim calcmode="lin" valueType="num">
                                      <p:cBhvr>
                                        <p:cTn id="33" dur="250" fill="hold"/>
                                        <p:tgtEl>
                                          <p:spTgt spid="23"/>
                                        </p:tgtEl>
                                        <p:attrNameLst>
                                          <p:attrName>ppt_x</p:attrName>
                                        </p:attrNameLst>
                                      </p:cBhvr>
                                      <p:tavLst>
                                        <p:tav tm="0">
                                          <p:val>
                                            <p:strVal val="#ppt_x"/>
                                          </p:val>
                                        </p:tav>
                                        <p:tav tm="100000">
                                          <p:val>
                                            <p:strVal val="#ppt_x"/>
                                          </p:val>
                                        </p:tav>
                                      </p:tavLst>
                                    </p:anim>
                                    <p:anim calcmode="lin" valueType="num">
                                      <p:cBhvr>
                                        <p:cTn id="34" dur="250" fill="hold"/>
                                        <p:tgtEl>
                                          <p:spTgt spid="23"/>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250"/>
                                  </p:stCondLst>
                                  <p:iterate type="wd">
                                    <p:tmPct val="10000"/>
                                  </p:iterate>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decel="10000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42"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250"/>
                                        <p:tgtEl>
                                          <p:spTgt spid="25"/>
                                        </p:tgtEl>
                                      </p:cBhvr>
                                    </p:animEffect>
                                    <p:anim calcmode="lin" valueType="num">
                                      <p:cBhvr>
                                        <p:cTn id="48" dur="250" fill="hold"/>
                                        <p:tgtEl>
                                          <p:spTgt spid="25"/>
                                        </p:tgtEl>
                                        <p:attrNameLst>
                                          <p:attrName>ppt_x</p:attrName>
                                        </p:attrNameLst>
                                      </p:cBhvr>
                                      <p:tavLst>
                                        <p:tav tm="0">
                                          <p:val>
                                            <p:strVal val="#ppt_x"/>
                                          </p:val>
                                        </p:tav>
                                        <p:tav tm="100000">
                                          <p:val>
                                            <p:strVal val="#ppt_x"/>
                                          </p:val>
                                        </p:tav>
                                      </p:tavLst>
                                    </p:anim>
                                    <p:anim calcmode="lin" valueType="num">
                                      <p:cBhvr>
                                        <p:cTn id="49" dur="250" fill="hold"/>
                                        <p:tgtEl>
                                          <p:spTgt spid="25"/>
                                        </p:tgtEl>
                                        <p:attrNameLst>
                                          <p:attrName>ppt_y</p:attrName>
                                        </p:attrNameLst>
                                      </p:cBhvr>
                                      <p:tavLst>
                                        <p:tav tm="0">
                                          <p:val>
                                            <p:strVal val="#ppt_y+.1"/>
                                          </p:val>
                                        </p:tav>
                                        <p:tav tm="100000">
                                          <p:val>
                                            <p:strVal val="#ppt_y"/>
                                          </p:val>
                                        </p:tav>
                                      </p:tavLst>
                                    </p:anim>
                                  </p:childTnLst>
                                </p:cTn>
                              </p:par>
                              <p:par>
                                <p:cTn id="50" presetID="10" presetClass="entr" presetSubtype="0" fill="hold" grpId="0" nodeType="withEffect">
                                  <p:stCondLst>
                                    <p:cond delay="250"/>
                                  </p:stCondLst>
                                  <p:iterate type="wd">
                                    <p:tmPct val="10000"/>
                                  </p:iterate>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8" decel="100000"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500" fill="hold"/>
                                        <p:tgtEl>
                                          <p:spTgt spid="9"/>
                                        </p:tgtEl>
                                        <p:attrNameLst>
                                          <p:attrName>ppt_x</p:attrName>
                                        </p:attrNameLst>
                                      </p:cBhvr>
                                      <p:tavLst>
                                        <p:tav tm="0">
                                          <p:val>
                                            <p:strVal val="0-#ppt_w/2"/>
                                          </p:val>
                                        </p:tav>
                                        <p:tav tm="100000">
                                          <p:val>
                                            <p:strVal val="#ppt_x"/>
                                          </p:val>
                                        </p:tav>
                                      </p:tavLst>
                                    </p:anim>
                                    <p:anim calcmode="lin" valueType="num">
                                      <p:cBhvr additive="base">
                                        <p:cTn id="58" dur="500" fill="hold"/>
                                        <p:tgtEl>
                                          <p:spTgt spid="9"/>
                                        </p:tgtEl>
                                        <p:attrNameLst>
                                          <p:attrName>ppt_y</p:attrName>
                                        </p:attrNameLst>
                                      </p:cBhvr>
                                      <p:tavLst>
                                        <p:tav tm="0">
                                          <p:val>
                                            <p:strVal val="#ppt_y"/>
                                          </p:val>
                                        </p:tav>
                                        <p:tav tm="100000">
                                          <p:val>
                                            <p:strVal val="#ppt_y"/>
                                          </p:val>
                                        </p:tav>
                                      </p:tavLst>
                                    </p:anim>
                                  </p:childTnLst>
                                </p:cTn>
                              </p:par>
                            </p:childTnLst>
                          </p:cTn>
                        </p:par>
                        <p:par>
                          <p:cTn id="59" fill="hold">
                            <p:stCondLst>
                              <p:cond delay="500"/>
                            </p:stCondLst>
                            <p:childTnLst>
                              <p:par>
                                <p:cTn id="60" presetID="42" presetClass="entr" presetSubtype="0"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250"/>
                                        <p:tgtEl>
                                          <p:spTgt spid="27"/>
                                        </p:tgtEl>
                                      </p:cBhvr>
                                    </p:animEffect>
                                    <p:anim calcmode="lin" valueType="num">
                                      <p:cBhvr>
                                        <p:cTn id="63" dur="250" fill="hold"/>
                                        <p:tgtEl>
                                          <p:spTgt spid="27"/>
                                        </p:tgtEl>
                                        <p:attrNameLst>
                                          <p:attrName>ppt_x</p:attrName>
                                        </p:attrNameLst>
                                      </p:cBhvr>
                                      <p:tavLst>
                                        <p:tav tm="0">
                                          <p:val>
                                            <p:strVal val="#ppt_x"/>
                                          </p:val>
                                        </p:tav>
                                        <p:tav tm="100000">
                                          <p:val>
                                            <p:strVal val="#ppt_x"/>
                                          </p:val>
                                        </p:tav>
                                      </p:tavLst>
                                    </p:anim>
                                    <p:anim calcmode="lin" valueType="num">
                                      <p:cBhvr>
                                        <p:cTn id="64" dur="250" fill="hold"/>
                                        <p:tgtEl>
                                          <p:spTgt spid="27"/>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250"/>
                                  </p:stCondLst>
                                  <p:iterate type="wd">
                                    <p:tmPct val="10000"/>
                                  </p:iterate>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sp>
        <p:nvSpPr>
          <p:cNvPr id="9" name="任意多边形 8"/>
          <p:cNvSpPr>
            <a:spLocks/>
          </p:cNvSpPr>
          <p:nvPr/>
        </p:nvSpPr>
        <p:spPr bwMode="auto">
          <a:xfrm rot="5400000">
            <a:off x="7323473" y="1824674"/>
            <a:ext cx="939588" cy="2758308"/>
          </a:xfrm>
          <a:custGeom>
            <a:avLst/>
            <a:gdLst>
              <a:gd name="connsiteX0" fmla="*/ 0 w 1253008"/>
              <a:gd name="connsiteY0" fmla="*/ 3081115 h 3678400"/>
              <a:gd name="connsiteX1" fmla="*/ 0 w 1253008"/>
              <a:gd name="connsiteY1" fmla="*/ 103674 h 3678400"/>
              <a:gd name="connsiteX2" fmla="*/ 103675 w 1253008"/>
              <a:gd name="connsiteY2" fmla="*/ 0 h 3678400"/>
              <a:gd name="connsiteX3" fmla="*/ 325621 w 1253008"/>
              <a:gd name="connsiteY3" fmla="*/ 0 h 3678400"/>
              <a:gd name="connsiteX4" fmla="*/ 429296 w 1253008"/>
              <a:gd name="connsiteY4" fmla="*/ 103674 h 3678400"/>
              <a:gd name="connsiteX5" fmla="*/ 429296 w 1253008"/>
              <a:gd name="connsiteY5" fmla="*/ 3020727 h 3678400"/>
              <a:gd name="connsiteX6" fmla="*/ 435077 w 1253008"/>
              <a:gd name="connsiteY6" fmla="*/ 3028006 h 3678400"/>
              <a:gd name="connsiteX7" fmla="*/ 629745 w 1253008"/>
              <a:gd name="connsiteY7" fmla="*/ 3047864 h 3678400"/>
              <a:gd name="connsiteX8" fmla="*/ 629745 w 1253008"/>
              <a:gd name="connsiteY8" fmla="*/ 3046873 h 3678400"/>
              <a:gd name="connsiteX9" fmla="*/ 1224810 w 1253008"/>
              <a:gd name="connsiteY9" fmla="*/ 3505788 h 3678400"/>
              <a:gd name="connsiteX10" fmla="*/ 919535 w 1253008"/>
              <a:gd name="connsiteY10" fmla="*/ 3675675 h 3678400"/>
              <a:gd name="connsiteX11" fmla="*/ 824413 w 1253008"/>
              <a:gd name="connsiteY11" fmla="*/ 3496963 h 3678400"/>
              <a:gd name="connsiteX12" fmla="*/ 629745 w 1253008"/>
              <a:gd name="connsiteY12" fmla="*/ 3477106 h 3678400"/>
              <a:gd name="connsiteX13" fmla="*/ 629745 w 1253008"/>
              <a:gd name="connsiteY13" fmla="*/ 3478097 h 3678400"/>
              <a:gd name="connsiteX14" fmla="*/ 9137 w 1253008"/>
              <a:gd name="connsiteY14" fmla="*/ 3138358 h 3678400"/>
              <a:gd name="connsiteX15" fmla="*/ 9348 w 1253008"/>
              <a:gd name="connsiteY15" fmla="*/ 3123250 h 3678400"/>
              <a:gd name="connsiteX16" fmla="*/ 8147 w 1253008"/>
              <a:gd name="connsiteY16" fmla="*/ 3121470 h 3678400"/>
              <a:gd name="connsiteX17" fmla="*/ 0 w 1253008"/>
              <a:gd name="connsiteY17" fmla="*/ 3081115 h 367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3008" h="3678400">
                <a:moveTo>
                  <a:pt x="0" y="3081115"/>
                </a:moveTo>
                <a:lnTo>
                  <a:pt x="0" y="103674"/>
                </a:lnTo>
                <a:cubicBezTo>
                  <a:pt x="0" y="46416"/>
                  <a:pt x="46417" y="0"/>
                  <a:pt x="103675" y="0"/>
                </a:cubicBezTo>
                <a:lnTo>
                  <a:pt x="325621" y="0"/>
                </a:lnTo>
                <a:cubicBezTo>
                  <a:pt x="382879" y="0"/>
                  <a:pt x="429296" y="46416"/>
                  <a:pt x="429296" y="103674"/>
                </a:cubicBezTo>
                <a:lnTo>
                  <a:pt x="429296" y="3020727"/>
                </a:lnTo>
                <a:lnTo>
                  <a:pt x="435077" y="3028006"/>
                </a:lnTo>
                <a:cubicBezTo>
                  <a:pt x="457198" y="3054483"/>
                  <a:pt x="525774" y="3047864"/>
                  <a:pt x="629745" y="3047864"/>
                </a:cubicBezTo>
                <a:lnTo>
                  <a:pt x="629745" y="3046873"/>
                </a:lnTo>
                <a:cubicBezTo>
                  <a:pt x="1187204" y="3046873"/>
                  <a:pt x="1319932" y="3393266"/>
                  <a:pt x="1224810" y="3505788"/>
                </a:cubicBezTo>
                <a:cubicBezTo>
                  <a:pt x="1162870" y="3580803"/>
                  <a:pt x="999172" y="3697739"/>
                  <a:pt x="919535" y="3675675"/>
                </a:cubicBezTo>
                <a:cubicBezTo>
                  <a:pt x="866444" y="3658025"/>
                  <a:pt x="901838" y="3578597"/>
                  <a:pt x="824413" y="3496963"/>
                </a:cubicBezTo>
                <a:cubicBezTo>
                  <a:pt x="802292" y="3470487"/>
                  <a:pt x="733716" y="3477106"/>
                  <a:pt x="629745" y="3477106"/>
                </a:cubicBezTo>
                <a:lnTo>
                  <a:pt x="629745" y="3478097"/>
                </a:lnTo>
                <a:cubicBezTo>
                  <a:pt x="211651" y="3478097"/>
                  <a:pt x="32468" y="3283251"/>
                  <a:pt x="9137" y="3138358"/>
                </a:cubicBezTo>
                <a:lnTo>
                  <a:pt x="9348" y="3123250"/>
                </a:lnTo>
                <a:lnTo>
                  <a:pt x="8147" y="3121470"/>
                </a:lnTo>
                <a:cubicBezTo>
                  <a:pt x="2901" y="3109066"/>
                  <a:pt x="0" y="3095429"/>
                  <a:pt x="0" y="3081115"/>
                </a:cubicBezTo>
                <a:close/>
              </a:path>
            </a:pathLst>
          </a:custGeom>
          <a:solidFill>
            <a:srgbClr val="404585"/>
          </a:solidFill>
          <a:ln w="25400" cap="flat" cmpd="sng" algn="ctr">
            <a:noFill/>
            <a:prstDash val="solid"/>
          </a:ln>
          <a:effectLst/>
          <a:ex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9"/>
          <p:cNvGrpSpPr/>
          <p:nvPr/>
        </p:nvGrpSpPr>
        <p:grpSpPr>
          <a:xfrm>
            <a:off x="5668685" y="2005890"/>
            <a:ext cx="876028" cy="1717917"/>
            <a:chOff x="7558505" y="2674384"/>
            <a:chExt cx="1168246" cy="2290964"/>
          </a:xfrm>
          <a:solidFill>
            <a:srgbClr val="404585"/>
          </a:solidFill>
        </p:grpSpPr>
        <p:sp>
          <p:nvSpPr>
            <p:cNvPr id="11" name="Freeform 18"/>
            <p:cNvSpPr>
              <a:spLocks/>
            </p:cNvSpPr>
            <p:nvPr/>
          </p:nvSpPr>
          <p:spPr bwMode="auto">
            <a:xfrm rot="5400000">
              <a:off x="6850210" y="3382679"/>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a:noFill/>
            </a:ln>
            <a:effectLst/>
            <a:extLst/>
          </p:spPr>
          <p:txBody>
            <a:bodyPr vert="horz" wrap="square" lIns="91423" tIns="45712" rIns="91423" bIns="45712" numCol="1" anchor="t" anchorCtr="0" compatLnSpc="1">
              <a:prstTxWarp prst="textNoShape">
                <a:avLst/>
              </a:prstTxWarp>
            </a:bodyPr>
            <a:lstStyle/>
            <a:p>
              <a:pPr>
                <a:lnSpc>
                  <a:spcPct val="130000"/>
                </a:lnSpc>
              </a:pPr>
              <a:endParaRPr lang="en-US" sz="24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9"/>
            <p:cNvSpPr>
              <a:spLocks/>
            </p:cNvSpPr>
            <p:nvPr/>
          </p:nvSpPr>
          <p:spPr bwMode="auto">
            <a:xfrm rot="5400000">
              <a:off x="7427090" y="3575662"/>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a:noFill/>
            </a:ln>
            <a:extLst/>
          </p:spPr>
          <p:txBody>
            <a:bodyPr vert="horz" wrap="square" lIns="91423" tIns="45712" rIns="91423" bIns="45712" numCol="1" anchor="t" anchorCtr="0" compatLnSpc="1">
              <a:prstTxWarp prst="textNoShape">
                <a:avLst/>
              </a:prstTxWarp>
            </a:bodyPr>
            <a:lstStyle/>
            <a:p>
              <a:pPr>
                <a:lnSpc>
                  <a:spcPct val="130000"/>
                </a:lnSpc>
              </a:pPr>
              <a:endParaRPr lang="en-US" sz="24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a:off x="4936979" y="2002786"/>
            <a:ext cx="876028" cy="1719469"/>
            <a:chOff x="6582724" y="2670245"/>
            <a:chExt cx="1168246" cy="2293034"/>
          </a:xfrm>
          <a:solidFill>
            <a:srgbClr val="404585"/>
          </a:solidFill>
        </p:grpSpPr>
        <p:sp>
          <p:nvSpPr>
            <p:cNvPr id="14" name="Freeform 9"/>
            <p:cNvSpPr>
              <a:spLocks/>
            </p:cNvSpPr>
            <p:nvPr/>
          </p:nvSpPr>
          <p:spPr bwMode="auto">
            <a:xfrm rot="5400000">
              <a:off x="5873394" y="3379575"/>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w="25400" cap="flat" cmpd="sng" algn="ctr">
              <a:noFill/>
              <a:prstDash val="solid"/>
            </a:ln>
            <a:effectLst/>
            <a:ex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1"/>
            <p:cNvSpPr>
              <a:spLocks/>
            </p:cNvSpPr>
            <p:nvPr/>
          </p:nvSpPr>
          <p:spPr bwMode="auto">
            <a:xfrm rot="5400000">
              <a:off x="6451826"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a:off x="4222004" y="2053118"/>
            <a:ext cx="860850" cy="1614482"/>
            <a:chOff x="5629255" y="2737367"/>
            <a:chExt cx="1148004" cy="2153026"/>
          </a:xfrm>
          <a:solidFill>
            <a:srgbClr val="404585"/>
          </a:solidFill>
        </p:grpSpPr>
        <p:sp>
          <p:nvSpPr>
            <p:cNvPr id="17" name="任意多边形 16"/>
            <p:cNvSpPr/>
            <p:nvPr/>
          </p:nvSpPr>
          <p:spPr>
            <a:xfrm>
              <a:off x="5629255" y="2737367"/>
              <a:ext cx="833033" cy="2153026"/>
            </a:xfrm>
            <a:custGeom>
              <a:avLst/>
              <a:gdLst>
                <a:gd name="connsiteX0" fmla="*/ 540647 w 833033"/>
                <a:gd name="connsiteY0" fmla="*/ 2768 h 2153026"/>
                <a:gd name="connsiteX1" fmla="*/ 659667 w 833033"/>
                <a:gd name="connsiteY1" fmla="*/ 28000 h 2153026"/>
                <a:gd name="connsiteX2" fmla="*/ 829824 w 833033"/>
                <a:gd name="connsiteY2" fmla="*/ 333275 h 2153026"/>
                <a:gd name="connsiteX3" fmla="*/ 650828 w 833033"/>
                <a:gd name="connsiteY3" fmla="*/ 428397 h 2153026"/>
                <a:gd name="connsiteX4" fmla="*/ 631768 w 833033"/>
                <a:gd name="connsiteY4" fmla="*/ 496697 h 2153026"/>
                <a:gd name="connsiteX5" fmla="*/ 630992 w 833033"/>
                <a:gd name="connsiteY5" fmla="*/ 615033 h 2153026"/>
                <a:gd name="connsiteX6" fmla="*/ 631527 w 833033"/>
                <a:gd name="connsiteY6" fmla="*/ 615033 h 2153026"/>
                <a:gd name="connsiteX7" fmla="*/ 631527 w 833033"/>
                <a:gd name="connsiteY7" fmla="*/ 1529763 h 2153026"/>
                <a:gd name="connsiteX8" fmla="*/ 631528 w 833033"/>
                <a:gd name="connsiteY8" fmla="*/ 1529763 h 2153026"/>
                <a:gd name="connsiteX9" fmla="*/ 172612 w 833033"/>
                <a:gd name="connsiteY9" fmla="*/ 2124828 h 2153026"/>
                <a:gd name="connsiteX10" fmla="*/ 2725 w 833033"/>
                <a:gd name="connsiteY10" fmla="*/ 1819553 h 2153026"/>
                <a:gd name="connsiteX11" fmla="*/ 181437 w 833033"/>
                <a:gd name="connsiteY11" fmla="*/ 1724431 h 2153026"/>
                <a:gd name="connsiteX12" fmla="*/ 201294 w 833033"/>
                <a:gd name="connsiteY12" fmla="*/ 1529763 h 2153026"/>
                <a:gd name="connsiteX13" fmla="*/ 202134 w 833033"/>
                <a:gd name="connsiteY13" fmla="*/ 1529763 h 2153026"/>
                <a:gd name="connsiteX14" fmla="*/ 202231 w 833033"/>
                <a:gd name="connsiteY14" fmla="*/ 1529763 h 2153026"/>
                <a:gd name="connsiteX15" fmla="*/ 202231 w 833033"/>
                <a:gd name="connsiteY15" fmla="*/ 623065 h 2153026"/>
                <a:gd name="connsiteX16" fmla="*/ 202231 w 833033"/>
                <a:gd name="connsiteY16" fmla="*/ 615033 h 2153026"/>
                <a:gd name="connsiteX17" fmla="*/ 202547 w 833033"/>
                <a:gd name="connsiteY17" fmla="*/ 615033 h 2153026"/>
                <a:gd name="connsiteX18" fmla="*/ 206130 w 833033"/>
                <a:gd name="connsiteY18" fmla="*/ 523835 h 2153026"/>
                <a:gd name="connsiteX19" fmla="*/ 540647 w 833033"/>
                <a:gd name="connsiteY19" fmla="*/ 2768 h 2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3033" h="2153026">
                  <a:moveTo>
                    <a:pt x="540647" y="2768"/>
                  </a:moveTo>
                  <a:cubicBezTo>
                    <a:pt x="588814" y="-5182"/>
                    <a:pt x="631491" y="4219"/>
                    <a:pt x="659667" y="28000"/>
                  </a:cubicBezTo>
                  <a:cubicBezTo>
                    <a:pt x="734801" y="92152"/>
                    <a:pt x="854132" y="255850"/>
                    <a:pt x="829824" y="333275"/>
                  </a:cubicBezTo>
                  <a:cubicBezTo>
                    <a:pt x="814355" y="388578"/>
                    <a:pt x="732591" y="350972"/>
                    <a:pt x="650828" y="428397"/>
                  </a:cubicBezTo>
                  <a:cubicBezTo>
                    <a:pt x="638674" y="440564"/>
                    <a:pt x="633701" y="463791"/>
                    <a:pt x="631768" y="496697"/>
                  </a:cubicBezTo>
                  <a:lnTo>
                    <a:pt x="630992" y="615033"/>
                  </a:lnTo>
                  <a:lnTo>
                    <a:pt x="631527" y="615033"/>
                  </a:lnTo>
                  <a:lnTo>
                    <a:pt x="631527" y="1529763"/>
                  </a:lnTo>
                  <a:lnTo>
                    <a:pt x="631528" y="1529763"/>
                  </a:lnTo>
                  <a:cubicBezTo>
                    <a:pt x="631528" y="2087221"/>
                    <a:pt x="285135" y="2219950"/>
                    <a:pt x="172612" y="2124828"/>
                  </a:cubicBezTo>
                  <a:cubicBezTo>
                    <a:pt x="97597" y="2062888"/>
                    <a:pt x="-19339" y="1899190"/>
                    <a:pt x="2725" y="1819553"/>
                  </a:cubicBezTo>
                  <a:cubicBezTo>
                    <a:pt x="20375" y="1766461"/>
                    <a:pt x="99803" y="1801856"/>
                    <a:pt x="181437" y="1724431"/>
                  </a:cubicBezTo>
                  <a:cubicBezTo>
                    <a:pt x="207913" y="1702309"/>
                    <a:pt x="201294" y="1633733"/>
                    <a:pt x="201294" y="1529763"/>
                  </a:cubicBezTo>
                  <a:cubicBezTo>
                    <a:pt x="201294" y="1529763"/>
                    <a:pt x="201294" y="1529763"/>
                    <a:pt x="202134" y="1529763"/>
                  </a:cubicBezTo>
                  <a:lnTo>
                    <a:pt x="202231" y="1529763"/>
                  </a:lnTo>
                  <a:lnTo>
                    <a:pt x="202231" y="623065"/>
                  </a:lnTo>
                  <a:lnTo>
                    <a:pt x="202231" y="615033"/>
                  </a:lnTo>
                  <a:lnTo>
                    <a:pt x="202547" y="615033"/>
                  </a:lnTo>
                  <a:lnTo>
                    <a:pt x="206130" y="523835"/>
                  </a:lnTo>
                  <a:cubicBezTo>
                    <a:pt x="234207" y="177712"/>
                    <a:pt x="408186" y="24630"/>
                    <a:pt x="540647" y="27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0"/>
            <p:cNvSpPr>
              <a:spLocks/>
            </p:cNvSpPr>
            <p:nvPr/>
          </p:nvSpPr>
          <p:spPr bwMode="auto">
            <a:xfrm rot="5400000">
              <a:off x="5478115"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a:noFill/>
            </a:ln>
            <a:extLst/>
          </p:spPr>
          <p:txBody>
            <a:bodyPr vert="horz" wrap="square" lIns="91423" tIns="45712" rIns="91423" bIns="45712" numCol="1" anchor="t" anchorCtr="0" compatLnSpc="1">
              <a:prstTxWarp prst="textNoShape">
                <a:avLst/>
              </a:prstTxWarp>
            </a:bodyPr>
            <a:lstStyle/>
            <a:p>
              <a:pPr>
                <a:lnSpc>
                  <a:spcPct val="130000"/>
                </a:lnSpc>
              </a:pPr>
              <a:endParaRPr lang="en-US" sz="24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3476575" y="1999868"/>
            <a:ext cx="876028" cy="1717917"/>
            <a:chOff x="4635171" y="2666353"/>
            <a:chExt cx="1168246" cy="2290964"/>
          </a:xfrm>
          <a:solidFill>
            <a:srgbClr val="404585"/>
          </a:solidFill>
        </p:grpSpPr>
        <p:sp>
          <p:nvSpPr>
            <p:cNvPr id="20" name="Freeform 7"/>
            <p:cNvSpPr>
              <a:spLocks/>
            </p:cNvSpPr>
            <p:nvPr/>
          </p:nvSpPr>
          <p:spPr bwMode="auto">
            <a:xfrm rot="5400000">
              <a:off x="3926876" y="3374648"/>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w="25400" cap="flat" cmpd="sng" algn="ctr">
              <a:noFill/>
              <a:prstDash val="solid"/>
            </a:ln>
            <a:effectLst/>
            <a:ex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8"/>
            <p:cNvSpPr>
              <a:spLocks/>
            </p:cNvSpPr>
            <p:nvPr/>
          </p:nvSpPr>
          <p:spPr bwMode="auto">
            <a:xfrm rot="5400000">
              <a:off x="4503756" y="3567630"/>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a:off x="2744870" y="1996764"/>
            <a:ext cx="876028" cy="1719469"/>
            <a:chOff x="3659390" y="2662213"/>
            <a:chExt cx="1168246" cy="2293034"/>
          </a:xfrm>
          <a:solidFill>
            <a:srgbClr val="404585"/>
          </a:solidFill>
        </p:grpSpPr>
        <p:sp>
          <p:nvSpPr>
            <p:cNvPr id="23" name="Freeform 9"/>
            <p:cNvSpPr>
              <a:spLocks/>
            </p:cNvSpPr>
            <p:nvPr/>
          </p:nvSpPr>
          <p:spPr bwMode="auto">
            <a:xfrm rot="5400000">
              <a:off x="2950060" y="3371543"/>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3" tIns="45712" rIns="91423" bIns="45712" numCol="1" anchor="t" anchorCtr="0" compatLnSpc="1">
              <a:prstTxWarp prst="textNoShape">
                <a:avLst/>
              </a:prstTxWarp>
            </a:bodyPr>
            <a:lstStyle/>
            <a:p>
              <a:pPr>
                <a:lnSpc>
                  <a:spcPct val="130000"/>
                </a:lnSpc>
              </a:pPr>
              <a:endParaRPr lang="en-US" sz="24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11"/>
            <p:cNvSpPr>
              <a:spLocks/>
            </p:cNvSpPr>
            <p:nvPr/>
          </p:nvSpPr>
          <p:spPr bwMode="auto">
            <a:xfrm rot="5400000">
              <a:off x="3528492"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a:noFill/>
            </a:ln>
            <a:extLst/>
          </p:spPr>
          <p:txBody>
            <a:bodyPr vert="horz" wrap="square" lIns="91423" tIns="45712" rIns="91423" bIns="45712" numCol="1" anchor="t" anchorCtr="0" compatLnSpc="1">
              <a:prstTxWarp prst="textNoShape">
                <a:avLst/>
              </a:prstTxWarp>
            </a:bodyPr>
            <a:lstStyle/>
            <a:p>
              <a:pPr>
                <a:lnSpc>
                  <a:spcPct val="130000"/>
                </a:lnSpc>
              </a:pPr>
              <a:endParaRPr lang="en-US" sz="24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TextBox 54"/>
          <p:cNvSpPr txBox="1"/>
          <p:nvPr/>
        </p:nvSpPr>
        <p:spPr>
          <a:xfrm>
            <a:off x="1669716" y="1137991"/>
            <a:ext cx="1329291" cy="267446"/>
          </a:xfrm>
          <a:prstGeom prst="rect">
            <a:avLst/>
          </a:prstGeom>
          <a:noFill/>
        </p:spPr>
        <p:txBody>
          <a:bodyPr wrap="squar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26" name="Rectangle 55"/>
          <p:cNvSpPr/>
          <p:nvPr/>
        </p:nvSpPr>
        <p:spPr>
          <a:xfrm>
            <a:off x="1669716" y="1362643"/>
            <a:ext cx="1422460" cy="476477"/>
          </a:xfrm>
          <a:prstGeom prst="rect">
            <a:avLst/>
          </a:prstGeom>
        </p:spPr>
        <p:txBody>
          <a:bodyPr wrap="square">
            <a:spAutoFit/>
          </a:bodyPr>
          <a:lstStyle/>
          <a:p>
            <a:pPr algn="just">
              <a:lnSpc>
                <a:spcPct val="13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a:t>
            </a:r>
            <a:endParaRPr 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54"/>
          <p:cNvSpPr txBox="1"/>
          <p:nvPr/>
        </p:nvSpPr>
        <p:spPr>
          <a:xfrm>
            <a:off x="2378308" y="3892434"/>
            <a:ext cx="1329291" cy="267446"/>
          </a:xfrm>
          <a:prstGeom prst="rect">
            <a:avLst/>
          </a:prstGeom>
          <a:noFill/>
        </p:spPr>
        <p:txBody>
          <a:bodyPr wrap="squar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28" name="Rectangle 55"/>
          <p:cNvSpPr/>
          <p:nvPr/>
        </p:nvSpPr>
        <p:spPr>
          <a:xfrm>
            <a:off x="2378308" y="4115750"/>
            <a:ext cx="1422460" cy="476477"/>
          </a:xfrm>
          <a:prstGeom prst="rect">
            <a:avLst/>
          </a:prstGeom>
        </p:spPr>
        <p:txBody>
          <a:bodyPr wrap="square">
            <a:spAutoFit/>
          </a:bodyPr>
          <a:lstStyle/>
          <a:p>
            <a:pPr algn="just">
              <a:lnSpc>
                <a:spcPct val="13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a:t>
            </a:r>
            <a:endParaRPr 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54"/>
          <p:cNvSpPr txBox="1"/>
          <p:nvPr/>
        </p:nvSpPr>
        <p:spPr>
          <a:xfrm>
            <a:off x="3507588" y="1137991"/>
            <a:ext cx="1329291" cy="267446"/>
          </a:xfrm>
          <a:prstGeom prst="rect">
            <a:avLst/>
          </a:prstGeom>
          <a:noFill/>
        </p:spPr>
        <p:txBody>
          <a:bodyPr wrap="squar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30" name="Rectangle 55"/>
          <p:cNvSpPr/>
          <p:nvPr/>
        </p:nvSpPr>
        <p:spPr>
          <a:xfrm>
            <a:off x="3507589" y="1362643"/>
            <a:ext cx="1422460" cy="476477"/>
          </a:xfrm>
          <a:prstGeom prst="rect">
            <a:avLst/>
          </a:prstGeom>
        </p:spPr>
        <p:txBody>
          <a:bodyPr wrap="square">
            <a:spAutoFit/>
          </a:bodyPr>
          <a:lstStyle/>
          <a:p>
            <a:pPr algn="just">
              <a:lnSpc>
                <a:spcPct val="13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a:t>
            </a:r>
            <a:endParaRPr 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54"/>
          <p:cNvSpPr txBox="1"/>
          <p:nvPr/>
        </p:nvSpPr>
        <p:spPr>
          <a:xfrm>
            <a:off x="4172234" y="3892434"/>
            <a:ext cx="1329291" cy="267446"/>
          </a:xfrm>
          <a:prstGeom prst="rect">
            <a:avLst/>
          </a:prstGeom>
          <a:noFill/>
        </p:spPr>
        <p:txBody>
          <a:bodyPr wrap="squar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32" name="Rectangle 55"/>
          <p:cNvSpPr/>
          <p:nvPr/>
        </p:nvSpPr>
        <p:spPr>
          <a:xfrm>
            <a:off x="4172235" y="4115750"/>
            <a:ext cx="1422460" cy="476477"/>
          </a:xfrm>
          <a:prstGeom prst="rect">
            <a:avLst/>
          </a:prstGeom>
        </p:spPr>
        <p:txBody>
          <a:bodyPr wrap="square">
            <a:spAutoFit/>
          </a:bodyPr>
          <a:lstStyle/>
          <a:p>
            <a:pPr algn="just">
              <a:lnSpc>
                <a:spcPct val="13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a:t>
            </a:r>
            <a:endParaRPr 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54"/>
          <p:cNvSpPr txBox="1"/>
          <p:nvPr/>
        </p:nvSpPr>
        <p:spPr>
          <a:xfrm>
            <a:off x="5345461" y="1137991"/>
            <a:ext cx="1329291" cy="267446"/>
          </a:xfrm>
          <a:prstGeom prst="rect">
            <a:avLst/>
          </a:prstGeom>
          <a:noFill/>
        </p:spPr>
        <p:txBody>
          <a:bodyPr wrap="squar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34" name="Rectangle 55"/>
          <p:cNvSpPr/>
          <p:nvPr/>
        </p:nvSpPr>
        <p:spPr>
          <a:xfrm>
            <a:off x="5345461" y="1362643"/>
            <a:ext cx="1422460" cy="476477"/>
          </a:xfrm>
          <a:prstGeom prst="rect">
            <a:avLst/>
          </a:prstGeom>
        </p:spPr>
        <p:txBody>
          <a:bodyPr wrap="square">
            <a:spAutoFit/>
          </a:bodyPr>
          <a:lstStyle/>
          <a:p>
            <a:pPr algn="just">
              <a:lnSpc>
                <a:spcPct val="13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a:t>
            </a:r>
            <a:endParaRPr 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54"/>
          <p:cNvSpPr txBox="1"/>
          <p:nvPr/>
        </p:nvSpPr>
        <p:spPr>
          <a:xfrm>
            <a:off x="5915067" y="3892434"/>
            <a:ext cx="1329291" cy="267446"/>
          </a:xfrm>
          <a:prstGeom prst="rect">
            <a:avLst/>
          </a:prstGeom>
          <a:noFill/>
        </p:spPr>
        <p:txBody>
          <a:bodyPr wrap="squar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36" name="Rectangle 55"/>
          <p:cNvSpPr/>
          <p:nvPr/>
        </p:nvSpPr>
        <p:spPr>
          <a:xfrm>
            <a:off x="5915067" y="4115750"/>
            <a:ext cx="1422460" cy="476477"/>
          </a:xfrm>
          <a:prstGeom prst="rect">
            <a:avLst/>
          </a:prstGeom>
        </p:spPr>
        <p:txBody>
          <a:bodyPr wrap="square">
            <a:spAutoFit/>
          </a:bodyPr>
          <a:lstStyle/>
          <a:p>
            <a:pPr algn="just">
              <a:lnSpc>
                <a:spcPct val="13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点击添加相关标题文字，点击添加相关标题文字，点击添加相关标题文字。</a:t>
            </a:r>
            <a:endParaRPr lang="en-US" sz="64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28419" y="2047096"/>
            <a:ext cx="2919163" cy="1599302"/>
            <a:chOff x="-38987" y="2729334"/>
            <a:chExt cx="3892912" cy="2132784"/>
          </a:xfrm>
          <a:solidFill>
            <a:srgbClr val="404585"/>
          </a:solidFill>
        </p:grpSpPr>
        <p:sp>
          <p:nvSpPr>
            <p:cNvPr id="38" name="任意多边形 37"/>
            <p:cNvSpPr/>
            <p:nvPr/>
          </p:nvSpPr>
          <p:spPr>
            <a:xfrm rot="16200000">
              <a:off x="1127315" y="1563032"/>
              <a:ext cx="1245336" cy="3577940"/>
            </a:xfrm>
            <a:custGeom>
              <a:avLst/>
              <a:gdLst>
                <a:gd name="connsiteX0" fmla="*/ 1242568 w 1245336"/>
                <a:gd name="connsiteY0" fmla="*/ 3285554 h 3577940"/>
                <a:gd name="connsiteX1" fmla="*/ 1217336 w 1245336"/>
                <a:gd name="connsiteY1" fmla="*/ 3404574 h 3577940"/>
                <a:gd name="connsiteX2" fmla="*/ 912061 w 1245336"/>
                <a:gd name="connsiteY2" fmla="*/ 3574731 h 3577940"/>
                <a:gd name="connsiteX3" fmla="*/ 816939 w 1245336"/>
                <a:gd name="connsiteY3" fmla="*/ 3395735 h 3577940"/>
                <a:gd name="connsiteX4" fmla="*/ 622271 w 1245336"/>
                <a:gd name="connsiteY4" fmla="*/ 3375846 h 3577940"/>
                <a:gd name="connsiteX5" fmla="*/ 622271 w 1245336"/>
                <a:gd name="connsiteY5" fmla="*/ 3374366 h 3577940"/>
                <a:gd name="connsiteX6" fmla="*/ 1973 w 1245336"/>
                <a:gd name="connsiteY6" fmla="*/ 3035950 h 3577940"/>
                <a:gd name="connsiteX7" fmla="*/ 2017 w 1245336"/>
                <a:gd name="connsiteY7" fmla="*/ 3031859 h 3577940"/>
                <a:gd name="connsiteX8" fmla="*/ 0 w 1245336"/>
                <a:gd name="connsiteY8" fmla="*/ 3031859 h 3577940"/>
                <a:gd name="connsiteX9" fmla="*/ 0 w 1245336"/>
                <a:gd name="connsiteY9" fmla="*/ 0 h 3577940"/>
                <a:gd name="connsiteX10" fmla="*/ 429296 w 1245336"/>
                <a:gd name="connsiteY10" fmla="*/ 0 h 3577940"/>
                <a:gd name="connsiteX11" fmla="*/ 429296 w 1245336"/>
                <a:gd name="connsiteY11" fmla="*/ 2926627 h 3577940"/>
                <a:gd name="connsiteX12" fmla="*/ 453975 w 1245336"/>
                <a:gd name="connsiteY12" fmla="*/ 2939132 h 3577940"/>
                <a:gd name="connsiteX13" fmla="*/ 622271 w 1245336"/>
                <a:gd name="connsiteY13" fmla="*/ 2945658 h 3577940"/>
                <a:gd name="connsiteX14" fmla="*/ 622271 w 1245336"/>
                <a:gd name="connsiteY14" fmla="*/ 2947139 h 3577940"/>
                <a:gd name="connsiteX15" fmla="*/ 1242568 w 1245336"/>
                <a:gd name="connsiteY15" fmla="*/ 3285554 h 357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45336" h="3577940">
                  <a:moveTo>
                    <a:pt x="1242568" y="3285554"/>
                  </a:moveTo>
                  <a:cubicBezTo>
                    <a:pt x="1250518" y="3333721"/>
                    <a:pt x="1241116" y="3376399"/>
                    <a:pt x="1217336" y="3404574"/>
                  </a:cubicBezTo>
                  <a:cubicBezTo>
                    <a:pt x="1153184" y="3479709"/>
                    <a:pt x="989486" y="3599040"/>
                    <a:pt x="912061" y="3574731"/>
                  </a:cubicBezTo>
                  <a:cubicBezTo>
                    <a:pt x="856757" y="3559263"/>
                    <a:pt x="894364" y="3477499"/>
                    <a:pt x="816939" y="3395735"/>
                  </a:cubicBezTo>
                  <a:cubicBezTo>
                    <a:pt x="792605" y="3371427"/>
                    <a:pt x="724029" y="3375846"/>
                    <a:pt x="622271" y="3375846"/>
                  </a:cubicBezTo>
                  <a:lnTo>
                    <a:pt x="622271" y="3374366"/>
                  </a:lnTo>
                  <a:cubicBezTo>
                    <a:pt x="205836" y="3374366"/>
                    <a:pt x="25823" y="3180453"/>
                    <a:pt x="1973" y="3035950"/>
                  </a:cubicBezTo>
                  <a:lnTo>
                    <a:pt x="2017" y="3031859"/>
                  </a:lnTo>
                  <a:lnTo>
                    <a:pt x="0" y="3031859"/>
                  </a:lnTo>
                  <a:lnTo>
                    <a:pt x="0" y="0"/>
                  </a:lnTo>
                  <a:lnTo>
                    <a:pt x="429296" y="0"/>
                  </a:lnTo>
                  <a:lnTo>
                    <a:pt x="429296" y="2926627"/>
                  </a:lnTo>
                  <a:lnTo>
                    <a:pt x="453975" y="2939132"/>
                  </a:lnTo>
                  <a:cubicBezTo>
                    <a:pt x="488298" y="2948144"/>
                    <a:pt x="545952" y="2945658"/>
                    <a:pt x="622271" y="2945658"/>
                  </a:cubicBezTo>
                  <a:lnTo>
                    <a:pt x="622271" y="2947139"/>
                  </a:lnTo>
                  <a:cubicBezTo>
                    <a:pt x="1038705" y="2947139"/>
                    <a:pt x="1218718" y="3141052"/>
                    <a:pt x="1242568" y="3285554"/>
                  </a:cubicBezTo>
                  <a:close/>
                </a:path>
              </a:pathLst>
            </a:custGeom>
            <a:grp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10"/>
            <p:cNvSpPr>
              <a:spLocks/>
            </p:cNvSpPr>
            <p:nvPr/>
          </p:nvSpPr>
          <p:spPr bwMode="auto">
            <a:xfrm rot="5400000">
              <a:off x="2554781"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48542892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ppt_x"/>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750"/>
                                        <p:tgtEl>
                                          <p:spTgt spid="22"/>
                                        </p:tgtEl>
                                      </p:cBhvr>
                                    </p:animEffect>
                                    <p:anim calcmode="lin" valueType="num">
                                      <p:cBhvr>
                                        <p:cTn id="27" dur="750" fill="hold"/>
                                        <p:tgtEl>
                                          <p:spTgt spid="22"/>
                                        </p:tgtEl>
                                        <p:attrNameLst>
                                          <p:attrName>ppt_x</p:attrName>
                                        </p:attrNameLst>
                                      </p:cBhvr>
                                      <p:tavLst>
                                        <p:tav tm="0">
                                          <p:val>
                                            <p:strVal val="#ppt_x"/>
                                          </p:val>
                                        </p:tav>
                                        <p:tav tm="100000">
                                          <p:val>
                                            <p:strVal val="#ppt_x"/>
                                          </p:val>
                                        </p:tav>
                                      </p:tavLst>
                                    </p:anim>
                                    <p:anim calcmode="lin" valueType="num">
                                      <p:cBhvr>
                                        <p:cTn id="28" dur="750" fill="hold"/>
                                        <p:tgtEl>
                                          <p:spTgt spid="22"/>
                                        </p:tgtEl>
                                        <p:attrNameLst>
                                          <p:attrName>ppt_y</p:attrName>
                                        </p:attrNameLst>
                                      </p:cBhvr>
                                      <p:tavLst>
                                        <p:tav tm="0">
                                          <p:val>
                                            <p:strVal val="#ppt_y+.1"/>
                                          </p:val>
                                        </p:tav>
                                        <p:tav tm="100000">
                                          <p:val>
                                            <p:strVal val="#ppt_y"/>
                                          </p:val>
                                        </p:tav>
                                      </p:tavLst>
                                    </p:anim>
                                  </p:childTnLst>
                                </p:cTn>
                              </p:par>
                            </p:childTnLst>
                          </p:cTn>
                        </p:par>
                        <p:par>
                          <p:cTn id="29" fill="hold">
                            <p:stCondLst>
                              <p:cond delay="75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750"/>
                                        <p:tgtEl>
                                          <p:spTgt spid="19"/>
                                        </p:tgtEl>
                                      </p:cBhvr>
                                    </p:animEffect>
                                    <p:anim calcmode="lin" valueType="num">
                                      <p:cBhvr>
                                        <p:cTn id="43" dur="750" fill="hold"/>
                                        <p:tgtEl>
                                          <p:spTgt spid="19"/>
                                        </p:tgtEl>
                                        <p:attrNameLst>
                                          <p:attrName>ppt_x</p:attrName>
                                        </p:attrNameLst>
                                      </p:cBhvr>
                                      <p:tavLst>
                                        <p:tav tm="0">
                                          <p:val>
                                            <p:strVal val="#ppt_x"/>
                                          </p:val>
                                        </p:tav>
                                        <p:tav tm="100000">
                                          <p:val>
                                            <p:strVal val="#ppt_x"/>
                                          </p:val>
                                        </p:tav>
                                      </p:tavLst>
                                    </p:anim>
                                    <p:anim calcmode="lin" valueType="num">
                                      <p:cBhvr>
                                        <p:cTn id="44" dur="75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750"/>
                            </p:stCondLst>
                            <p:childTnLst>
                              <p:par>
                                <p:cTn id="46" presetID="2" presetClass="entr" presetSubtype="1"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ppt_x"/>
                                          </p:val>
                                        </p:tav>
                                        <p:tav tm="100000">
                                          <p:val>
                                            <p:strVal val="#ppt_x"/>
                                          </p:val>
                                        </p:tav>
                                      </p:tavLst>
                                    </p:anim>
                                    <p:anim calcmode="lin" valueType="num">
                                      <p:cBhvr additive="base">
                                        <p:cTn id="53"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750"/>
                                        <p:tgtEl>
                                          <p:spTgt spid="16"/>
                                        </p:tgtEl>
                                      </p:cBhvr>
                                    </p:animEffect>
                                    <p:anim calcmode="lin" valueType="num">
                                      <p:cBhvr>
                                        <p:cTn id="59" dur="750" fill="hold"/>
                                        <p:tgtEl>
                                          <p:spTgt spid="16"/>
                                        </p:tgtEl>
                                        <p:attrNameLst>
                                          <p:attrName>ppt_x</p:attrName>
                                        </p:attrNameLst>
                                      </p:cBhvr>
                                      <p:tavLst>
                                        <p:tav tm="0">
                                          <p:val>
                                            <p:strVal val="#ppt_x"/>
                                          </p:val>
                                        </p:tav>
                                        <p:tav tm="100000">
                                          <p:val>
                                            <p:strVal val="#ppt_x"/>
                                          </p:val>
                                        </p:tav>
                                      </p:tavLst>
                                    </p:anim>
                                    <p:anim calcmode="lin" valueType="num">
                                      <p:cBhvr>
                                        <p:cTn id="60" dur="750" fill="hold"/>
                                        <p:tgtEl>
                                          <p:spTgt spid="16"/>
                                        </p:tgtEl>
                                        <p:attrNameLst>
                                          <p:attrName>ppt_y</p:attrName>
                                        </p:attrNameLst>
                                      </p:cBhvr>
                                      <p:tavLst>
                                        <p:tav tm="0">
                                          <p:val>
                                            <p:strVal val="#ppt_y+.1"/>
                                          </p:val>
                                        </p:tav>
                                        <p:tav tm="100000">
                                          <p:val>
                                            <p:strVal val="#ppt_y"/>
                                          </p:val>
                                        </p:tav>
                                      </p:tavLst>
                                    </p:anim>
                                  </p:childTnLst>
                                </p:cTn>
                              </p:par>
                            </p:childTnLst>
                          </p:cTn>
                        </p:par>
                        <p:par>
                          <p:cTn id="61" fill="hold">
                            <p:stCondLst>
                              <p:cond delay="750"/>
                            </p:stCondLst>
                            <p:childTnLst>
                              <p:par>
                                <p:cTn id="62" presetID="2" presetClass="entr" presetSubtype="4"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additive="base">
                                        <p:cTn id="64" dur="500" fill="hold"/>
                                        <p:tgtEl>
                                          <p:spTgt spid="31"/>
                                        </p:tgtEl>
                                        <p:attrNameLst>
                                          <p:attrName>ppt_x</p:attrName>
                                        </p:attrNameLst>
                                      </p:cBhvr>
                                      <p:tavLst>
                                        <p:tav tm="0">
                                          <p:val>
                                            <p:strVal val="#ppt_x"/>
                                          </p:val>
                                        </p:tav>
                                        <p:tav tm="100000">
                                          <p:val>
                                            <p:strVal val="#ppt_x"/>
                                          </p:val>
                                        </p:tav>
                                      </p:tavLst>
                                    </p:anim>
                                    <p:anim calcmode="lin" valueType="num">
                                      <p:cBhvr additive="base">
                                        <p:cTn id="65" dur="500" fill="hold"/>
                                        <p:tgtEl>
                                          <p:spTgt spid="3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fill="hold"/>
                                        <p:tgtEl>
                                          <p:spTgt spid="32"/>
                                        </p:tgtEl>
                                        <p:attrNameLst>
                                          <p:attrName>ppt_x</p:attrName>
                                        </p:attrNameLst>
                                      </p:cBhvr>
                                      <p:tavLst>
                                        <p:tav tm="0">
                                          <p:val>
                                            <p:strVal val="#ppt_x"/>
                                          </p:val>
                                        </p:tav>
                                        <p:tav tm="100000">
                                          <p:val>
                                            <p:strVal val="#ppt_x"/>
                                          </p:val>
                                        </p:tav>
                                      </p:tavLst>
                                    </p:anim>
                                    <p:anim calcmode="lin" valueType="num">
                                      <p:cBhvr additive="base">
                                        <p:cTn id="6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750"/>
                                        <p:tgtEl>
                                          <p:spTgt spid="13"/>
                                        </p:tgtEl>
                                      </p:cBhvr>
                                    </p:animEffect>
                                    <p:anim calcmode="lin" valueType="num">
                                      <p:cBhvr>
                                        <p:cTn id="75" dur="750" fill="hold"/>
                                        <p:tgtEl>
                                          <p:spTgt spid="13"/>
                                        </p:tgtEl>
                                        <p:attrNameLst>
                                          <p:attrName>ppt_x</p:attrName>
                                        </p:attrNameLst>
                                      </p:cBhvr>
                                      <p:tavLst>
                                        <p:tav tm="0">
                                          <p:val>
                                            <p:strVal val="#ppt_x"/>
                                          </p:val>
                                        </p:tav>
                                        <p:tav tm="100000">
                                          <p:val>
                                            <p:strVal val="#ppt_x"/>
                                          </p:val>
                                        </p:tav>
                                      </p:tavLst>
                                    </p:anim>
                                    <p:anim calcmode="lin" valueType="num">
                                      <p:cBhvr>
                                        <p:cTn id="76" dur="750" fill="hold"/>
                                        <p:tgtEl>
                                          <p:spTgt spid="13"/>
                                        </p:tgtEl>
                                        <p:attrNameLst>
                                          <p:attrName>ppt_y</p:attrName>
                                        </p:attrNameLst>
                                      </p:cBhvr>
                                      <p:tavLst>
                                        <p:tav tm="0">
                                          <p:val>
                                            <p:strVal val="#ppt_y+.1"/>
                                          </p:val>
                                        </p:tav>
                                        <p:tav tm="100000">
                                          <p:val>
                                            <p:strVal val="#ppt_y"/>
                                          </p:val>
                                        </p:tav>
                                      </p:tavLst>
                                    </p:anim>
                                  </p:childTnLst>
                                </p:cTn>
                              </p:par>
                            </p:childTnLst>
                          </p:cTn>
                        </p:par>
                        <p:par>
                          <p:cTn id="77" fill="hold">
                            <p:stCondLst>
                              <p:cond delay="750"/>
                            </p:stCondLst>
                            <p:childTnLst>
                              <p:par>
                                <p:cTn id="78" presetID="2" presetClass="entr" presetSubtype="1"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ppt_x"/>
                                          </p:val>
                                        </p:tav>
                                        <p:tav tm="100000">
                                          <p:val>
                                            <p:strVal val="#ppt_x"/>
                                          </p:val>
                                        </p:tav>
                                      </p:tavLst>
                                    </p:anim>
                                    <p:anim calcmode="lin" valueType="num">
                                      <p:cBhvr additive="base">
                                        <p:cTn id="81" dur="500" fill="hold"/>
                                        <p:tgtEl>
                                          <p:spTgt spid="33"/>
                                        </p:tgtEl>
                                        <p:attrNameLst>
                                          <p:attrName>ppt_y</p:attrName>
                                        </p:attrNameLst>
                                      </p:cBhvr>
                                      <p:tavLst>
                                        <p:tav tm="0">
                                          <p:val>
                                            <p:strVal val="0-#ppt_h/2"/>
                                          </p:val>
                                        </p:tav>
                                        <p:tav tm="100000">
                                          <p:val>
                                            <p:strVal val="#ppt_y"/>
                                          </p:val>
                                        </p:tav>
                                      </p:tavLst>
                                    </p:anim>
                                  </p:childTnLst>
                                </p:cTn>
                              </p:par>
                              <p:par>
                                <p:cTn id="82" presetID="2" presetClass="entr" presetSubtype="1" fill="hold" grpId="0" nodeType="with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additive="base">
                                        <p:cTn id="84" dur="500" fill="hold"/>
                                        <p:tgtEl>
                                          <p:spTgt spid="34"/>
                                        </p:tgtEl>
                                        <p:attrNameLst>
                                          <p:attrName>ppt_x</p:attrName>
                                        </p:attrNameLst>
                                      </p:cBhvr>
                                      <p:tavLst>
                                        <p:tav tm="0">
                                          <p:val>
                                            <p:strVal val="#ppt_x"/>
                                          </p:val>
                                        </p:tav>
                                        <p:tav tm="100000">
                                          <p:val>
                                            <p:strVal val="#ppt_x"/>
                                          </p:val>
                                        </p:tav>
                                      </p:tavLst>
                                    </p:anim>
                                    <p:anim calcmode="lin" valueType="num">
                                      <p:cBhvr additive="base">
                                        <p:cTn id="85"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nodeType="click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fade">
                                      <p:cBhvr>
                                        <p:cTn id="90" dur="750"/>
                                        <p:tgtEl>
                                          <p:spTgt spid="10"/>
                                        </p:tgtEl>
                                      </p:cBhvr>
                                    </p:animEffect>
                                    <p:anim calcmode="lin" valueType="num">
                                      <p:cBhvr>
                                        <p:cTn id="91" dur="750" fill="hold"/>
                                        <p:tgtEl>
                                          <p:spTgt spid="10"/>
                                        </p:tgtEl>
                                        <p:attrNameLst>
                                          <p:attrName>ppt_x</p:attrName>
                                        </p:attrNameLst>
                                      </p:cBhvr>
                                      <p:tavLst>
                                        <p:tav tm="0">
                                          <p:val>
                                            <p:strVal val="#ppt_x"/>
                                          </p:val>
                                        </p:tav>
                                        <p:tav tm="100000">
                                          <p:val>
                                            <p:strVal val="#ppt_x"/>
                                          </p:val>
                                        </p:tav>
                                      </p:tavLst>
                                    </p:anim>
                                    <p:anim calcmode="lin" valueType="num">
                                      <p:cBhvr>
                                        <p:cTn id="92" dur="750" fill="hold"/>
                                        <p:tgtEl>
                                          <p:spTgt spid="10"/>
                                        </p:tgtEl>
                                        <p:attrNameLst>
                                          <p:attrName>ppt_y</p:attrName>
                                        </p:attrNameLst>
                                      </p:cBhvr>
                                      <p:tavLst>
                                        <p:tav tm="0">
                                          <p:val>
                                            <p:strVal val="#ppt_y+.1"/>
                                          </p:val>
                                        </p:tav>
                                        <p:tav tm="100000">
                                          <p:val>
                                            <p:strVal val="#ppt_y"/>
                                          </p:val>
                                        </p:tav>
                                      </p:tavLst>
                                    </p:anim>
                                  </p:childTnLst>
                                </p:cTn>
                              </p:par>
                            </p:childTnLst>
                          </p:cTn>
                        </p:par>
                        <p:par>
                          <p:cTn id="93" fill="hold">
                            <p:stCondLst>
                              <p:cond delay="750"/>
                            </p:stCondLst>
                            <p:childTnLst>
                              <p:par>
                                <p:cTn id="94" presetID="2" presetClass="entr" presetSubtype="4" fill="hold" grpId="0"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ppt_x"/>
                                          </p:val>
                                        </p:tav>
                                        <p:tav tm="100000">
                                          <p:val>
                                            <p:strVal val="#ppt_x"/>
                                          </p:val>
                                        </p:tav>
                                      </p:tavLst>
                                    </p:anim>
                                    <p:anim calcmode="lin" valueType="num">
                                      <p:cBhvr additive="base">
                                        <p:cTn id="97" dur="500" fill="hold"/>
                                        <p:tgtEl>
                                          <p:spTgt spid="35"/>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anim calcmode="lin" valueType="num">
                                      <p:cBhvr additive="base">
                                        <p:cTn id="100" dur="500" fill="hold"/>
                                        <p:tgtEl>
                                          <p:spTgt spid="36"/>
                                        </p:tgtEl>
                                        <p:attrNameLst>
                                          <p:attrName>ppt_x</p:attrName>
                                        </p:attrNameLst>
                                      </p:cBhvr>
                                      <p:tavLst>
                                        <p:tav tm="0">
                                          <p:val>
                                            <p:strVal val="#ppt_x"/>
                                          </p:val>
                                        </p:tav>
                                        <p:tav tm="100000">
                                          <p:val>
                                            <p:strVal val="#ppt_x"/>
                                          </p:val>
                                        </p:tav>
                                      </p:tavLst>
                                    </p:anim>
                                    <p:anim calcmode="lin" valueType="num">
                                      <p:cBhvr additive="base">
                                        <p:cTn id="101"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9"/>
                                        </p:tgtEl>
                                        <p:attrNameLst>
                                          <p:attrName>style.visibility</p:attrName>
                                        </p:attrNameLst>
                                      </p:cBhvr>
                                      <p:to>
                                        <p:strVal val="visible"/>
                                      </p:to>
                                    </p:set>
                                    <p:animEffect transition="in" filter="wipe(left)">
                                      <p:cBhvr>
                                        <p:cTn id="10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grpSp>
        <p:nvGrpSpPr>
          <p:cNvPr id="9" name="组合 8"/>
          <p:cNvGrpSpPr/>
          <p:nvPr/>
        </p:nvGrpSpPr>
        <p:grpSpPr>
          <a:xfrm flipV="1">
            <a:off x="2943557" y="1312665"/>
            <a:ext cx="3256886" cy="2762240"/>
            <a:chOff x="2501702" y="1313926"/>
            <a:chExt cx="3727202" cy="3161127"/>
          </a:xfrm>
          <a:solidFill>
            <a:srgbClr val="404585"/>
          </a:solidFill>
        </p:grpSpPr>
        <p:sp>
          <p:nvSpPr>
            <p:cNvPr id="10"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等腰三角形 11"/>
            <p:cNvSpPr/>
            <p:nvPr/>
          </p:nvSpPr>
          <p:spPr>
            <a:xfrm rot="10800000">
              <a:off x="3458832" y="2871676"/>
              <a:ext cx="1822450" cy="15516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4" name="TextBox 14"/>
          <p:cNvSpPr txBox="1"/>
          <p:nvPr/>
        </p:nvSpPr>
        <p:spPr>
          <a:xfrm>
            <a:off x="899592" y="2034486"/>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输入你的文字输入你的文字 输入你的文字 输入你的文字 输入你的文字 </a:t>
            </a:r>
          </a:p>
        </p:txBody>
      </p:sp>
      <p:sp>
        <p:nvSpPr>
          <p:cNvPr id="15" name="矩形 14"/>
          <p:cNvSpPr/>
          <p:nvPr/>
        </p:nvSpPr>
        <p:spPr>
          <a:xfrm>
            <a:off x="1331640" y="1695932"/>
            <a:ext cx="1440160" cy="338554"/>
          </a:xfrm>
          <a:prstGeom prst="rect">
            <a:avLst/>
          </a:prstGeom>
          <a:noFill/>
          <a:ln>
            <a:noFill/>
          </a:ln>
        </p:spPr>
        <p:txBody>
          <a:bodyPr wrap="square">
            <a:spAutoFit/>
          </a:bodyPr>
          <a:lstStyle/>
          <a:p>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65000"/>
                    <a:lumOff val="35000"/>
                  </a:schemeClr>
                </a:solidFill>
                <a:latin typeface="微软雅黑" pitchFamily="34" charset="-122"/>
                <a:ea typeface="微软雅黑" panose="020B0503020204020204" pitchFamily="34" charset="-122"/>
              </a:rPr>
              <a:t>添加标题</a:t>
            </a:r>
          </a:p>
        </p:txBody>
      </p:sp>
      <p:grpSp>
        <p:nvGrpSpPr>
          <p:cNvPr id="16" name="组合 15"/>
          <p:cNvGrpSpPr/>
          <p:nvPr/>
        </p:nvGrpSpPr>
        <p:grpSpPr>
          <a:xfrm>
            <a:off x="5441137" y="1312665"/>
            <a:ext cx="400409" cy="584775"/>
            <a:chOff x="5210487" y="1340290"/>
            <a:chExt cx="400409" cy="584775"/>
          </a:xfrm>
        </p:grpSpPr>
        <p:sp>
          <p:nvSpPr>
            <p:cNvPr id="17" name="椭圆 16"/>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8"/>
            <p:cNvSpPr txBox="1"/>
            <p:nvPr/>
          </p:nvSpPr>
          <p:spPr>
            <a:xfrm>
              <a:off x="5219442" y="1340290"/>
              <a:ext cx="39145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2</a:t>
              </a:r>
              <a:endParaRPr lang="zh-CN" altLang="en-US" sz="3200" dirty="0">
                <a:solidFill>
                  <a:schemeClr val="bg1"/>
                </a:solidFill>
                <a:latin typeface="Impact" panose="020B0806030902050204" pitchFamily="34" charset="0"/>
              </a:endParaRPr>
            </a:p>
          </p:txBody>
        </p:sp>
      </p:grpSp>
      <p:grpSp>
        <p:nvGrpSpPr>
          <p:cNvPr id="19" name="组合 18"/>
          <p:cNvGrpSpPr/>
          <p:nvPr/>
        </p:nvGrpSpPr>
        <p:grpSpPr>
          <a:xfrm>
            <a:off x="3323903" y="1312665"/>
            <a:ext cx="390818" cy="584775"/>
            <a:chOff x="5210487" y="1340290"/>
            <a:chExt cx="390818" cy="584775"/>
          </a:xfrm>
        </p:grpSpPr>
        <p:sp>
          <p:nvSpPr>
            <p:cNvPr id="20" name="椭圆 19"/>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1"/>
            <p:cNvSpPr txBox="1"/>
            <p:nvPr/>
          </p:nvSpPr>
          <p:spPr>
            <a:xfrm>
              <a:off x="5219442" y="1340290"/>
              <a:ext cx="34176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1</a:t>
              </a:r>
              <a:endParaRPr lang="zh-CN" altLang="en-US" sz="3200" dirty="0">
                <a:solidFill>
                  <a:schemeClr val="bg1"/>
                </a:solidFill>
                <a:latin typeface="Impact" panose="020B0806030902050204" pitchFamily="34" charset="0"/>
              </a:endParaRPr>
            </a:p>
          </p:txBody>
        </p:sp>
      </p:grpSp>
      <p:grpSp>
        <p:nvGrpSpPr>
          <p:cNvPr id="22" name="组合 21"/>
          <p:cNvGrpSpPr/>
          <p:nvPr/>
        </p:nvGrpSpPr>
        <p:grpSpPr>
          <a:xfrm>
            <a:off x="4359836" y="3140668"/>
            <a:ext cx="411629" cy="584775"/>
            <a:chOff x="5210487" y="1340290"/>
            <a:chExt cx="411629" cy="584775"/>
          </a:xfrm>
        </p:grpSpPr>
        <p:sp>
          <p:nvSpPr>
            <p:cNvPr id="23" name="椭圆 22"/>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TextBox 24"/>
            <p:cNvSpPr txBox="1"/>
            <p:nvPr/>
          </p:nvSpPr>
          <p:spPr>
            <a:xfrm>
              <a:off x="5219442" y="1340290"/>
              <a:ext cx="40267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3</a:t>
              </a:r>
              <a:endParaRPr lang="zh-CN" altLang="en-US" sz="3200" dirty="0">
                <a:solidFill>
                  <a:schemeClr val="bg1"/>
                </a:solidFill>
                <a:latin typeface="Impact" panose="020B0806030902050204" pitchFamily="34" charset="0"/>
              </a:endParaRPr>
            </a:p>
          </p:txBody>
        </p:sp>
      </p:grpSp>
      <p:sp>
        <p:nvSpPr>
          <p:cNvPr id="25" name="Freeform 18">
            <a:hlinkClick r:id="rId3"/>
          </p:cNvPr>
          <p:cNvSpPr>
            <a:spLocks noEditPoints="1"/>
          </p:cNvSpPr>
          <p:nvPr/>
        </p:nvSpPr>
        <p:spPr bwMode="auto">
          <a:xfrm>
            <a:off x="4269515" y="1929383"/>
            <a:ext cx="597156" cy="60741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defTabSz="685800"/>
            <a:endParaRPr lang="zh-CN" altLang="en-US" sz="1013">
              <a:solidFill>
                <a:schemeClr val="tx1">
                  <a:lumMod val="65000"/>
                  <a:lumOff val="35000"/>
                </a:schemeClr>
              </a:solidFill>
            </a:endParaRPr>
          </a:p>
        </p:txBody>
      </p:sp>
      <p:sp>
        <p:nvSpPr>
          <p:cNvPr id="26" name="TextBox 26"/>
          <p:cNvSpPr txBox="1"/>
          <p:nvPr/>
        </p:nvSpPr>
        <p:spPr>
          <a:xfrm>
            <a:off x="5904280" y="2034486"/>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输入你的文字输入你的文字 输入你的文字 输入你的文字 输入你的文字 </a:t>
            </a:r>
          </a:p>
        </p:txBody>
      </p:sp>
      <p:sp>
        <p:nvSpPr>
          <p:cNvPr id="27" name="矩形 26"/>
          <p:cNvSpPr/>
          <p:nvPr/>
        </p:nvSpPr>
        <p:spPr>
          <a:xfrm>
            <a:off x="6336328" y="1695932"/>
            <a:ext cx="1440160" cy="338554"/>
          </a:xfrm>
          <a:prstGeom prst="rect">
            <a:avLst/>
          </a:prstGeom>
          <a:noFill/>
          <a:ln>
            <a:noFill/>
          </a:ln>
        </p:spPr>
        <p:txBody>
          <a:bodyPr wrap="square">
            <a:spAutoFit/>
          </a:bodyPr>
          <a:lstStyle/>
          <a:p>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65000"/>
                    <a:lumOff val="35000"/>
                  </a:schemeClr>
                </a:solidFill>
                <a:latin typeface="微软雅黑" pitchFamily="34" charset="-122"/>
                <a:ea typeface="微软雅黑" panose="020B0503020204020204" pitchFamily="34" charset="-122"/>
              </a:rPr>
              <a:t>添加标题</a:t>
            </a:r>
          </a:p>
        </p:txBody>
      </p:sp>
      <p:sp>
        <p:nvSpPr>
          <p:cNvPr id="28" name="TextBox 28"/>
          <p:cNvSpPr txBox="1"/>
          <p:nvPr/>
        </p:nvSpPr>
        <p:spPr>
          <a:xfrm>
            <a:off x="2483768" y="4126309"/>
            <a:ext cx="4176464" cy="461665"/>
          </a:xfrm>
          <a:prstGeom prst="rect">
            <a:avLst/>
          </a:prstGeom>
          <a:noFill/>
          <a:ln>
            <a:noFill/>
            <a:prstDash val="sysDash"/>
          </a:ln>
        </p:spPr>
        <p:txBody>
          <a:bodyPr wrap="square"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输入你的文字输入你的文字 输入你的文字 输入你的文字 输入你的文字输入你的文字输入你的文字 输入你的文字 </a:t>
            </a:r>
            <a:r>
              <a:rPr lang="zh-CN" altLang="en-US" sz="1200" dirty="0" smtClean="0">
                <a:solidFill>
                  <a:schemeClr val="tx1">
                    <a:lumMod val="65000"/>
                    <a:lumOff val="35000"/>
                  </a:schemeClr>
                </a:solidFill>
                <a:latin typeface="微软雅黑" pitchFamily="34" charset="-122"/>
                <a:ea typeface="微软雅黑" pitchFamily="34" charset="-122"/>
              </a:rPr>
              <a:t>输入</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29" name="矩形 28"/>
          <p:cNvSpPr/>
          <p:nvPr/>
        </p:nvSpPr>
        <p:spPr>
          <a:xfrm>
            <a:off x="5292080" y="3787755"/>
            <a:ext cx="1440160" cy="338554"/>
          </a:xfrm>
          <a:prstGeom prst="rect">
            <a:avLst/>
          </a:prstGeom>
          <a:noFill/>
          <a:ln>
            <a:noFill/>
          </a:ln>
        </p:spPr>
        <p:txBody>
          <a:bodyPr wrap="square">
            <a:spAutoFit/>
          </a:bodyPr>
          <a:lstStyle/>
          <a:p>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65000"/>
                    <a:lumOff val="35000"/>
                  </a:schemeClr>
                </a:solidFill>
                <a:latin typeface="微软雅黑" pitchFamily="34" charset="-122"/>
                <a:ea typeface="微软雅黑" panose="020B0503020204020204" pitchFamily="34" charset="-122"/>
              </a:rPr>
              <a:t>添加标题</a:t>
            </a:r>
          </a:p>
        </p:txBody>
      </p:sp>
    </p:spTree>
    <p:extLst>
      <p:ext uri="{BB962C8B-B14F-4D97-AF65-F5344CB8AC3E}">
        <p14:creationId xmlns:p14="http://schemas.microsoft.com/office/powerpoint/2010/main" val="266200231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31" presetClass="entr" presetSubtype="0" fill="hold"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p:cTn id="10" dur="750" fill="hold"/>
                                        <p:tgtEl>
                                          <p:spTgt spid="9"/>
                                        </p:tgtEl>
                                        <p:attrNameLst>
                                          <p:attrName>ppt_w</p:attrName>
                                        </p:attrNameLst>
                                      </p:cBhvr>
                                      <p:tavLst>
                                        <p:tav tm="0">
                                          <p:val>
                                            <p:fltVal val="0"/>
                                          </p:val>
                                        </p:tav>
                                        <p:tav tm="100000">
                                          <p:val>
                                            <p:strVal val="#ppt_w"/>
                                          </p:val>
                                        </p:tav>
                                      </p:tavLst>
                                    </p:anim>
                                    <p:anim calcmode="lin" valueType="num">
                                      <p:cBhvr>
                                        <p:cTn id="11" dur="750" fill="hold"/>
                                        <p:tgtEl>
                                          <p:spTgt spid="9"/>
                                        </p:tgtEl>
                                        <p:attrNameLst>
                                          <p:attrName>ppt_h</p:attrName>
                                        </p:attrNameLst>
                                      </p:cBhvr>
                                      <p:tavLst>
                                        <p:tav tm="0">
                                          <p:val>
                                            <p:fltVal val="0"/>
                                          </p:val>
                                        </p:tav>
                                        <p:tav tm="100000">
                                          <p:val>
                                            <p:strVal val="#ppt_h"/>
                                          </p:val>
                                        </p:tav>
                                      </p:tavLst>
                                    </p:anim>
                                    <p:anim calcmode="lin" valueType="num">
                                      <p:cBhvr>
                                        <p:cTn id="12" dur="750" fill="hold"/>
                                        <p:tgtEl>
                                          <p:spTgt spid="9"/>
                                        </p:tgtEl>
                                        <p:attrNameLst>
                                          <p:attrName>style.rotation</p:attrName>
                                        </p:attrNameLst>
                                      </p:cBhvr>
                                      <p:tavLst>
                                        <p:tav tm="0">
                                          <p:val>
                                            <p:fltVal val="90"/>
                                          </p:val>
                                        </p:tav>
                                        <p:tav tm="100000">
                                          <p:val>
                                            <p:fltVal val="0"/>
                                          </p:val>
                                        </p:tav>
                                      </p:tavLst>
                                    </p:anim>
                                    <p:animEffect transition="in" filter="fade">
                                      <p:cBhvr>
                                        <p:cTn id="13" dur="750"/>
                                        <p:tgtEl>
                                          <p:spTgt spid="9"/>
                                        </p:tgtEl>
                                      </p:cBhvr>
                                    </p:animEffect>
                                  </p:childTnLst>
                                </p:cTn>
                              </p:par>
                              <p:par>
                                <p:cTn id="14" presetID="53" presetClass="entr" presetSubtype="16" fill="hold" grpId="0" nodeType="withEffect">
                                  <p:stCondLst>
                                    <p:cond delay="1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nodeType="withEffect">
                                  <p:stCondLst>
                                    <p:cond delay="150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par>
                                <p:cTn id="24" presetID="53" presetClass="entr" presetSubtype="16" fill="hold" nodeType="withEffect">
                                  <p:stCondLst>
                                    <p:cond delay="150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par>
                                <p:cTn id="29" presetID="53" presetClass="entr" presetSubtype="16" fill="hold" nodeType="withEffect">
                                  <p:stCondLst>
                                    <p:cond delay="15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2000"/>
                                  </p:stCondLst>
                                  <p:childTnLst>
                                    <p:set>
                                      <p:cBhvr>
                                        <p:cTn id="35" dur="1" fill="hold">
                                          <p:stCondLst>
                                            <p:cond delay="0"/>
                                          </p:stCondLst>
                                        </p:cTn>
                                        <p:tgtEl>
                                          <p:spTgt spid="26"/>
                                        </p:tgtEl>
                                        <p:attrNameLst>
                                          <p:attrName>style.visibility</p:attrName>
                                        </p:attrNameLst>
                                      </p:cBhvr>
                                      <p:to>
                                        <p:strVal val="visible"/>
                                      </p:to>
                                    </p:set>
                                    <p:anim calcmode="lin" valueType="num">
                                      <p:cBhvr>
                                        <p:cTn id="36" dur="750" fill="hold"/>
                                        <p:tgtEl>
                                          <p:spTgt spid="26"/>
                                        </p:tgtEl>
                                        <p:attrNameLst>
                                          <p:attrName>ppt_w</p:attrName>
                                        </p:attrNameLst>
                                      </p:cBhvr>
                                      <p:tavLst>
                                        <p:tav tm="0">
                                          <p:val>
                                            <p:fltVal val="0"/>
                                          </p:val>
                                        </p:tav>
                                        <p:tav tm="100000">
                                          <p:val>
                                            <p:strVal val="#ppt_w"/>
                                          </p:val>
                                        </p:tav>
                                      </p:tavLst>
                                    </p:anim>
                                    <p:anim calcmode="lin" valueType="num">
                                      <p:cBhvr>
                                        <p:cTn id="37" dur="750" fill="hold"/>
                                        <p:tgtEl>
                                          <p:spTgt spid="26"/>
                                        </p:tgtEl>
                                        <p:attrNameLst>
                                          <p:attrName>ppt_h</p:attrName>
                                        </p:attrNameLst>
                                      </p:cBhvr>
                                      <p:tavLst>
                                        <p:tav tm="0">
                                          <p:val>
                                            <p:fltVal val="0"/>
                                          </p:val>
                                        </p:tav>
                                        <p:tav tm="100000">
                                          <p:val>
                                            <p:strVal val="#ppt_h"/>
                                          </p:val>
                                        </p:tav>
                                      </p:tavLst>
                                    </p:anim>
                                    <p:animEffect transition="in" filter="fade">
                                      <p:cBhvr>
                                        <p:cTn id="38" dur="750"/>
                                        <p:tgtEl>
                                          <p:spTgt spid="26"/>
                                        </p:tgtEl>
                                      </p:cBhvr>
                                    </p:animEffect>
                                  </p:childTnLst>
                                </p:cTn>
                              </p:par>
                              <p:par>
                                <p:cTn id="39" presetID="53" presetClass="entr" presetSubtype="16" fill="hold" grpId="0" nodeType="withEffect">
                                  <p:stCondLst>
                                    <p:cond delay="2000"/>
                                  </p:stCondLst>
                                  <p:childTnLst>
                                    <p:set>
                                      <p:cBhvr>
                                        <p:cTn id="40" dur="1" fill="hold">
                                          <p:stCondLst>
                                            <p:cond delay="0"/>
                                          </p:stCondLst>
                                        </p:cTn>
                                        <p:tgtEl>
                                          <p:spTgt spid="27"/>
                                        </p:tgtEl>
                                        <p:attrNameLst>
                                          <p:attrName>style.visibility</p:attrName>
                                        </p:attrNameLst>
                                      </p:cBhvr>
                                      <p:to>
                                        <p:strVal val="visible"/>
                                      </p:to>
                                    </p:set>
                                    <p:anim calcmode="lin" valueType="num">
                                      <p:cBhvr>
                                        <p:cTn id="41" dur="750" fill="hold"/>
                                        <p:tgtEl>
                                          <p:spTgt spid="27"/>
                                        </p:tgtEl>
                                        <p:attrNameLst>
                                          <p:attrName>ppt_w</p:attrName>
                                        </p:attrNameLst>
                                      </p:cBhvr>
                                      <p:tavLst>
                                        <p:tav tm="0">
                                          <p:val>
                                            <p:fltVal val="0"/>
                                          </p:val>
                                        </p:tav>
                                        <p:tav tm="100000">
                                          <p:val>
                                            <p:strVal val="#ppt_w"/>
                                          </p:val>
                                        </p:tav>
                                      </p:tavLst>
                                    </p:anim>
                                    <p:anim calcmode="lin" valueType="num">
                                      <p:cBhvr>
                                        <p:cTn id="42" dur="750" fill="hold"/>
                                        <p:tgtEl>
                                          <p:spTgt spid="27"/>
                                        </p:tgtEl>
                                        <p:attrNameLst>
                                          <p:attrName>ppt_h</p:attrName>
                                        </p:attrNameLst>
                                      </p:cBhvr>
                                      <p:tavLst>
                                        <p:tav tm="0">
                                          <p:val>
                                            <p:fltVal val="0"/>
                                          </p:val>
                                        </p:tav>
                                        <p:tav tm="100000">
                                          <p:val>
                                            <p:strVal val="#ppt_h"/>
                                          </p:val>
                                        </p:tav>
                                      </p:tavLst>
                                    </p:anim>
                                    <p:animEffect transition="in" filter="fade">
                                      <p:cBhvr>
                                        <p:cTn id="43" dur="750"/>
                                        <p:tgtEl>
                                          <p:spTgt spid="27"/>
                                        </p:tgtEl>
                                      </p:cBhvr>
                                    </p:animEffect>
                                  </p:childTnLst>
                                </p:cTn>
                              </p:par>
                              <p:par>
                                <p:cTn id="44" presetID="53" presetClass="entr" presetSubtype="16" fill="hold" grpId="0" nodeType="withEffect">
                                  <p:stCondLst>
                                    <p:cond delay="20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750" fill="hold"/>
                                        <p:tgtEl>
                                          <p:spTgt spid="29"/>
                                        </p:tgtEl>
                                        <p:attrNameLst>
                                          <p:attrName>ppt_w</p:attrName>
                                        </p:attrNameLst>
                                      </p:cBhvr>
                                      <p:tavLst>
                                        <p:tav tm="0">
                                          <p:val>
                                            <p:fltVal val="0"/>
                                          </p:val>
                                        </p:tav>
                                        <p:tav tm="100000">
                                          <p:val>
                                            <p:strVal val="#ppt_w"/>
                                          </p:val>
                                        </p:tav>
                                      </p:tavLst>
                                    </p:anim>
                                    <p:anim calcmode="lin" valueType="num">
                                      <p:cBhvr>
                                        <p:cTn id="47" dur="750" fill="hold"/>
                                        <p:tgtEl>
                                          <p:spTgt spid="29"/>
                                        </p:tgtEl>
                                        <p:attrNameLst>
                                          <p:attrName>ppt_h</p:attrName>
                                        </p:attrNameLst>
                                      </p:cBhvr>
                                      <p:tavLst>
                                        <p:tav tm="0">
                                          <p:val>
                                            <p:fltVal val="0"/>
                                          </p:val>
                                        </p:tav>
                                        <p:tav tm="100000">
                                          <p:val>
                                            <p:strVal val="#ppt_h"/>
                                          </p:val>
                                        </p:tav>
                                      </p:tavLst>
                                    </p:anim>
                                    <p:animEffect transition="in" filter="fade">
                                      <p:cBhvr>
                                        <p:cTn id="48" dur="750"/>
                                        <p:tgtEl>
                                          <p:spTgt spid="29"/>
                                        </p:tgtEl>
                                      </p:cBhvr>
                                    </p:animEffect>
                                  </p:childTnLst>
                                </p:cTn>
                              </p:par>
                              <p:par>
                                <p:cTn id="49" presetID="53" presetClass="entr" presetSubtype="16" fill="hold" grpId="0" nodeType="withEffect">
                                  <p:stCondLst>
                                    <p:cond delay="2000"/>
                                  </p:stCondLst>
                                  <p:childTnLst>
                                    <p:set>
                                      <p:cBhvr>
                                        <p:cTn id="50" dur="1" fill="hold">
                                          <p:stCondLst>
                                            <p:cond delay="0"/>
                                          </p:stCondLst>
                                        </p:cTn>
                                        <p:tgtEl>
                                          <p:spTgt spid="14"/>
                                        </p:tgtEl>
                                        <p:attrNameLst>
                                          <p:attrName>style.visibility</p:attrName>
                                        </p:attrNameLst>
                                      </p:cBhvr>
                                      <p:to>
                                        <p:strVal val="visible"/>
                                      </p:to>
                                    </p:set>
                                    <p:anim calcmode="lin" valueType="num">
                                      <p:cBhvr>
                                        <p:cTn id="51" dur="750" fill="hold"/>
                                        <p:tgtEl>
                                          <p:spTgt spid="14"/>
                                        </p:tgtEl>
                                        <p:attrNameLst>
                                          <p:attrName>ppt_w</p:attrName>
                                        </p:attrNameLst>
                                      </p:cBhvr>
                                      <p:tavLst>
                                        <p:tav tm="0">
                                          <p:val>
                                            <p:fltVal val="0"/>
                                          </p:val>
                                        </p:tav>
                                        <p:tav tm="100000">
                                          <p:val>
                                            <p:strVal val="#ppt_w"/>
                                          </p:val>
                                        </p:tav>
                                      </p:tavLst>
                                    </p:anim>
                                    <p:anim calcmode="lin" valueType="num">
                                      <p:cBhvr>
                                        <p:cTn id="52" dur="750" fill="hold"/>
                                        <p:tgtEl>
                                          <p:spTgt spid="14"/>
                                        </p:tgtEl>
                                        <p:attrNameLst>
                                          <p:attrName>ppt_h</p:attrName>
                                        </p:attrNameLst>
                                      </p:cBhvr>
                                      <p:tavLst>
                                        <p:tav tm="0">
                                          <p:val>
                                            <p:fltVal val="0"/>
                                          </p:val>
                                        </p:tav>
                                        <p:tav tm="100000">
                                          <p:val>
                                            <p:strVal val="#ppt_h"/>
                                          </p:val>
                                        </p:tav>
                                      </p:tavLst>
                                    </p:anim>
                                    <p:animEffect transition="in" filter="fade">
                                      <p:cBhvr>
                                        <p:cTn id="53" dur="750"/>
                                        <p:tgtEl>
                                          <p:spTgt spid="14"/>
                                        </p:tgtEl>
                                      </p:cBhvr>
                                    </p:animEffect>
                                  </p:childTnLst>
                                </p:cTn>
                              </p:par>
                              <p:par>
                                <p:cTn id="54" presetID="53" presetClass="entr" presetSubtype="16" fill="hold" grpId="0" nodeType="withEffect">
                                  <p:stCondLst>
                                    <p:cond delay="2000"/>
                                  </p:stCondLst>
                                  <p:childTnLst>
                                    <p:set>
                                      <p:cBhvr>
                                        <p:cTn id="55" dur="1" fill="hold">
                                          <p:stCondLst>
                                            <p:cond delay="0"/>
                                          </p:stCondLst>
                                        </p:cTn>
                                        <p:tgtEl>
                                          <p:spTgt spid="15"/>
                                        </p:tgtEl>
                                        <p:attrNameLst>
                                          <p:attrName>style.visibility</p:attrName>
                                        </p:attrNameLst>
                                      </p:cBhvr>
                                      <p:to>
                                        <p:strVal val="visible"/>
                                      </p:to>
                                    </p:set>
                                    <p:anim calcmode="lin" valueType="num">
                                      <p:cBhvr>
                                        <p:cTn id="56" dur="750" fill="hold"/>
                                        <p:tgtEl>
                                          <p:spTgt spid="15"/>
                                        </p:tgtEl>
                                        <p:attrNameLst>
                                          <p:attrName>ppt_w</p:attrName>
                                        </p:attrNameLst>
                                      </p:cBhvr>
                                      <p:tavLst>
                                        <p:tav tm="0">
                                          <p:val>
                                            <p:fltVal val="0"/>
                                          </p:val>
                                        </p:tav>
                                        <p:tav tm="100000">
                                          <p:val>
                                            <p:strVal val="#ppt_w"/>
                                          </p:val>
                                        </p:tav>
                                      </p:tavLst>
                                    </p:anim>
                                    <p:anim calcmode="lin" valueType="num">
                                      <p:cBhvr>
                                        <p:cTn id="57" dur="750" fill="hold"/>
                                        <p:tgtEl>
                                          <p:spTgt spid="15"/>
                                        </p:tgtEl>
                                        <p:attrNameLst>
                                          <p:attrName>ppt_h</p:attrName>
                                        </p:attrNameLst>
                                      </p:cBhvr>
                                      <p:tavLst>
                                        <p:tav tm="0">
                                          <p:val>
                                            <p:fltVal val="0"/>
                                          </p:val>
                                        </p:tav>
                                        <p:tav tm="100000">
                                          <p:val>
                                            <p:strVal val="#ppt_h"/>
                                          </p:val>
                                        </p:tav>
                                      </p:tavLst>
                                    </p:anim>
                                    <p:animEffect transition="in" filter="fade">
                                      <p:cBhvr>
                                        <p:cTn id="58" dur="750"/>
                                        <p:tgtEl>
                                          <p:spTgt spid="15"/>
                                        </p:tgtEl>
                                      </p:cBhvr>
                                    </p:animEffect>
                                  </p:childTnLst>
                                </p:cTn>
                              </p:par>
                              <p:par>
                                <p:cTn id="59" presetID="53" presetClass="entr" presetSubtype="16" fill="hold" grpId="0" nodeType="withEffect">
                                  <p:stCondLst>
                                    <p:cond delay="2000"/>
                                  </p:stCondLst>
                                  <p:childTnLst>
                                    <p:set>
                                      <p:cBhvr>
                                        <p:cTn id="60" dur="1" fill="hold">
                                          <p:stCondLst>
                                            <p:cond delay="0"/>
                                          </p:stCondLst>
                                        </p:cTn>
                                        <p:tgtEl>
                                          <p:spTgt spid="28"/>
                                        </p:tgtEl>
                                        <p:attrNameLst>
                                          <p:attrName>style.visibility</p:attrName>
                                        </p:attrNameLst>
                                      </p:cBhvr>
                                      <p:to>
                                        <p:strVal val="visible"/>
                                      </p:to>
                                    </p:set>
                                    <p:anim calcmode="lin" valueType="num">
                                      <p:cBhvr>
                                        <p:cTn id="61" dur="750" fill="hold"/>
                                        <p:tgtEl>
                                          <p:spTgt spid="28"/>
                                        </p:tgtEl>
                                        <p:attrNameLst>
                                          <p:attrName>ppt_w</p:attrName>
                                        </p:attrNameLst>
                                      </p:cBhvr>
                                      <p:tavLst>
                                        <p:tav tm="0">
                                          <p:val>
                                            <p:fltVal val="0"/>
                                          </p:val>
                                        </p:tav>
                                        <p:tav tm="100000">
                                          <p:val>
                                            <p:strVal val="#ppt_w"/>
                                          </p:val>
                                        </p:tav>
                                      </p:tavLst>
                                    </p:anim>
                                    <p:anim calcmode="lin" valueType="num">
                                      <p:cBhvr>
                                        <p:cTn id="62" dur="750" fill="hold"/>
                                        <p:tgtEl>
                                          <p:spTgt spid="28"/>
                                        </p:tgtEl>
                                        <p:attrNameLst>
                                          <p:attrName>ppt_h</p:attrName>
                                        </p:attrNameLst>
                                      </p:cBhvr>
                                      <p:tavLst>
                                        <p:tav tm="0">
                                          <p:val>
                                            <p:fltVal val="0"/>
                                          </p:val>
                                        </p:tav>
                                        <p:tav tm="100000">
                                          <p:val>
                                            <p:strVal val="#ppt_h"/>
                                          </p:val>
                                        </p:tav>
                                      </p:tavLst>
                                    </p:anim>
                                    <p:animEffect transition="in" filter="fade">
                                      <p:cBhvr>
                                        <p:cTn id="63"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5" grpId="0" animBg="1"/>
      <p:bldP spid="26"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grpSp>
        <p:nvGrpSpPr>
          <p:cNvPr id="9" name="Group 14"/>
          <p:cNvGrpSpPr/>
          <p:nvPr/>
        </p:nvGrpSpPr>
        <p:grpSpPr>
          <a:xfrm>
            <a:off x="4034428" y="2296724"/>
            <a:ext cx="1060862" cy="1214343"/>
            <a:chOff x="5379142" y="2991066"/>
            <a:chExt cx="1414667" cy="1619124"/>
          </a:xfrm>
          <a:solidFill>
            <a:srgbClr val="404585"/>
          </a:solidFill>
        </p:grpSpPr>
        <p:sp>
          <p:nvSpPr>
            <p:cNvPr id="10" name="Shape 1723"/>
            <p:cNvSpPr/>
            <p:nvPr/>
          </p:nvSpPr>
          <p:spPr>
            <a:xfrm rot="18900000">
              <a:off x="5379143"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1" name="Shape 1726"/>
            <p:cNvSpPr/>
            <p:nvPr/>
          </p:nvSpPr>
          <p:spPr>
            <a:xfrm rot="18900000">
              <a:off x="5379142"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2" name="Group 12"/>
          <p:cNvGrpSpPr/>
          <p:nvPr/>
        </p:nvGrpSpPr>
        <p:grpSpPr>
          <a:xfrm>
            <a:off x="2673151" y="2452982"/>
            <a:ext cx="1060862" cy="1214343"/>
            <a:chOff x="3563871" y="3199409"/>
            <a:chExt cx="1414666" cy="1619124"/>
          </a:xfrm>
          <a:solidFill>
            <a:srgbClr val="404585"/>
          </a:solidFill>
        </p:grpSpPr>
        <p:sp>
          <p:nvSpPr>
            <p:cNvPr id="13" name="Shape 1722"/>
            <p:cNvSpPr/>
            <p:nvPr/>
          </p:nvSpPr>
          <p:spPr>
            <a:xfrm rot="8100000">
              <a:off x="3563871" y="3403867"/>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4" name="Shape 1729"/>
            <p:cNvSpPr/>
            <p:nvPr/>
          </p:nvSpPr>
          <p:spPr>
            <a:xfrm rot="8100000">
              <a:off x="3563871"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5" name="Group 11"/>
          <p:cNvGrpSpPr/>
          <p:nvPr/>
        </p:nvGrpSpPr>
        <p:grpSpPr>
          <a:xfrm>
            <a:off x="1260064" y="2296724"/>
            <a:ext cx="1060862" cy="1214343"/>
            <a:chOff x="1743076" y="2991066"/>
            <a:chExt cx="1414666" cy="1619124"/>
          </a:xfrm>
          <a:solidFill>
            <a:srgbClr val="E43333"/>
          </a:solidFill>
        </p:grpSpPr>
        <p:sp>
          <p:nvSpPr>
            <p:cNvPr id="16" name="Shape 1721"/>
            <p:cNvSpPr/>
            <p:nvPr/>
          </p:nvSpPr>
          <p:spPr>
            <a:xfrm rot="18900000">
              <a:off x="1743076" y="2991066"/>
              <a:ext cx="1414666" cy="1414666"/>
            </a:xfrm>
            <a:prstGeom prst="roundRect">
              <a:avLst>
                <a:gd name="adj" fmla="val 15000"/>
              </a:avLst>
            </a:prstGeom>
            <a:solidFill>
              <a:srgbClr val="404585"/>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7" name="Shape 1732"/>
            <p:cNvSpPr/>
            <p:nvPr/>
          </p:nvSpPr>
          <p:spPr>
            <a:xfrm rot="18900000">
              <a:off x="1743076" y="3195523"/>
              <a:ext cx="1414666" cy="1414667"/>
            </a:xfrm>
            <a:prstGeom prst="roundRect">
              <a:avLst>
                <a:gd name="adj" fmla="val 15000"/>
              </a:avLst>
            </a:prstGeom>
            <a:solidFill>
              <a:srgbClr val="404585"/>
            </a:solidFill>
            <a:ln w="508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8" name="Group 15"/>
          <p:cNvGrpSpPr/>
          <p:nvPr/>
        </p:nvGrpSpPr>
        <p:grpSpPr>
          <a:xfrm>
            <a:off x="5399846" y="2452982"/>
            <a:ext cx="1060862" cy="1214344"/>
            <a:chOff x="7199937" y="3199409"/>
            <a:chExt cx="1414666" cy="1619125"/>
          </a:xfrm>
          <a:solidFill>
            <a:srgbClr val="404585"/>
          </a:solidFill>
        </p:grpSpPr>
        <p:sp>
          <p:nvSpPr>
            <p:cNvPr id="19" name="Shape 1724"/>
            <p:cNvSpPr/>
            <p:nvPr/>
          </p:nvSpPr>
          <p:spPr>
            <a:xfrm rot="8100000">
              <a:off x="7199937" y="3403868"/>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20" name="Shape 1735"/>
            <p:cNvSpPr/>
            <p:nvPr/>
          </p:nvSpPr>
          <p:spPr>
            <a:xfrm rot="8100000">
              <a:off x="7199937"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21" name="Group 16"/>
          <p:cNvGrpSpPr/>
          <p:nvPr/>
        </p:nvGrpSpPr>
        <p:grpSpPr>
          <a:xfrm>
            <a:off x="6761123" y="2296724"/>
            <a:ext cx="1060862" cy="1214343"/>
            <a:chOff x="9015209" y="2991066"/>
            <a:chExt cx="1414666" cy="1619124"/>
          </a:xfrm>
          <a:solidFill>
            <a:srgbClr val="404585"/>
          </a:solidFill>
        </p:grpSpPr>
        <p:sp>
          <p:nvSpPr>
            <p:cNvPr id="22" name="Shape 1725"/>
            <p:cNvSpPr/>
            <p:nvPr/>
          </p:nvSpPr>
          <p:spPr>
            <a:xfrm rot="18900000">
              <a:off x="9015209"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23" name="Shape 1738"/>
            <p:cNvSpPr/>
            <p:nvPr/>
          </p:nvSpPr>
          <p:spPr>
            <a:xfrm rot="18900000">
              <a:off x="9015209"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sp>
        <p:nvSpPr>
          <p:cNvPr id="24" name="Text Placeholder 4"/>
          <p:cNvSpPr txBox="1">
            <a:spLocks/>
          </p:cNvSpPr>
          <p:nvPr/>
        </p:nvSpPr>
        <p:spPr>
          <a:xfrm>
            <a:off x="1336497"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4"/>
          <p:cNvSpPr txBox="1">
            <a:spLocks/>
          </p:cNvSpPr>
          <p:nvPr/>
        </p:nvSpPr>
        <p:spPr>
          <a:xfrm>
            <a:off x="274751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6" name="Text Placeholder 4"/>
          <p:cNvSpPr txBox="1">
            <a:spLocks/>
          </p:cNvSpPr>
          <p:nvPr/>
        </p:nvSpPr>
        <p:spPr>
          <a:xfrm>
            <a:off x="411032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7" name="Text Placeholder 4"/>
          <p:cNvSpPr txBox="1">
            <a:spLocks/>
          </p:cNvSpPr>
          <p:nvPr/>
        </p:nvSpPr>
        <p:spPr>
          <a:xfrm>
            <a:off x="547367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8" name="Text Placeholder 4"/>
          <p:cNvSpPr txBox="1">
            <a:spLocks/>
          </p:cNvSpPr>
          <p:nvPr/>
        </p:nvSpPr>
        <p:spPr>
          <a:xfrm>
            <a:off x="683755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9" name="TextBox 62"/>
          <p:cNvSpPr txBox="1"/>
          <p:nvPr/>
        </p:nvSpPr>
        <p:spPr>
          <a:xfrm>
            <a:off x="972070"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30" name="TextBox 63"/>
          <p:cNvSpPr txBox="1"/>
          <p:nvPr/>
        </p:nvSpPr>
        <p:spPr>
          <a:xfrm>
            <a:off x="2340043"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31" name="TextBox 64"/>
          <p:cNvSpPr txBox="1"/>
          <p:nvPr/>
        </p:nvSpPr>
        <p:spPr>
          <a:xfrm>
            <a:off x="3702179"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32" name="TextBox 65"/>
          <p:cNvSpPr txBox="1"/>
          <p:nvPr/>
        </p:nvSpPr>
        <p:spPr>
          <a:xfrm>
            <a:off x="5065342"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33" name="TextBox 66"/>
          <p:cNvSpPr txBox="1"/>
          <p:nvPr/>
        </p:nvSpPr>
        <p:spPr>
          <a:xfrm>
            <a:off x="6414328"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7649431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dissolve">
                                      <p:cBhvr>
                                        <p:cTn id="11" dur="500"/>
                                        <p:tgtEl>
                                          <p:spTgt spid="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4">
                                            <p:txEl>
                                              <p:pRg st="0" end="0"/>
                                            </p:txEl>
                                          </p:spTgt>
                                        </p:tgtEl>
                                        <p:attrNameLst>
                                          <p:attrName>style.visibility</p:attrName>
                                        </p:attrNameLst>
                                      </p:cBhvr>
                                      <p:to>
                                        <p:strVal val="visible"/>
                                      </p:to>
                                    </p:set>
                                    <p:animEffect transition="in" filter="fade">
                                      <p:cBhvr>
                                        <p:cTn id="14" dur="500"/>
                                        <p:tgtEl>
                                          <p:spTgt spid="24">
                                            <p:txEl>
                                              <p:pRg st="0" end="0"/>
                                            </p:txEl>
                                          </p:spTgt>
                                        </p:tgtEl>
                                      </p:cBhvr>
                                    </p:animEffect>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strips(downRight)">
                                      <p:cBhvr>
                                        <p:cTn id="18" dur="500"/>
                                        <p:tgtEl>
                                          <p:spTgt spid="29"/>
                                        </p:tgtEl>
                                      </p:cBhvr>
                                    </p:animEffect>
                                  </p:childTnLst>
                                </p:cTn>
                              </p:par>
                            </p:childTnLst>
                          </p:cTn>
                        </p:par>
                        <p:par>
                          <p:cTn id="19" fill="hold">
                            <p:stCondLst>
                              <p:cond delay="1500"/>
                            </p:stCondLst>
                            <p:childTnLst>
                              <p:par>
                                <p:cTn id="20" presetID="9"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ssolv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xEl>
                                              <p:pRg st="0" end="0"/>
                                            </p:txEl>
                                          </p:spTgt>
                                        </p:tgtEl>
                                        <p:attrNameLst>
                                          <p:attrName>style.visibility</p:attrName>
                                        </p:attrNameLst>
                                      </p:cBhvr>
                                      <p:to>
                                        <p:strVal val="visible"/>
                                      </p:to>
                                    </p:set>
                                    <p:animEffect transition="in" filter="fade">
                                      <p:cBhvr>
                                        <p:cTn id="25" dur="500"/>
                                        <p:tgtEl>
                                          <p:spTgt spid="25">
                                            <p:txEl>
                                              <p:pRg st="0" end="0"/>
                                            </p:txEl>
                                          </p:spTgt>
                                        </p:tgtEl>
                                      </p:cBhvr>
                                    </p:animEffect>
                                  </p:childTnLst>
                                </p:cTn>
                              </p:par>
                            </p:childTnLst>
                          </p:cTn>
                        </p:par>
                        <p:par>
                          <p:cTn id="26" fill="hold">
                            <p:stCondLst>
                              <p:cond delay="2000"/>
                            </p:stCondLst>
                            <p:childTnLst>
                              <p:par>
                                <p:cTn id="27" presetID="18" presetClass="entr" presetSubtype="6"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strips(downRight)">
                                      <p:cBhvr>
                                        <p:cTn id="29" dur="500"/>
                                        <p:tgtEl>
                                          <p:spTgt spid="30"/>
                                        </p:tgtEl>
                                      </p:cBhvr>
                                    </p:animEffect>
                                  </p:childTnLst>
                                </p:cTn>
                              </p:par>
                            </p:childTnLst>
                          </p:cTn>
                        </p:par>
                        <p:par>
                          <p:cTn id="30" fill="hold">
                            <p:stCondLst>
                              <p:cond delay="2500"/>
                            </p:stCondLst>
                            <p:childTnLst>
                              <p:par>
                                <p:cTn id="31" presetID="9"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ssolve">
                                      <p:cBhvr>
                                        <p:cTn id="33" dur="5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6">
                                            <p:txEl>
                                              <p:pRg st="0" end="0"/>
                                            </p:txEl>
                                          </p:spTgt>
                                        </p:tgtEl>
                                        <p:attrNameLst>
                                          <p:attrName>style.visibility</p:attrName>
                                        </p:attrNameLst>
                                      </p:cBhvr>
                                      <p:to>
                                        <p:strVal val="visible"/>
                                      </p:to>
                                    </p:set>
                                    <p:animEffect transition="in" filter="fade">
                                      <p:cBhvr>
                                        <p:cTn id="36" dur="500"/>
                                        <p:tgtEl>
                                          <p:spTgt spid="26">
                                            <p:txEl>
                                              <p:pRg st="0" end="0"/>
                                            </p:txEl>
                                          </p:spTgt>
                                        </p:tgtEl>
                                      </p:cBhvr>
                                    </p:animEffect>
                                  </p:childTnLst>
                                </p:cTn>
                              </p:par>
                            </p:childTnLst>
                          </p:cTn>
                        </p:par>
                        <p:par>
                          <p:cTn id="37" fill="hold">
                            <p:stCondLst>
                              <p:cond delay="3000"/>
                            </p:stCondLst>
                            <p:childTnLst>
                              <p:par>
                                <p:cTn id="38" presetID="18" presetClass="entr" presetSubtype="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strips(downRight)">
                                      <p:cBhvr>
                                        <p:cTn id="40" dur="500"/>
                                        <p:tgtEl>
                                          <p:spTgt spid="31"/>
                                        </p:tgtEl>
                                      </p:cBhvr>
                                    </p:animEffect>
                                  </p:childTnLst>
                                </p:cTn>
                              </p:par>
                            </p:childTnLst>
                          </p:cTn>
                        </p:par>
                        <p:par>
                          <p:cTn id="41" fill="hold">
                            <p:stCondLst>
                              <p:cond delay="3500"/>
                            </p:stCondLst>
                            <p:childTnLst>
                              <p:par>
                                <p:cTn id="42" presetID="9"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dissolv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7">
                                            <p:txEl>
                                              <p:pRg st="0" end="0"/>
                                            </p:txEl>
                                          </p:spTgt>
                                        </p:tgtEl>
                                        <p:attrNameLst>
                                          <p:attrName>style.visibility</p:attrName>
                                        </p:attrNameLst>
                                      </p:cBhvr>
                                      <p:to>
                                        <p:strVal val="visible"/>
                                      </p:to>
                                    </p:set>
                                    <p:animEffect transition="in" filter="fade">
                                      <p:cBhvr>
                                        <p:cTn id="47" dur="500"/>
                                        <p:tgtEl>
                                          <p:spTgt spid="27">
                                            <p:txEl>
                                              <p:pRg st="0" end="0"/>
                                            </p:txEl>
                                          </p:spTgt>
                                        </p:tgtEl>
                                      </p:cBhvr>
                                    </p:animEffect>
                                  </p:childTnLst>
                                </p:cTn>
                              </p:par>
                            </p:childTnLst>
                          </p:cTn>
                        </p:par>
                        <p:par>
                          <p:cTn id="48" fill="hold">
                            <p:stCondLst>
                              <p:cond delay="4000"/>
                            </p:stCondLst>
                            <p:childTnLst>
                              <p:par>
                                <p:cTn id="49" presetID="18" presetClass="entr" presetSubtype="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strips(downRight)">
                                      <p:cBhvr>
                                        <p:cTn id="51" dur="500"/>
                                        <p:tgtEl>
                                          <p:spTgt spid="32"/>
                                        </p:tgtEl>
                                      </p:cBhvr>
                                    </p:animEffect>
                                  </p:childTnLst>
                                </p:cTn>
                              </p:par>
                            </p:childTnLst>
                          </p:cTn>
                        </p:par>
                        <p:par>
                          <p:cTn id="52" fill="hold">
                            <p:stCondLst>
                              <p:cond delay="4500"/>
                            </p:stCondLst>
                            <p:childTnLst>
                              <p:par>
                                <p:cTn id="53" presetID="9" presetClass="entr" presetSubtype="0"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dissolve">
                                      <p:cBhvr>
                                        <p:cTn id="55" dur="500"/>
                                        <p:tgtEl>
                                          <p:spTgt spid="2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8">
                                            <p:txEl>
                                              <p:pRg st="0" end="0"/>
                                            </p:txEl>
                                          </p:spTgt>
                                        </p:tgtEl>
                                        <p:attrNameLst>
                                          <p:attrName>style.visibility</p:attrName>
                                        </p:attrNameLst>
                                      </p:cBhvr>
                                      <p:to>
                                        <p:strVal val="visible"/>
                                      </p:to>
                                    </p:set>
                                    <p:animEffect transition="in" filter="fade">
                                      <p:cBhvr>
                                        <p:cTn id="58" dur="500"/>
                                        <p:tgtEl>
                                          <p:spTgt spid="28">
                                            <p:txEl>
                                              <p:pRg st="0" end="0"/>
                                            </p:txEl>
                                          </p:spTgt>
                                        </p:tgtEl>
                                      </p:cBhvr>
                                    </p:animEffect>
                                  </p:childTnLst>
                                </p:cTn>
                              </p:par>
                            </p:childTnLst>
                          </p:cTn>
                        </p:par>
                        <p:par>
                          <p:cTn id="59" fill="hold">
                            <p:stCondLst>
                              <p:cond delay="5000"/>
                            </p:stCondLst>
                            <p:childTnLst>
                              <p:par>
                                <p:cTn id="60" presetID="18" presetClass="entr" presetSubtype="6"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strips(downRight)">
                                      <p:cBhvr>
                                        <p:cTn id="6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P spid="25" grpId="0" build="p"/>
      <p:bldP spid="26" grpId="0" build="p"/>
      <p:bldP spid="27" grpId="0" build="p"/>
      <p:bldP spid="28" grpId="0" build="p"/>
      <p:bldP spid="29" grpId="0"/>
      <p:bldP spid="30" grpId="0"/>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63603" y="3757612"/>
            <a:ext cx="1987302" cy="1385888"/>
            <a:chOff x="6218370" y="4838701"/>
            <a:chExt cx="2895588" cy="2019300"/>
          </a:xfrm>
        </p:grpSpPr>
        <p:sp>
          <p:nvSpPr>
            <p:cNvPr id="5" name="等腰三角形 4"/>
            <p:cNvSpPr/>
            <p:nvPr/>
          </p:nvSpPr>
          <p:spPr>
            <a:xfrm>
              <a:off x="6793667" y="4838701"/>
              <a:ext cx="2320291" cy="200025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a:off x="6218370" y="5067301"/>
              <a:ext cx="2077208" cy="1790700"/>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等腰三角形 6"/>
          <p:cNvSpPr/>
          <p:nvPr/>
        </p:nvSpPr>
        <p:spPr>
          <a:xfrm>
            <a:off x="7326421" y="4084529"/>
            <a:ext cx="1210426" cy="1043473"/>
          </a:xfrm>
          <a:prstGeom prst="triangle">
            <a:avLst/>
          </a:prstGeom>
          <a:noFill/>
          <a:ln w="1905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文本框 7"/>
          <p:cNvSpPr txBox="1"/>
          <p:nvPr/>
        </p:nvSpPr>
        <p:spPr>
          <a:xfrm>
            <a:off x="3612227" y="1890553"/>
            <a:ext cx="3842782" cy="761747"/>
          </a:xfrm>
          <a:prstGeom prst="rect">
            <a:avLst/>
          </a:prstGeom>
          <a:noFill/>
        </p:spPr>
        <p:txBody>
          <a:bodyPr wrap="square" rtlCol="0">
            <a:spAutoFit/>
          </a:bodyPr>
          <a:lstStyle/>
          <a:p>
            <a:pPr lvl="0" algn="dist"/>
            <a:r>
              <a:rPr lang="zh-CN" altLang="en-US" sz="4350" dirty="0" smtClean="0">
                <a:solidFill>
                  <a:srgbClr val="404585"/>
                </a:solidFill>
                <a:latin typeface="方正兰亭粗黑简体" panose="02000000000000000000" pitchFamily="2" charset="-122"/>
                <a:ea typeface="方正兰亭粗黑简体" panose="02000000000000000000" pitchFamily="2" charset="-122"/>
              </a:rPr>
              <a:t>单击添加标题</a:t>
            </a:r>
            <a:endParaRPr lang="zh-CN" altLang="en-US" sz="4350" dirty="0">
              <a:solidFill>
                <a:srgbClr val="404585"/>
              </a:solidFill>
              <a:latin typeface="方正兰亭粗黑简体" panose="02000000000000000000" pitchFamily="2" charset="-122"/>
              <a:ea typeface="方正兰亭粗黑简体" panose="02000000000000000000" pitchFamily="2"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 y="1785937"/>
            <a:ext cx="5071304" cy="3357563"/>
          </a:xfrm>
          <a:custGeom>
            <a:avLst/>
            <a:gdLst>
              <a:gd name="connsiteX0" fmla="*/ 0 w 7365980"/>
              <a:gd name="connsiteY0" fmla="*/ 0 h 4876800"/>
              <a:gd name="connsiteX1" fmla="*/ 7365980 w 7365980"/>
              <a:gd name="connsiteY1" fmla="*/ 0 h 4876800"/>
              <a:gd name="connsiteX2" fmla="*/ 7365980 w 7365980"/>
              <a:gd name="connsiteY2" fmla="*/ 4876800 h 4876800"/>
              <a:gd name="connsiteX3" fmla="*/ 0 w 7365980"/>
              <a:gd name="connsiteY3" fmla="*/ 4876800 h 4876800"/>
              <a:gd name="connsiteX4" fmla="*/ 0 w 7365980"/>
              <a:gd name="connsiteY4" fmla="*/ 0 h 48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5980" h="4876800">
                <a:moveTo>
                  <a:pt x="0" y="0"/>
                </a:moveTo>
                <a:lnTo>
                  <a:pt x="7365980" y="0"/>
                </a:lnTo>
                <a:lnTo>
                  <a:pt x="7365980" y="4876800"/>
                </a:lnTo>
                <a:lnTo>
                  <a:pt x="0" y="4876800"/>
                </a:lnTo>
                <a:lnTo>
                  <a:pt x="0" y="0"/>
                </a:lnTo>
                <a:close/>
              </a:path>
            </a:pathLst>
          </a:custGeom>
        </p:spPr>
      </p:pic>
      <p:sp>
        <p:nvSpPr>
          <p:cNvPr id="10" name="任意多边形 9"/>
          <p:cNvSpPr/>
          <p:nvPr/>
        </p:nvSpPr>
        <p:spPr>
          <a:xfrm>
            <a:off x="1843087" y="1357312"/>
            <a:ext cx="1678388" cy="1900238"/>
          </a:xfrm>
          <a:custGeom>
            <a:avLst/>
            <a:gdLst>
              <a:gd name="connsiteX0" fmla="*/ 0 w 2237850"/>
              <a:gd name="connsiteY0" fmla="*/ 0 h 2533650"/>
              <a:gd name="connsiteX1" fmla="*/ 2237850 w 2237850"/>
              <a:gd name="connsiteY1" fmla="*/ 0 h 2533650"/>
              <a:gd name="connsiteX2" fmla="*/ 2237850 w 2237850"/>
              <a:gd name="connsiteY2" fmla="*/ 666749 h 2533650"/>
              <a:gd name="connsiteX3" fmla="*/ 2148627 w 2237850"/>
              <a:gd name="connsiteY3" fmla="*/ 666749 h 2533650"/>
              <a:gd name="connsiteX4" fmla="*/ 2148627 w 2237850"/>
              <a:gd name="connsiteY4" fmla="*/ 89223 h 2533650"/>
              <a:gd name="connsiteX5" fmla="*/ 89223 w 2237850"/>
              <a:gd name="connsiteY5" fmla="*/ 89223 h 2533650"/>
              <a:gd name="connsiteX6" fmla="*/ 89223 w 2237850"/>
              <a:gd name="connsiteY6" fmla="*/ 2444427 h 2533650"/>
              <a:gd name="connsiteX7" fmla="*/ 2148627 w 2237850"/>
              <a:gd name="connsiteY7" fmla="*/ 2444427 h 2533650"/>
              <a:gd name="connsiteX8" fmla="*/ 2148627 w 2237850"/>
              <a:gd name="connsiteY8" fmla="*/ 1981136 h 2533650"/>
              <a:gd name="connsiteX9" fmla="*/ 2237850 w 2237850"/>
              <a:gd name="connsiteY9" fmla="*/ 1981136 h 2533650"/>
              <a:gd name="connsiteX10" fmla="*/ 2237850 w 2237850"/>
              <a:gd name="connsiteY10" fmla="*/ 2533650 h 2533650"/>
              <a:gd name="connsiteX11" fmla="*/ 0 w 2237850"/>
              <a:gd name="connsiteY11" fmla="*/ 2533650 h 2533650"/>
              <a:gd name="connsiteX12" fmla="*/ 0 w 2237850"/>
              <a:gd name="connsiteY12" fmla="*/ 0 h 253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7850" h="2533650">
                <a:moveTo>
                  <a:pt x="0" y="0"/>
                </a:moveTo>
                <a:lnTo>
                  <a:pt x="2237850" y="0"/>
                </a:lnTo>
                <a:lnTo>
                  <a:pt x="2237850" y="666749"/>
                </a:lnTo>
                <a:lnTo>
                  <a:pt x="2148627" y="666749"/>
                </a:lnTo>
                <a:lnTo>
                  <a:pt x="2148627" y="89223"/>
                </a:lnTo>
                <a:lnTo>
                  <a:pt x="89223" y="89223"/>
                </a:lnTo>
                <a:lnTo>
                  <a:pt x="89223" y="2444427"/>
                </a:lnTo>
                <a:lnTo>
                  <a:pt x="2148627" y="2444427"/>
                </a:lnTo>
                <a:lnTo>
                  <a:pt x="2148627" y="1981136"/>
                </a:lnTo>
                <a:lnTo>
                  <a:pt x="2237850" y="1981136"/>
                </a:lnTo>
                <a:lnTo>
                  <a:pt x="2237850" y="2533650"/>
                </a:lnTo>
                <a:lnTo>
                  <a:pt x="0" y="2533650"/>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11" name="文本框 10"/>
          <p:cNvSpPr txBox="1"/>
          <p:nvPr/>
        </p:nvSpPr>
        <p:spPr>
          <a:xfrm>
            <a:off x="3621488" y="2571658"/>
            <a:ext cx="3762083" cy="323165"/>
          </a:xfrm>
          <a:prstGeom prst="rect">
            <a:avLst/>
          </a:prstGeom>
          <a:noFill/>
        </p:spPr>
        <p:txBody>
          <a:bodyPr wrap="square" rtlCol="0">
            <a:spAutoFit/>
          </a:bodyPr>
          <a:lstStyle/>
          <a:p>
            <a:pPr algn="dist"/>
            <a:r>
              <a:rPr lang="en-US" altLang="zh-CN" sz="1500" dirty="0">
                <a:solidFill>
                  <a:srgbClr val="404585"/>
                </a:solidFill>
                <a:latin typeface="造字工房悦黑演示版常规体" pitchFamily="50" charset="-122"/>
                <a:ea typeface="造字工房悦黑演示版常规体" pitchFamily="50" charset="-122"/>
              </a:rPr>
              <a:t>CLICK TO ADD UP YOUR TITLE HERE</a:t>
            </a:r>
            <a:endParaRPr lang="zh-CN" altLang="en-US" sz="1500" dirty="0">
              <a:solidFill>
                <a:srgbClr val="404585"/>
              </a:solidFill>
              <a:latin typeface="造字工房悦黑演示版常规体" pitchFamily="50" charset="-122"/>
              <a:ea typeface="造字工房悦黑演示版常规体" pitchFamily="50" charset="-122"/>
            </a:endParaRPr>
          </a:p>
        </p:txBody>
      </p:sp>
      <p:sp>
        <p:nvSpPr>
          <p:cNvPr id="12" name="文本框 11"/>
          <p:cNvSpPr txBox="1"/>
          <p:nvPr/>
        </p:nvSpPr>
        <p:spPr>
          <a:xfrm>
            <a:off x="2271712" y="1329541"/>
            <a:ext cx="935438" cy="2008242"/>
          </a:xfrm>
          <a:prstGeom prst="rect">
            <a:avLst/>
          </a:prstGeom>
          <a:noFill/>
        </p:spPr>
        <p:txBody>
          <a:bodyPr wrap="square" rtlCol="0">
            <a:spAutoFit/>
          </a:bodyPr>
          <a:lstStyle/>
          <a:p>
            <a:r>
              <a:rPr lang="en-US" altLang="zh-CN" sz="12450" dirty="0" smtClean="0">
                <a:solidFill>
                  <a:srgbClr val="404585"/>
                </a:solidFill>
                <a:latin typeface="Impact" panose="020B0806030902050204" pitchFamily="34" charset="0"/>
              </a:rPr>
              <a:t>4</a:t>
            </a:r>
            <a:endParaRPr lang="zh-CN" altLang="en-US" sz="12450" dirty="0">
              <a:solidFill>
                <a:srgbClr val="404585"/>
              </a:solidFill>
              <a:latin typeface="Impact" panose="020B0806030902050204" pitchFamily="34" charset="0"/>
            </a:endParaRPr>
          </a:p>
        </p:txBody>
      </p:sp>
    </p:spTree>
    <p:extLst>
      <p:ext uri="{BB962C8B-B14F-4D97-AF65-F5344CB8AC3E}">
        <p14:creationId xmlns:p14="http://schemas.microsoft.com/office/powerpoint/2010/main" val="29006138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52" presetClass="entr" presetSubtype="0" fill="hold" grpId="0" nodeType="clickEffect">
                                  <p:stCondLst>
                                    <p:cond delay="0"/>
                                  </p:stCondLst>
                                  <p:iterate type="lt">
                                    <p:tmPct val="26000"/>
                                  </p:iterate>
                                  <p:childTnLst>
                                    <p:set>
                                      <p:cBhvr>
                                        <p:cTn id="33" dur="1" fill="hold">
                                          <p:stCondLst>
                                            <p:cond delay="0"/>
                                          </p:stCondLst>
                                        </p:cTn>
                                        <p:tgtEl>
                                          <p:spTgt spid="8"/>
                                        </p:tgtEl>
                                        <p:attrNameLst>
                                          <p:attrName>style.visibility</p:attrName>
                                        </p:attrNameLst>
                                      </p:cBhvr>
                                      <p:to>
                                        <p:strVal val="visible"/>
                                      </p:to>
                                    </p:set>
                                    <p:animScale>
                                      <p:cBhvr>
                                        <p:cTn id="3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8"/>
                                        </p:tgtEl>
                                        <p:attrNameLst>
                                          <p:attrName>ppt_x</p:attrName>
                                          <p:attrName>ppt_y</p:attrName>
                                        </p:attrNameLst>
                                      </p:cBhvr>
                                    </p:animMotion>
                                    <p:animEffect transition="in" filter="fade">
                                      <p:cBhvr>
                                        <p:cTn id="36" dur="1000"/>
                                        <p:tgtEl>
                                          <p:spTgt spid="8"/>
                                        </p:tgtEl>
                                      </p:cBhvr>
                                    </p:animEffect>
                                  </p:childTnLst>
                                </p:cTn>
                              </p:par>
                              <p:par>
                                <p:cTn id="37" presetID="52" presetClass="entr" presetSubtype="0" fill="hold" grpId="0" nodeType="withEffect">
                                  <p:stCondLst>
                                    <p:cond delay="0"/>
                                  </p:stCondLst>
                                  <p:iterate type="lt">
                                    <p:tmPct val="5417"/>
                                  </p:iterate>
                                  <p:childTnLst>
                                    <p:set>
                                      <p:cBhvr>
                                        <p:cTn id="38" dur="1" fill="hold">
                                          <p:stCondLst>
                                            <p:cond delay="0"/>
                                          </p:stCondLst>
                                        </p:cTn>
                                        <p:tgtEl>
                                          <p:spTgt spid="11"/>
                                        </p:tgtEl>
                                        <p:attrNameLst>
                                          <p:attrName>style.visibility</p:attrName>
                                        </p:attrNameLst>
                                      </p:cBhvr>
                                      <p:to>
                                        <p:strVal val="visible"/>
                                      </p:to>
                                    </p:set>
                                    <p:animScale>
                                      <p:cBhvr>
                                        <p:cTn id="3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1"/>
                                        </p:tgtEl>
                                        <p:attrNameLst>
                                          <p:attrName>ppt_x</p:attrName>
                                          <p:attrName>ppt_y</p:attrName>
                                        </p:attrNameLst>
                                      </p:cBhvr>
                                    </p:animMotion>
                                    <p:animEffect transition="in" filter="fade">
                                      <p:cBhvr>
                                        <p:cTn id="4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animBg="1"/>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pic>
        <p:nvPicPr>
          <p:cNvPr id="9" name="图片 8"/>
          <p:cNvPicPr>
            <a:picLocks noChangeAspect="1"/>
          </p:cNvPicPr>
          <p:nvPr/>
        </p:nvPicPr>
        <p:blipFill>
          <a:blip r:embed="rId3" cstate="email"/>
          <a:srcRect/>
          <a:stretch>
            <a:fillRect/>
          </a:stretch>
        </p:blipFill>
        <p:spPr>
          <a:xfrm>
            <a:off x="7128013" y="1149227"/>
            <a:ext cx="1581590" cy="1603931"/>
          </a:xfrm>
          <a:custGeom>
            <a:avLst/>
            <a:gdLst>
              <a:gd name="connsiteX0" fmla="*/ 1039499 w 2108786"/>
              <a:gd name="connsiteY0" fmla="*/ 0 h 2138574"/>
              <a:gd name="connsiteX1" fmla="*/ 1126169 w 2108786"/>
              <a:gd name="connsiteY1" fmla="*/ 35900 h 2138574"/>
              <a:gd name="connsiteX2" fmla="*/ 2072886 w 2108786"/>
              <a:gd name="connsiteY2" fmla="*/ 982617 h 2138574"/>
              <a:gd name="connsiteX3" fmla="*/ 2072886 w 2108786"/>
              <a:gd name="connsiteY3" fmla="*/ 1155957 h 2138574"/>
              <a:gd name="connsiteX4" fmla="*/ 1126169 w 2108786"/>
              <a:gd name="connsiteY4" fmla="*/ 2102674 h 2138574"/>
              <a:gd name="connsiteX5" fmla="*/ 952829 w 2108786"/>
              <a:gd name="connsiteY5" fmla="*/ 2102674 h 2138574"/>
              <a:gd name="connsiteX6" fmla="*/ 6112 w 2108786"/>
              <a:gd name="connsiteY6" fmla="*/ 1155957 h 2138574"/>
              <a:gd name="connsiteX7" fmla="*/ 0 w 2108786"/>
              <a:gd name="connsiteY7" fmla="*/ 1146753 h 2138574"/>
              <a:gd name="connsiteX8" fmla="*/ 0 w 2108786"/>
              <a:gd name="connsiteY8" fmla="*/ 991821 h 2138574"/>
              <a:gd name="connsiteX9" fmla="*/ 6112 w 2108786"/>
              <a:gd name="connsiteY9" fmla="*/ 982617 h 2138574"/>
              <a:gd name="connsiteX10" fmla="*/ 952829 w 2108786"/>
              <a:gd name="connsiteY10" fmla="*/ 35900 h 2138574"/>
              <a:gd name="connsiteX11" fmla="*/ 1039499 w 2108786"/>
              <a:gd name="connsiteY11"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8786" h="2138574">
                <a:moveTo>
                  <a:pt x="1039499" y="0"/>
                </a:moveTo>
                <a:cubicBezTo>
                  <a:pt x="1070867" y="0"/>
                  <a:pt x="1102236" y="11967"/>
                  <a:pt x="1126169" y="35900"/>
                </a:cubicBezTo>
                <a:lnTo>
                  <a:pt x="2072886" y="982617"/>
                </a:lnTo>
                <a:cubicBezTo>
                  <a:pt x="2120753" y="1030484"/>
                  <a:pt x="2120753" y="1108090"/>
                  <a:pt x="2072886" y="1155957"/>
                </a:cubicBezTo>
                <a:lnTo>
                  <a:pt x="1126169" y="2102674"/>
                </a:lnTo>
                <a:cubicBezTo>
                  <a:pt x="1078302" y="2150541"/>
                  <a:pt x="1000696" y="2150541"/>
                  <a:pt x="952829" y="2102674"/>
                </a:cubicBezTo>
                <a:lnTo>
                  <a:pt x="6112" y="1155957"/>
                </a:lnTo>
                <a:lnTo>
                  <a:pt x="0" y="1146753"/>
                </a:lnTo>
                <a:lnTo>
                  <a:pt x="0" y="991821"/>
                </a:lnTo>
                <a:lnTo>
                  <a:pt x="6112" y="982617"/>
                </a:lnTo>
                <a:lnTo>
                  <a:pt x="952829" y="35900"/>
                </a:lnTo>
                <a:cubicBezTo>
                  <a:pt x="976763" y="11967"/>
                  <a:pt x="1008131" y="0"/>
                  <a:pt x="1039499" y="0"/>
                </a:cubicBezTo>
                <a:close/>
              </a:path>
            </a:pathLst>
          </a:custGeom>
        </p:spPr>
      </p:pic>
      <p:cxnSp>
        <p:nvCxnSpPr>
          <p:cNvPr id="10" name="直接连接符 9"/>
          <p:cNvCxnSpPr/>
          <p:nvPr/>
        </p:nvCxnSpPr>
        <p:spPr>
          <a:xfrm>
            <a:off x="3130346" y="1257274"/>
            <a:ext cx="472640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4" cstate="email"/>
          <a:srcRect/>
          <a:stretch>
            <a:fillRect/>
          </a:stretch>
        </p:blipFill>
        <p:spPr>
          <a:xfrm>
            <a:off x="5932939" y="2439394"/>
            <a:ext cx="1202948" cy="1202948"/>
          </a:xfrm>
          <a:custGeom>
            <a:avLst/>
            <a:gdLst>
              <a:gd name="connsiteX0" fmla="*/ 801965 w 1603930"/>
              <a:gd name="connsiteY0" fmla="*/ 0 h 1603931"/>
              <a:gd name="connsiteX1" fmla="*/ 866967 w 1603930"/>
              <a:gd name="connsiteY1" fmla="*/ 26924 h 1603931"/>
              <a:gd name="connsiteX2" fmla="*/ 1577006 w 1603930"/>
              <a:gd name="connsiteY2" fmla="*/ 736963 h 1603931"/>
              <a:gd name="connsiteX3" fmla="*/ 1577006 w 1603930"/>
              <a:gd name="connsiteY3" fmla="*/ 866967 h 1603931"/>
              <a:gd name="connsiteX4" fmla="*/ 866967 w 1603930"/>
              <a:gd name="connsiteY4" fmla="*/ 1577006 h 1603931"/>
              <a:gd name="connsiteX5" fmla="*/ 736963 w 1603930"/>
              <a:gd name="connsiteY5" fmla="*/ 1577006 h 1603931"/>
              <a:gd name="connsiteX6" fmla="*/ 26925 w 1603930"/>
              <a:gd name="connsiteY6" fmla="*/ 866967 h 1603931"/>
              <a:gd name="connsiteX7" fmla="*/ 26925 w 1603930"/>
              <a:gd name="connsiteY7" fmla="*/ 736963 h 1603931"/>
              <a:gd name="connsiteX8" fmla="*/ 736963 w 1603930"/>
              <a:gd name="connsiteY8" fmla="*/ 26924 h 1603931"/>
              <a:gd name="connsiteX9" fmla="*/ 801965 w 1603930"/>
              <a:gd name="connsiteY9" fmla="*/ 0 h 160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3930" h="1603931">
                <a:moveTo>
                  <a:pt x="801965" y="0"/>
                </a:moveTo>
                <a:cubicBezTo>
                  <a:pt x="825491" y="0"/>
                  <a:pt x="849017" y="8975"/>
                  <a:pt x="866967" y="26924"/>
                </a:cubicBezTo>
                <a:lnTo>
                  <a:pt x="1577006" y="736963"/>
                </a:lnTo>
                <a:cubicBezTo>
                  <a:pt x="1612905" y="772863"/>
                  <a:pt x="1612905" y="831068"/>
                  <a:pt x="1577006" y="866967"/>
                </a:cubicBezTo>
                <a:lnTo>
                  <a:pt x="866967" y="1577006"/>
                </a:lnTo>
                <a:cubicBezTo>
                  <a:pt x="831067" y="1612906"/>
                  <a:pt x="772863" y="1612906"/>
                  <a:pt x="736963" y="1577006"/>
                </a:cubicBezTo>
                <a:lnTo>
                  <a:pt x="26925" y="866967"/>
                </a:lnTo>
                <a:cubicBezTo>
                  <a:pt x="-8975" y="831068"/>
                  <a:pt x="-8975" y="772863"/>
                  <a:pt x="26925" y="736963"/>
                </a:cubicBezTo>
                <a:lnTo>
                  <a:pt x="736963" y="26924"/>
                </a:lnTo>
                <a:cubicBezTo>
                  <a:pt x="754913" y="8975"/>
                  <a:pt x="778439" y="0"/>
                  <a:pt x="801965" y="0"/>
                </a:cubicBezTo>
                <a:close/>
              </a:path>
            </a:pathLst>
          </a:custGeom>
        </p:spPr>
      </p:pic>
      <p:pic>
        <p:nvPicPr>
          <p:cNvPr id="12" name="图片 11"/>
          <p:cNvPicPr>
            <a:picLocks noChangeAspect="1"/>
          </p:cNvPicPr>
          <p:nvPr/>
        </p:nvPicPr>
        <p:blipFill>
          <a:blip r:embed="rId5" cstate="email"/>
          <a:srcRect/>
          <a:stretch>
            <a:fillRect/>
          </a:stretch>
        </p:blipFill>
        <p:spPr>
          <a:xfrm>
            <a:off x="6362725" y="3092326"/>
            <a:ext cx="1603931" cy="1603931"/>
          </a:xfrm>
          <a:custGeom>
            <a:avLst/>
            <a:gdLst>
              <a:gd name="connsiteX0" fmla="*/ 1069288 w 2138575"/>
              <a:gd name="connsiteY0" fmla="*/ 0 h 2138574"/>
              <a:gd name="connsiteX1" fmla="*/ 1155958 w 2138575"/>
              <a:gd name="connsiteY1" fmla="*/ 35900 h 2138574"/>
              <a:gd name="connsiteX2" fmla="*/ 2102675 w 2138575"/>
              <a:gd name="connsiteY2" fmla="*/ 982617 h 2138574"/>
              <a:gd name="connsiteX3" fmla="*/ 2102675 w 2138575"/>
              <a:gd name="connsiteY3" fmla="*/ 1155957 h 2138574"/>
              <a:gd name="connsiteX4" fmla="*/ 1155958 w 2138575"/>
              <a:gd name="connsiteY4" fmla="*/ 2102674 h 2138574"/>
              <a:gd name="connsiteX5" fmla="*/ 982618 w 2138575"/>
              <a:gd name="connsiteY5" fmla="*/ 2102674 h 2138574"/>
              <a:gd name="connsiteX6" fmla="*/ 35901 w 2138575"/>
              <a:gd name="connsiteY6" fmla="*/ 1155957 h 2138574"/>
              <a:gd name="connsiteX7" fmla="*/ 35901 w 2138575"/>
              <a:gd name="connsiteY7" fmla="*/ 982617 h 2138574"/>
              <a:gd name="connsiteX8" fmla="*/ 982618 w 2138575"/>
              <a:gd name="connsiteY8" fmla="*/ 35900 h 2138574"/>
              <a:gd name="connsiteX9" fmla="*/ 1069288 w 2138575"/>
              <a:gd name="connsiteY9"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38575" h="2138574">
                <a:moveTo>
                  <a:pt x="1069288" y="0"/>
                </a:moveTo>
                <a:cubicBezTo>
                  <a:pt x="1100656" y="0"/>
                  <a:pt x="1132025" y="11967"/>
                  <a:pt x="1155958" y="35900"/>
                </a:cubicBezTo>
                <a:lnTo>
                  <a:pt x="2102675" y="982617"/>
                </a:lnTo>
                <a:cubicBezTo>
                  <a:pt x="2150542" y="1030484"/>
                  <a:pt x="2150542" y="1108090"/>
                  <a:pt x="2102675" y="1155957"/>
                </a:cubicBezTo>
                <a:lnTo>
                  <a:pt x="1155958" y="2102674"/>
                </a:lnTo>
                <a:cubicBezTo>
                  <a:pt x="1108091" y="2150541"/>
                  <a:pt x="1030485" y="2150541"/>
                  <a:pt x="982618" y="2102674"/>
                </a:cubicBezTo>
                <a:lnTo>
                  <a:pt x="35901" y="1155957"/>
                </a:lnTo>
                <a:cubicBezTo>
                  <a:pt x="-11966" y="1108090"/>
                  <a:pt x="-11966" y="1030484"/>
                  <a:pt x="35901" y="982617"/>
                </a:cubicBezTo>
                <a:lnTo>
                  <a:pt x="982618" y="35900"/>
                </a:lnTo>
                <a:cubicBezTo>
                  <a:pt x="1006552" y="11967"/>
                  <a:pt x="1037920" y="0"/>
                  <a:pt x="1069288" y="0"/>
                </a:cubicBezTo>
                <a:close/>
              </a:path>
            </a:pathLst>
          </a:custGeom>
        </p:spPr>
      </p:pic>
      <p:pic>
        <p:nvPicPr>
          <p:cNvPr id="13" name="图片 12"/>
          <p:cNvPicPr>
            <a:picLocks noChangeAspect="1"/>
          </p:cNvPicPr>
          <p:nvPr/>
        </p:nvPicPr>
        <p:blipFill>
          <a:blip r:embed="rId6" cstate="email"/>
          <a:srcRect/>
          <a:stretch>
            <a:fillRect/>
          </a:stretch>
        </p:blipFill>
        <p:spPr>
          <a:xfrm>
            <a:off x="5586499" y="1257277"/>
            <a:ext cx="1367891" cy="1367891"/>
          </a:xfrm>
          <a:custGeom>
            <a:avLst/>
            <a:gdLst>
              <a:gd name="connsiteX0" fmla="*/ 911928 w 1823855"/>
              <a:gd name="connsiteY0" fmla="*/ 0 h 1823854"/>
              <a:gd name="connsiteX1" fmla="*/ 985843 w 1823855"/>
              <a:gd name="connsiteY1" fmla="*/ 30616 h 1823854"/>
              <a:gd name="connsiteX2" fmla="*/ 1793239 w 1823855"/>
              <a:gd name="connsiteY2" fmla="*/ 838012 h 1823854"/>
              <a:gd name="connsiteX3" fmla="*/ 1793239 w 1823855"/>
              <a:gd name="connsiteY3" fmla="*/ 985842 h 1823854"/>
              <a:gd name="connsiteX4" fmla="*/ 985843 w 1823855"/>
              <a:gd name="connsiteY4" fmla="*/ 1793238 h 1823854"/>
              <a:gd name="connsiteX5" fmla="*/ 838013 w 1823855"/>
              <a:gd name="connsiteY5" fmla="*/ 1793238 h 1823854"/>
              <a:gd name="connsiteX6" fmla="*/ 30617 w 1823855"/>
              <a:gd name="connsiteY6" fmla="*/ 985842 h 1823854"/>
              <a:gd name="connsiteX7" fmla="*/ 30617 w 1823855"/>
              <a:gd name="connsiteY7" fmla="*/ 838012 h 1823854"/>
              <a:gd name="connsiteX8" fmla="*/ 838013 w 1823855"/>
              <a:gd name="connsiteY8" fmla="*/ 30616 h 1823854"/>
              <a:gd name="connsiteX9" fmla="*/ 911928 w 1823855"/>
              <a:gd name="connsiteY9" fmla="*/ 0 h 1823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3855" h="1823854">
                <a:moveTo>
                  <a:pt x="911928" y="0"/>
                </a:moveTo>
                <a:cubicBezTo>
                  <a:pt x="938680" y="0"/>
                  <a:pt x="965432" y="10205"/>
                  <a:pt x="985843" y="30616"/>
                </a:cubicBezTo>
                <a:lnTo>
                  <a:pt x="1793239" y="838012"/>
                </a:lnTo>
                <a:cubicBezTo>
                  <a:pt x="1834061" y="878834"/>
                  <a:pt x="1834061" y="945020"/>
                  <a:pt x="1793239" y="985842"/>
                </a:cubicBezTo>
                <a:lnTo>
                  <a:pt x="985843" y="1793238"/>
                </a:lnTo>
                <a:cubicBezTo>
                  <a:pt x="945021" y="1834060"/>
                  <a:pt x="878835" y="1834060"/>
                  <a:pt x="838013" y="1793238"/>
                </a:cubicBezTo>
                <a:lnTo>
                  <a:pt x="30617" y="985842"/>
                </a:lnTo>
                <a:cubicBezTo>
                  <a:pt x="-10205" y="945020"/>
                  <a:pt x="-10205" y="878834"/>
                  <a:pt x="30617" y="838012"/>
                </a:cubicBezTo>
                <a:lnTo>
                  <a:pt x="838013" y="30616"/>
                </a:lnTo>
                <a:cubicBezTo>
                  <a:pt x="858424" y="10205"/>
                  <a:pt x="885176" y="0"/>
                  <a:pt x="911928" y="0"/>
                </a:cubicBezTo>
                <a:close/>
              </a:path>
            </a:pathLst>
          </a:custGeom>
        </p:spPr>
      </p:pic>
      <p:cxnSp>
        <p:nvCxnSpPr>
          <p:cNvPr id="14" name="直接连接符 13"/>
          <p:cNvCxnSpPr/>
          <p:nvPr/>
        </p:nvCxnSpPr>
        <p:spPr>
          <a:xfrm>
            <a:off x="5006955" y="2168294"/>
            <a:ext cx="1159087"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324964" y="3189616"/>
            <a:ext cx="194547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738717" y="4310498"/>
            <a:ext cx="338929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513595" y="1082522"/>
            <a:ext cx="1616751" cy="369332"/>
          </a:xfrm>
          <a:prstGeom prst="rect">
            <a:avLst/>
          </a:prstGeom>
          <a:noFill/>
        </p:spPr>
        <p:txBody>
          <a:bodyPr wrap="square" rtlCol="0">
            <a:spAutoFit/>
          </a:bodyPr>
          <a:lstStyle/>
          <a:p>
            <a:pPr algn="r"/>
            <a:r>
              <a:rPr lang="zh-CN" altLang="en-US" sz="1800" dirty="0">
                <a:solidFill>
                  <a:srgbClr val="404585"/>
                </a:solidFill>
                <a:latin typeface="+mj-ea"/>
                <a:ea typeface="+mj-ea"/>
              </a:rPr>
              <a:t>点击添加标题</a:t>
            </a:r>
          </a:p>
        </p:txBody>
      </p:sp>
      <p:sp>
        <p:nvSpPr>
          <p:cNvPr id="18" name="文本框 17"/>
          <p:cNvSpPr txBox="1"/>
          <p:nvPr/>
        </p:nvSpPr>
        <p:spPr>
          <a:xfrm>
            <a:off x="305994" y="1351887"/>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sp>
        <p:nvSpPr>
          <p:cNvPr id="19" name="文本框 18"/>
          <p:cNvSpPr txBox="1"/>
          <p:nvPr/>
        </p:nvSpPr>
        <p:spPr>
          <a:xfrm>
            <a:off x="3372986" y="1985525"/>
            <a:ext cx="1616751" cy="369332"/>
          </a:xfrm>
          <a:prstGeom prst="rect">
            <a:avLst/>
          </a:prstGeom>
          <a:noFill/>
        </p:spPr>
        <p:txBody>
          <a:bodyPr wrap="square" rtlCol="0">
            <a:spAutoFit/>
          </a:bodyPr>
          <a:lstStyle/>
          <a:p>
            <a:pPr algn="r"/>
            <a:r>
              <a:rPr lang="zh-CN" altLang="en-US" sz="1800" dirty="0">
                <a:solidFill>
                  <a:srgbClr val="404585"/>
                </a:solidFill>
                <a:latin typeface="+mj-ea"/>
                <a:ea typeface="+mj-ea"/>
              </a:rPr>
              <a:t>点击添加标题</a:t>
            </a:r>
          </a:p>
        </p:txBody>
      </p:sp>
      <p:sp>
        <p:nvSpPr>
          <p:cNvPr id="20" name="文本框 19"/>
          <p:cNvSpPr txBox="1"/>
          <p:nvPr/>
        </p:nvSpPr>
        <p:spPr>
          <a:xfrm>
            <a:off x="2165383" y="2254892"/>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sp>
        <p:nvSpPr>
          <p:cNvPr id="21" name="文本框 20"/>
          <p:cNvSpPr txBox="1"/>
          <p:nvPr/>
        </p:nvSpPr>
        <p:spPr>
          <a:xfrm>
            <a:off x="2689118" y="3022097"/>
            <a:ext cx="1616751" cy="369332"/>
          </a:xfrm>
          <a:prstGeom prst="rect">
            <a:avLst/>
          </a:prstGeom>
          <a:noFill/>
        </p:spPr>
        <p:txBody>
          <a:bodyPr wrap="square" rtlCol="0">
            <a:spAutoFit/>
          </a:bodyPr>
          <a:lstStyle/>
          <a:p>
            <a:pPr algn="r"/>
            <a:r>
              <a:rPr lang="zh-CN" altLang="en-US" sz="1800" dirty="0">
                <a:solidFill>
                  <a:srgbClr val="404585"/>
                </a:solidFill>
                <a:latin typeface="+mj-ea"/>
                <a:ea typeface="+mj-ea"/>
              </a:rPr>
              <a:t>点击添加标题</a:t>
            </a:r>
          </a:p>
        </p:txBody>
      </p:sp>
      <p:sp>
        <p:nvSpPr>
          <p:cNvPr id="22" name="文本框 21"/>
          <p:cNvSpPr txBox="1"/>
          <p:nvPr/>
        </p:nvSpPr>
        <p:spPr>
          <a:xfrm>
            <a:off x="1481518" y="3291464"/>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sp>
        <p:nvSpPr>
          <p:cNvPr id="23" name="文本框 22"/>
          <p:cNvSpPr txBox="1"/>
          <p:nvPr/>
        </p:nvSpPr>
        <p:spPr>
          <a:xfrm>
            <a:off x="2091896" y="4135013"/>
            <a:ext cx="1616751" cy="369332"/>
          </a:xfrm>
          <a:prstGeom prst="rect">
            <a:avLst/>
          </a:prstGeom>
          <a:noFill/>
        </p:spPr>
        <p:txBody>
          <a:bodyPr wrap="square" rtlCol="0">
            <a:spAutoFit/>
          </a:bodyPr>
          <a:lstStyle/>
          <a:p>
            <a:pPr algn="r"/>
            <a:r>
              <a:rPr lang="zh-CN" altLang="en-US" sz="1800" dirty="0">
                <a:solidFill>
                  <a:srgbClr val="404585"/>
                </a:solidFill>
                <a:latin typeface="+mj-ea"/>
                <a:ea typeface="+mj-ea"/>
              </a:rPr>
              <a:t>点击添加标题</a:t>
            </a:r>
          </a:p>
        </p:txBody>
      </p:sp>
      <p:sp>
        <p:nvSpPr>
          <p:cNvPr id="24" name="文本框 23"/>
          <p:cNvSpPr txBox="1"/>
          <p:nvPr/>
        </p:nvSpPr>
        <p:spPr>
          <a:xfrm>
            <a:off x="884294" y="4404380"/>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grpSp>
        <p:nvGrpSpPr>
          <p:cNvPr id="25" name="组合 24"/>
          <p:cNvGrpSpPr/>
          <p:nvPr/>
        </p:nvGrpSpPr>
        <p:grpSpPr>
          <a:xfrm>
            <a:off x="7167193" y="2555407"/>
            <a:ext cx="676556" cy="676556"/>
            <a:chOff x="9556258" y="3407207"/>
            <a:chExt cx="902074" cy="902074"/>
          </a:xfrm>
        </p:grpSpPr>
        <p:sp>
          <p:nvSpPr>
            <p:cNvPr id="26" name="矩形: 圆角 15"/>
            <p:cNvSpPr/>
            <p:nvPr/>
          </p:nvSpPr>
          <p:spPr>
            <a:xfrm rot="2700000">
              <a:off x="9556258" y="3407207"/>
              <a:ext cx="902074" cy="902074"/>
            </a:xfrm>
            <a:prstGeom prst="roundRect">
              <a:avLst>
                <a:gd name="adj" fmla="val 7738"/>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7" name="组合 26"/>
            <p:cNvGrpSpPr/>
            <p:nvPr/>
          </p:nvGrpSpPr>
          <p:grpSpPr>
            <a:xfrm>
              <a:off x="9850580" y="3747352"/>
              <a:ext cx="341222" cy="237970"/>
              <a:chOff x="1851176" y="968427"/>
              <a:chExt cx="499230" cy="348166"/>
            </a:xfrm>
            <a:solidFill>
              <a:schemeClr val="bg1"/>
            </a:solidFill>
          </p:grpSpPr>
          <p:sp>
            <p:nvSpPr>
              <p:cNvPr id="28" name="Freeform 73"/>
              <p:cNvSpPr>
                <a:spLocks noEditPoints="1"/>
              </p:cNvSpPr>
              <p:nvPr/>
            </p:nvSpPr>
            <p:spPr bwMode="auto">
              <a:xfrm>
                <a:off x="1851176"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 name="Freeform 74"/>
              <p:cNvSpPr>
                <a:spLocks noEditPoints="1"/>
              </p:cNvSpPr>
              <p:nvPr/>
            </p:nvSpPr>
            <p:spPr bwMode="auto">
              <a:xfrm>
                <a:off x="1995920"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0" name="Freeform 75"/>
              <p:cNvSpPr/>
              <p:nvPr/>
            </p:nvSpPr>
            <p:spPr bwMode="auto">
              <a:xfrm>
                <a:off x="2109668" y="987084"/>
                <a:ext cx="240738" cy="329509"/>
              </a:xfrm>
              <a:custGeom>
                <a:avLst/>
                <a:gdLst>
                  <a:gd name="T0" fmla="*/ 387 w 1065"/>
                  <a:gd name="T1" fmla="*/ 16 h 1462"/>
                  <a:gd name="T2" fmla="*/ 44 w 1065"/>
                  <a:gd name="T3" fmla="*/ 189 h 1462"/>
                  <a:gd name="T4" fmla="*/ 16 w 1065"/>
                  <a:gd name="T5" fmla="*/ 275 h 1462"/>
                  <a:gd name="T6" fmla="*/ 592 w 1065"/>
                  <a:gd name="T7" fmla="*/ 1418 h 1462"/>
                  <a:gd name="T8" fmla="*/ 678 w 1065"/>
                  <a:gd name="T9" fmla="*/ 1446 h 1462"/>
                  <a:gd name="T10" fmla="*/ 1021 w 1065"/>
                  <a:gd name="T11" fmla="*/ 1273 h 1462"/>
                  <a:gd name="T12" fmla="*/ 1049 w 1065"/>
                  <a:gd name="T13" fmla="*/ 1187 h 1462"/>
                  <a:gd name="T14" fmla="*/ 473 w 1065"/>
                  <a:gd name="T15" fmla="*/ 44 h 1462"/>
                  <a:gd name="T16" fmla="*/ 387 w 1065"/>
                  <a:gd name="T17" fmla="*/ 16 h 1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5" h="1462">
                    <a:moveTo>
                      <a:pt x="387" y="16"/>
                    </a:moveTo>
                    <a:cubicBezTo>
                      <a:pt x="44" y="189"/>
                      <a:pt x="44" y="189"/>
                      <a:pt x="44" y="189"/>
                    </a:cubicBezTo>
                    <a:cubicBezTo>
                      <a:pt x="13" y="205"/>
                      <a:pt x="0" y="243"/>
                      <a:pt x="16" y="275"/>
                    </a:cubicBezTo>
                    <a:cubicBezTo>
                      <a:pt x="592" y="1418"/>
                      <a:pt x="592" y="1418"/>
                      <a:pt x="592" y="1418"/>
                    </a:cubicBezTo>
                    <a:cubicBezTo>
                      <a:pt x="608" y="1449"/>
                      <a:pt x="646" y="1462"/>
                      <a:pt x="678" y="1446"/>
                    </a:cubicBezTo>
                    <a:cubicBezTo>
                      <a:pt x="1021" y="1273"/>
                      <a:pt x="1021" y="1273"/>
                      <a:pt x="1021" y="1273"/>
                    </a:cubicBezTo>
                    <a:cubicBezTo>
                      <a:pt x="1052" y="1258"/>
                      <a:pt x="1065" y="1219"/>
                      <a:pt x="1049" y="1187"/>
                    </a:cubicBezTo>
                    <a:cubicBezTo>
                      <a:pt x="473" y="44"/>
                      <a:pt x="473" y="44"/>
                      <a:pt x="473" y="44"/>
                    </a:cubicBezTo>
                    <a:cubicBezTo>
                      <a:pt x="457" y="13"/>
                      <a:pt x="419" y="0"/>
                      <a:pt x="38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1" name="Oval 76"/>
              <p:cNvSpPr>
                <a:spLocks noChangeArrowheads="1"/>
              </p:cNvSpPr>
              <p:nvPr/>
            </p:nvSpPr>
            <p:spPr bwMode="auto">
              <a:xfrm>
                <a:off x="2241773" y="1285598"/>
                <a:ext cx="29190" cy="28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grpSp>
        <p:nvGrpSpPr>
          <p:cNvPr id="32" name="组合 31"/>
          <p:cNvGrpSpPr/>
          <p:nvPr/>
        </p:nvGrpSpPr>
        <p:grpSpPr>
          <a:xfrm>
            <a:off x="6686769" y="2063077"/>
            <a:ext cx="675000" cy="675000"/>
            <a:chOff x="8915692" y="2750769"/>
            <a:chExt cx="900000" cy="900000"/>
          </a:xfrm>
        </p:grpSpPr>
        <p:sp>
          <p:nvSpPr>
            <p:cNvPr id="33" name="矩形: 圆角 12"/>
            <p:cNvSpPr/>
            <p:nvPr/>
          </p:nvSpPr>
          <p:spPr>
            <a:xfrm rot="2700000">
              <a:off x="8915692" y="2750769"/>
              <a:ext cx="900000" cy="900000"/>
            </a:xfrm>
            <a:prstGeom prst="roundRect">
              <a:avLst>
                <a:gd name="adj" fmla="val 7738"/>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Freeform 84"/>
            <p:cNvSpPr/>
            <p:nvPr/>
          </p:nvSpPr>
          <p:spPr bwMode="auto">
            <a:xfrm>
              <a:off x="9211720" y="3039213"/>
              <a:ext cx="283858" cy="323112"/>
            </a:xfrm>
            <a:custGeom>
              <a:avLst/>
              <a:gdLst>
                <a:gd name="T0" fmla="*/ 1664 w 1792"/>
                <a:gd name="T1" fmla="*/ 256 h 2048"/>
                <a:gd name="T2" fmla="*/ 1664 w 1792"/>
                <a:gd name="T3" fmla="*/ 1920 h 2048"/>
                <a:gd name="T4" fmla="*/ 320 w 1792"/>
                <a:gd name="T5" fmla="*/ 1920 h 2048"/>
                <a:gd name="T6" fmla="*/ 128 w 1792"/>
                <a:gd name="T7" fmla="*/ 1728 h 2048"/>
                <a:gd name="T8" fmla="*/ 320 w 1792"/>
                <a:gd name="T9" fmla="*/ 1536 h 2048"/>
                <a:gd name="T10" fmla="*/ 1536 w 1792"/>
                <a:gd name="T11" fmla="*/ 1536 h 2048"/>
                <a:gd name="T12" fmla="*/ 1536 w 1792"/>
                <a:gd name="T13" fmla="*/ 0 h 2048"/>
                <a:gd name="T14" fmla="*/ 256 w 1792"/>
                <a:gd name="T15" fmla="*/ 0 h 2048"/>
                <a:gd name="T16" fmla="*/ 0 w 1792"/>
                <a:gd name="T17" fmla="*/ 256 h 2048"/>
                <a:gd name="T18" fmla="*/ 0 w 1792"/>
                <a:gd name="T19" fmla="*/ 1792 h 2048"/>
                <a:gd name="T20" fmla="*/ 256 w 1792"/>
                <a:gd name="T21" fmla="*/ 2048 h 2048"/>
                <a:gd name="T22" fmla="*/ 1792 w 1792"/>
                <a:gd name="T23" fmla="*/ 2048 h 2048"/>
                <a:gd name="T24" fmla="*/ 1792 w 1792"/>
                <a:gd name="T25" fmla="*/ 256 h 2048"/>
                <a:gd name="T26" fmla="*/ 1664 w 1792"/>
                <a:gd name="T27" fmla="*/ 256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92" h="2048">
                  <a:moveTo>
                    <a:pt x="1664" y="256"/>
                  </a:moveTo>
                  <a:cubicBezTo>
                    <a:pt x="1664" y="1920"/>
                    <a:pt x="1664" y="1920"/>
                    <a:pt x="1664" y="1920"/>
                  </a:cubicBezTo>
                  <a:cubicBezTo>
                    <a:pt x="320" y="1920"/>
                    <a:pt x="320" y="1920"/>
                    <a:pt x="320" y="1920"/>
                  </a:cubicBezTo>
                  <a:cubicBezTo>
                    <a:pt x="214" y="1920"/>
                    <a:pt x="128" y="1834"/>
                    <a:pt x="128" y="1728"/>
                  </a:cubicBezTo>
                  <a:cubicBezTo>
                    <a:pt x="128" y="1622"/>
                    <a:pt x="214" y="1536"/>
                    <a:pt x="320" y="1536"/>
                  </a:cubicBezTo>
                  <a:cubicBezTo>
                    <a:pt x="1536" y="1536"/>
                    <a:pt x="1536" y="1536"/>
                    <a:pt x="1536" y="1536"/>
                  </a:cubicBezTo>
                  <a:cubicBezTo>
                    <a:pt x="1536" y="0"/>
                    <a:pt x="1536" y="0"/>
                    <a:pt x="1536" y="0"/>
                  </a:cubicBezTo>
                  <a:cubicBezTo>
                    <a:pt x="256" y="0"/>
                    <a:pt x="256" y="0"/>
                    <a:pt x="256" y="0"/>
                  </a:cubicBezTo>
                  <a:cubicBezTo>
                    <a:pt x="115" y="0"/>
                    <a:pt x="0" y="115"/>
                    <a:pt x="0" y="256"/>
                  </a:cubicBezTo>
                  <a:cubicBezTo>
                    <a:pt x="0" y="1792"/>
                    <a:pt x="0" y="1792"/>
                    <a:pt x="0" y="1792"/>
                  </a:cubicBezTo>
                  <a:cubicBezTo>
                    <a:pt x="0" y="1933"/>
                    <a:pt x="115" y="2048"/>
                    <a:pt x="256" y="2048"/>
                  </a:cubicBezTo>
                  <a:cubicBezTo>
                    <a:pt x="1792" y="2048"/>
                    <a:pt x="1792" y="2048"/>
                    <a:pt x="1792" y="2048"/>
                  </a:cubicBezTo>
                  <a:cubicBezTo>
                    <a:pt x="1792" y="256"/>
                    <a:pt x="1792" y="256"/>
                    <a:pt x="1792" y="256"/>
                  </a:cubicBezTo>
                  <a:lnTo>
                    <a:pt x="1664" y="256"/>
                  </a:ln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5" name="组合 34"/>
          <p:cNvGrpSpPr/>
          <p:nvPr/>
        </p:nvGrpSpPr>
        <p:grpSpPr>
          <a:xfrm>
            <a:off x="6612918" y="957621"/>
            <a:ext cx="837000" cy="837000"/>
            <a:chOff x="8817224" y="1276828"/>
            <a:chExt cx="1116000" cy="1116000"/>
          </a:xfrm>
        </p:grpSpPr>
        <p:sp>
          <p:nvSpPr>
            <p:cNvPr id="36" name="矩形: 圆角 8"/>
            <p:cNvSpPr/>
            <p:nvPr/>
          </p:nvSpPr>
          <p:spPr>
            <a:xfrm rot="2700000">
              <a:off x="8817224" y="1276828"/>
              <a:ext cx="1116000" cy="1116000"/>
            </a:xfrm>
            <a:prstGeom prst="roundRect">
              <a:avLst>
                <a:gd name="adj" fmla="val 7738"/>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7" name="Freeform 140"/>
            <p:cNvSpPr>
              <a:spLocks noEditPoints="1"/>
            </p:cNvSpPr>
            <p:nvPr/>
          </p:nvSpPr>
          <p:spPr bwMode="auto">
            <a:xfrm>
              <a:off x="9136768" y="1611375"/>
              <a:ext cx="457848" cy="455920"/>
            </a:xfrm>
            <a:custGeom>
              <a:avLst/>
              <a:gdLst>
                <a:gd name="T0" fmla="*/ 1024 w 2048"/>
                <a:gd name="T1" fmla="*/ 0 h 2048"/>
                <a:gd name="T2" fmla="*/ 0 w 2048"/>
                <a:gd name="T3" fmla="*/ 1024 h 2048"/>
                <a:gd name="T4" fmla="*/ 1024 w 2048"/>
                <a:gd name="T5" fmla="*/ 2048 h 2048"/>
                <a:gd name="T6" fmla="*/ 2048 w 2048"/>
                <a:gd name="T7" fmla="*/ 1024 h 2048"/>
                <a:gd name="T8" fmla="*/ 1024 w 2048"/>
                <a:gd name="T9" fmla="*/ 0 h 2048"/>
                <a:gd name="T10" fmla="*/ 1317 w 2048"/>
                <a:gd name="T11" fmla="*/ 1499 h 2048"/>
                <a:gd name="T12" fmla="*/ 896 w 2048"/>
                <a:gd name="T13" fmla="*/ 1077 h 2048"/>
                <a:gd name="T14" fmla="*/ 896 w 2048"/>
                <a:gd name="T15" fmla="*/ 512 h 2048"/>
                <a:gd name="T16" fmla="*/ 1152 w 2048"/>
                <a:gd name="T17" fmla="*/ 512 h 2048"/>
                <a:gd name="T18" fmla="*/ 1152 w 2048"/>
                <a:gd name="T19" fmla="*/ 971 h 2048"/>
                <a:gd name="T20" fmla="*/ 1499 w 2048"/>
                <a:gd name="T21" fmla="*/ 1317 h 2048"/>
                <a:gd name="T22" fmla="*/ 1317 w 2048"/>
                <a:gd name="T23" fmla="*/ 1499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8" h="2048">
                  <a:moveTo>
                    <a:pt x="1024" y="0"/>
                  </a:moveTo>
                  <a:cubicBezTo>
                    <a:pt x="458" y="0"/>
                    <a:pt x="0" y="458"/>
                    <a:pt x="0" y="1024"/>
                  </a:cubicBezTo>
                  <a:cubicBezTo>
                    <a:pt x="0" y="1590"/>
                    <a:pt x="458" y="2048"/>
                    <a:pt x="1024" y="2048"/>
                  </a:cubicBezTo>
                  <a:cubicBezTo>
                    <a:pt x="1590" y="2048"/>
                    <a:pt x="2048" y="1590"/>
                    <a:pt x="2048" y="1024"/>
                  </a:cubicBezTo>
                  <a:cubicBezTo>
                    <a:pt x="2048" y="458"/>
                    <a:pt x="1590" y="0"/>
                    <a:pt x="1024" y="0"/>
                  </a:cubicBezTo>
                  <a:close/>
                  <a:moveTo>
                    <a:pt x="1317" y="1499"/>
                  </a:moveTo>
                  <a:cubicBezTo>
                    <a:pt x="896" y="1077"/>
                    <a:pt x="896" y="1077"/>
                    <a:pt x="896" y="1077"/>
                  </a:cubicBezTo>
                  <a:cubicBezTo>
                    <a:pt x="896" y="512"/>
                    <a:pt x="896" y="512"/>
                    <a:pt x="896" y="512"/>
                  </a:cubicBezTo>
                  <a:cubicBezTo>
                    <a:pt x="1152" y="512"/>
                    <a:pt x="1152" y="512"/>
                    <a:pt x="1152" y="512"/>
                  </a:cubicBezTo>
                  <a:cubicBezTo>
                    <a:pt x="1152" y="971"/>
                    <a:pt x="1152" y="971"/>
                    <a:pt x="1152" y="971"/>
                  </a:cubicBezTo>
                  <a:cubicBezTo>
                    <a:pt x="1499" y="1317"/>
                    <a:pt x="1499" y="1317"/>
                    <a:pt x="1499" y="1317"/>
                  </a:cubicBezTo>
                  <a:cubicBezTo>
                    <a:pt x="1317" y="1499"/>
                    <a:pt x="1317" y="1499"/>
                    <a:pt x="1317" y="1499"/>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8" name="组合 37"/>
          <p:cNvGrpSpPr/>
          <p:nvPr/>
        </p:nvGrpSpPr>
        <p:grpSpPr>
          <a:xfrm>
            <a:off x="7689242" y="2967396"/>
            <a:ext cx="837000" cy="837000"/>
            <a:chOff x="10252323" y="3956528"/>
            <a:chExt cx="1116000" cy="1116000"/>
          </a:xfrm>
        </p:grpSpPr>
        <p:sp>
          <p:nvSpPr>
            <p:cNvPr id="39" name="矩形: 圆角 17"/>
            <p:cNvSpPr/>
            <p:nvPr/>
          </p:nvSpPr>
          <p:spPr>
            <a:xfrm rot="2700000">
              <a:off x="10252323" y="3956528"/>
              <a:ext cx="1116000" cy="1116000"/>
            </a:xfrm>
            <a:prstGeom prst="roundRect">
              <a:avLst>
                <a:gd name="adj" fmla="val 7738"/>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Freeform 37"/>
            <p:cNvSpPr>
              <a:spLocks noEditPoints="1"/>
            </p:cNvSpPr>
            <p:nvPr/>
          </p:nvSpPr>
          <p:spPr bwMode="auto">
            <a:xfrm>
              <a:off x="10644054" y="4323212"/>
              <a:ext cx="342750" cy="382632"/>
            </a:xfrm>
            <a:custGeom>
              <a:avLst/>
              <a:gdLst>
                <a:gd name="T0" fmla="*/ 896 w 1826"/>
                <a:gd name="T1" fmla="*/ 1152 h 2048"/>
                <a:gd name="T2" fmla="*/ 896 w 1826"/>
                <a:gd name="T3" fmla="*/ 256 h 2048"/>
                <a:gd name="T4" fmla="*/ 0 w 1826"/>
                <a:gd name="T5" fmla="*/ 1152 h 2048"/>
                <a:gd name="T6" fmla="*/ 896 w 1826"/>
                <a:gd name="T7" fmla="*/ 2048 h 2048"/>
                <a:gd name="T8" fmla="*/ 1792 w 1826"/>
                <a:gd name="T9" fmla="*/ 1152 h 2048"/>
                <a:gd name="T10" fmla="*/ 1698 w 1826"/>
                <a:gd name="T11" fmla="*/ 751 h 2048"/>
                <a:gd name="T12" fmla="*/ 896 w 1826"/>
                <a:gd name="T13" fmla="*/ 1152 h 2048"/>
                <a:gd name="T14" fmla="*/ 1826 w 1826"/>
                <a:gd name="T15" fmla="*/ 495 h 2048"/>
                <a:gd name="T16" fmla="*/ 1024 w 1826"/>
                <a:gd name="T17" fmla="*/ 0 h 2048"/>
                <a:gd name="T18" fmla="*/ 1024 w 1826"/>
                <a:gd name="T19" fmla="*/ 896 h 2048"/>
                <a:gd name="T20" fmla="*/ 1826 w 1826"/>
                <a:gd name="T21" fmla="*/ 495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6" h="2048">
                  <a:moveTo>
                    <a:pt x="896" y="1152"/>
                  </a:moveTo>
                  <a:cubicBezTo>
                    <a:pt x="896" y="256"/>
                    <a:pt x="896" y="256"/>
                    <a:pt x="896" y="256"/>
                  </a:cubicBezTo>
                  <a:cubicBezTo>
                    <a:pt x="401" y="256"/>
                    <a:pt x="0" y="657"/>
                    <a:pt x="0" y="1152"/>
                  </a:cubicBezTo>
                  <a:cubicBezTo>
                    <a:pt x="0" y="1647"/>
                    <a:pt x="401" y="2048"/>
                    <a:pt x="896" y="2048"/>
                  </a:cubicBezTo>
                  <a:cubicBezTo>
                    <a:pt x="1391" y="2048"/>
                    <a:pt x="1792" y="1647"/>
                    <a:pt x="1792" y="1152"/>
                  </a:cubicBezTo>
                  <a:cubicBezTo>
                    <a:pt x="1792" y="1008"/>
                    <a:pt x="1758" y="872"/>
                    <a:pt x="1698" y="751"/>
                  </a:cubicBezTo>
                  <a:cubicBezTo>
                    <a:pt x="896" y="1152"/>
                    <a:pt x="896" y="1152"/>
                    <a:pt x="896" y="1152"/>
                  </a:cubicBezTo>
                  <a:close/>
                  <a:moveTo>
                    <a:pt x="1826" y="495"/>
                  </a:moveTo>
                  <a:cubicBezTo>
                    <a:pt x="1678" y="202"/>
                    <a:pt x="1375" y="0"/>
                    <a:pt x="1024" y="0"/>
                  </a:cubicBezTo>
                  <a:cubicBezTo>
                    <a:pt x="1024" y="896"/>
                    <a:pt x="1024" y="896"/>
                    <a:pt x="1024" y="896"/>
                  </a:cubicBezTo>
                  <a:lnTo>
                    <a:pt x="1826" y="495"/>
                  </a:ln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5550451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decel="10000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1+#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5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1+#ppt_w/2"/>
                                          </p:val>
                                        </p:tav>
                                        <p:tav tm="100000">
                                          <p:val>
                                            <p:strVal val="#ppt_x"/>
                                          </p:val>
                                        </p:tav>
                                      </p:tavLst>
                                    </p:anim>
                                    <p:anim calcmode="lin" valueType="num">
                                      <p:cBhvr additive="base">
                                        <p:cTn id="17" dur="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7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1+#ppt_w/2"/>
                                          </p:val>
                                        </p:tav>
                                        <p:tav tm="100000">
                                          <p:val>
                                            <p:strVal val="#ppt_x"/>
                                          </p:val>
                                        </p:tav>
                                      </p:tavLst>
                                    </p:anim>
                                    <p:anim calcmode="lin" valueType="num">
                                      <p:cBhvr additive="base">
                                        <p:cTn id="25" dur="5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10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125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150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1+#ppt_w/2"/>
                                          </p:val>
                                        </p:tav>
                                        <p:tav tm="100000">
                                          <p:val>
                                            <p:strVal val="#ppt_x"/>
                                          </p:val>
                                        </p:tav>
                                      </p:tavLst>
                                    </p:anim>
                                    <p:anim calcmode="lin" valueType="num">
                                      <p:cBhvr additive="base">
                                        <p:cTn id="37" dur="500" fill="hold"/>
                                        <p:tgtEl>
                                          <p:spTgt spid="25"/>
                                        </p:tgtEl>
                                        <p:attrNameLst>
                                          <p:attrName>ppt_y</p:attrName>
                                        </p:attrNameLst>
                                      </p:cBhvr>
                                      <p:tavLst>
                                        <p:tav tm="0">
                                          <p:val>
                                            <p:strVal val="#ppt_y"/>
                                          </p:val>
                                        </p:tav>
                                        <p:tav tm="100000">
                                          <p:val>
                                            <p:strVal val="#ppt_y"/>
                                          </p:val>
                                        </p:tav>
                                      </p:tavLst>
                                    </p:anim>
                                  </p:childTnLst>
                                </p:cTn>
                              </p:par>
                              <p:par>
                                <p:cTn id="38" presetID="2" presetClass="entr" presetSubtype="2" decel="100000" fill="hold" nodeType="withEffect">
                                  <p:stCondLst>
                                    <p:cond delay="175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500" fill="hold"/>
                                        <p:tgtEl>
                                          <p:spTgt spid="38"/>
                                        </p:tgtEl>
                                        <p:attrNameLst>
                                          <p:attrName>ppt_x</p:attrName>
                                        </p:attrNameLst>
                                      </p:cBhvr>
                                      <p:tavLst>
                                        <p:tav tm="0">
                                          <p:val>
                                            <p:strVal val="1+#ppt_w/2"/>
                                          </p:val>
                                        </p:tav>
                                        <p:tav tm="100000">
                                          <p:val>
                                            <p:strVal val="#ppt_x"/>
                                          </p:val>
                                        </p:tav>
                                      </p:tavLst>
                                    </p:anim>
                                    <p:anim calcmode="lin" valueType="num">
                                      <p:cBhvr additive="base">
                                        <p:cTn id="41"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250"/>
                                        <p:tgtEl>
                                          <p:spTgt spid="10"/>
                                        </p:tgtEl>
                                      </p:cBhvr>
                                    </p:animEffect>
                                  </p:childTnLst>
                                </p:cTn>
                              </p:par>
                            </p:childTnLst>
                          </p:cTn>
                        </p:par>
                        <p:par>
                          <p:cTn id="47" fill="hold">
                            <p:stCondLst>
                              <p:cond delay="250"/>
                            </p:stCondLst>
                            <p:childTnLst>
                              <p:par>
                                <p:cTn id="48" presetID="42"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250"/>
                                        <p:tgtEl>
                                          <p:spTgt spid="17"/>
                                        </p:tgtEl>
                                      </p:cBhvr>
                                    </p:animEffect>
                                    <p:anim calcmode="lin" valueType="num">
                                      <p:cBhvr>
                                        <p:cTn id="51" dur="250" fill="hold"/>
                                        <p:tgtEl>
                                          <p:spTgt spid="17"/>
                                        </p:tgtEl>
                                        <p:attrNameLst>
                                          <p:attrName>ppt_x</p:attrName>
                                        </p:attrNameLst>
                                      </p:cBhvr>
                                      <p:tavLst>
                                        <p:tav tm="0">
                                          <p:val>
                                            <p:strVal val="#ppt_x"/>
                                          </p:val>
                                        </p:tav>
                                        <p:tav tm="100000">
                                          <p:val>
                                            <p:strVal val="#ppt_x"/>
                                          </p:val>
                                        </p:tav>
                                      </p:tavLst>
                                    </p:anim>
                                    <p:anim calcmode="lin" valueType="num">
                                      <p:cBhvr>
                                        <p:cTn id="52" dur="250" fill="hold"/>
                                        <p:tgtEl>
                                          <p:spTgt spid="17"/>
                                        </p:tgtEl>
                                        <p:attrNameLst>
                                          <p:attrName>ppt_y</p:attrName>
                                        </p:attrNameLst>
                                      </p:cBhvr>
                                      <p:tavLst>
                                        <p:tav tm="0">
                                          <p:val>
                                            <p:strVal val="#ppt_y+.1"/>
                                          </p:val>
                                        </p:tav>
                                        <p:tav tm="100000">
                                          <p:val>
                                            <p:strVal val="#ppt_y"/>
                                          </p:val>
                                        </p:tav>
                                      </p:tavLst>
                                    </p:anim>
                                  </p:childTnLst>
                                </p:cTn>
                              </p:par>
                              <p:par>
                                <p:cTn id="53" presetID="10" presetClass="entr" presetSubtype="0" fill="hold" grpId="0" nodeType="withEffect">
                                  <p:stCondLst>
                                    <p:cond delay="0"/>
                                  </p:stCondLst>
                                  <p:iterate type="wd">
                                    <p:tmPct val="10000"/>
                                  </p:iterate>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250"/>
                                        <p:tgtEl>
                                          <p:spTgt spid="14"/>
                                        </p:tgtEl>
                                      </p:cBhvr>
                                    </p:animEffect>
                                  </p:childTnLst>
                                </p:cTn>
                              </p:par>
                            </p:childTnLst>
                          </p:cTn>
                        </p:par>
                        <p:par>
                          <p:cTn id="61" fill="hold">
                            <p:stCondLst>
                              <p:cond delay="250"/>
                            </p:stCondLst>
                            <p:childTnLst>
                              <p:par>
                                <p:cTn id="62" presetID="42" presetClass="entr" presetSubtype="0"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250"/>
                                        <p:tgtEl>
                                          <p:spTgt spid="19"/>
                                        </p:tgtEl>
                                      </p:cBhvr>
                                    </p:animEffect>
                                    <p:anim calcmode="lin" valueType="num">
                                      <p:cBhvr>
                                        <p:cTn id="65" dur="250" fill="hold"/>
                                        <p:tgtEl>
                                          <p:spTgt spid="19"/>
                                        </p:tgtEl>
                                        <p:attrNameLst>
                                          <p:attrName>ppt_x</p:attrName>
                                        </p:attrNameLst>
                                      </p:cBhvr>
                                      <p:tavLst>
                                        <p:tav tm="0">
                                          <p:val>
                                            <p:strVal val="#ppt_x"/>
                                          </p:val>
                                        </p:tav>
                                        <p:tav tm="100000">
                                          <p:val>
                                            <p:strVal val="#ppt_x"/>
                                          </p:val>
                                        </p:tav>
                                      </p:tavLst>
                                    </p:anim>
                                    <p:anim calcmode="lin" valueType="num">
                                      <p:cBhvr>
                                        <p:cTn id="66" dur="250" fill="hold"/>
                                        <p:tgtEl>
                                          <p:spTgt spid="19"/>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0"/>
                                  </p:stCondLst>
                                  <p:iterate type="wd">
                                    <p:tmPct val="10000"/>
                                  </p:iterate>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2"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right)">
                                      <p:cBhvr>
                                        <p:cTn id="74" dur="250"/>
                                        <p:tgtEl>
                                          <p:spTgt spid="15"/>
                                        </p:tgtEl>
                                      </p:cBhvr>
                                    </p:animEffect>
                                  </p:childTnLst>
                                </p:cTn>
                              </p:par>
                            </p:childTnLst>
                          </p:cTn>
                        </p:par>
                        <p:par>
                          <p:cTn id="75" fill="hold">
                            <p:stCondLst>
                              <p:cond delay="250"/>
                            </p:stCondLst>
                            <p:childTnLst>
                              <p:par>
                                <p:cTn id="76" presetID="42" presetClass="entr" presetSubtype="0"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250"/>
                                        <p:tgtEl>
                                          <p:spTgt spid="21"/>
                                        </p:tgtEl>
                                      </p:cBhvr>
                                    </p:animEffect>
                                    <p:anim calcmode="lin" valueType="num">
                                      <p:cBhvr>
                                        <p:cTn id="79" dur="250" fill="hold"/>
                                        <p:tgtEl>
                                          <p:spTgt spid="21"/>
                                        </p:tgtEl>
                                        <p:attrNameLst>
                                          <p:attrName>ppt_x</p:attrName>
                                        </p:attrNameLst>
                                      </p:cBhvr>
                                      <p:tavLst>
                                        <p:tav tm="0">
                                          <p:val>
                                            <p:strVal val="#ppt_x"/>
                                          </p:val>
                                        </p:tav>
                                        <p:tav tm="100000">
                                          <p:val>
                                            <p:strVal val="#ppt_x"/>
                                          </p:val>
                                        </p:tav>
                                      </p:tavLst>
                                    </p:anim>
                                    <p:anim calcmode="lin" valueType="num">
                                      <p:cBhvr>
                                        <p:cTn id="80" dur="250" fill="hold"/>
                                        <p:tgtEl>
                                          <p:spTgt spid="21"/>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0"/>
                                  </p:stCondLst>
                                  <p:iterate type="wd">
                                    <p:tmPct val="10000"/>
                                  </p:iterate>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2" fill="hold" nodeType="click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right)">
                                      <p:cBhvr>
                                        <p:cTn id="88" dur="250"/>
                                        <p:tgtEl>
                                          <p:spTgt spid="16"/>
                                        </p:tgtEl>
                                      </p:cBhvr>
                                    </p:animEffect>
                                  </p:childTnLst>
                                </p:cTn>
                              </p:par>
                            </p:childTnLst>
                          </p:cTn>
                        </p:par>
                        <p:par>
                          <p:cTn id="89" fill="hold">
                            <p:stCondLst>
                              <p:cond delay="250"/>
                            </p:stCondLst>
                            <p:childTnLst>
                              <p:par>
                                <p:cTn id="90" presetID="42" presetClass="entr" presetSubtype="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250"/>
                                        <p:tgtEl>
                                          <p:spTgt spid="23"/>
                                        </p:tgtEl>
                                      </p:cBhvr>
                                    </p:animEffect>
                                    <p:anim calcmode="lin" valueType="num">
                                      <p:cBhvr>
                                        <p:cTn id="93" dur="250" fill="hold"/>
                                        <p:tgtEl>
                                          <p:spTgt spid="23"/>
                                        </p:tgtEl>
                                        <p:attrNameLst>
                                          <p:attrName>ppt_x</p:attrName>
                                        </p:attrNameLst>
                                      </p:cBhvr>
                                      <p:tavLst>
                                        <p:tav tm="0">
                                          <p:val>
                                            <p:strVal val="#ppt_x"/>
                                          </p:val>
                                        </p:tav>
                                        <p:tav tm="100000">
                                          <p:val>
                                            <p:strVal val="#ppt_x"/>
                                          </p:val>
                                        </p:tav>
                                      </p:tavLst>
                                    </p:anim>
                                    <p:anim calcmode="lin" valueType="num">
                                      <p:cBhvr>
                                        <p:cTn id="94" dur="250" fill="hold"/>
                                        <p:tgtEl>
                                          <p:spTgt spid="23"/>
                                        </p:tgtEl>
                                        <p:attrNameLst>
                                          <p:attrName>ppt_y</p:attrName>
                                        </p:attrNameLst>
                                      </p:cBhvr>
                                      <p:tavLst>
                                        <p:tav tm="0">
                                          <p:val>
                                            <p:strVal val="#ppt_y+.1"/>
                                          </p:val>
                                        </p:tav>
                                        <p:tav tm="100000">
                                          <p:val>
                                            <p:strVal val="#ppt_y"/>
                                          </p:val>
                                        </p:tav>
                                      </p:tavLst>
                                    </p:anim>
                                  </p:childTnLst>
                                </p:cTn>
                              </p:par>
                              <p:par>
                                <p:cTn id="95" presetID="10" presetClass="entr" presetSubtype="0" fill="hold" grpId="0" nodeType="withEffect">
                                  <p:stCondLst>
                                    <p:cond delay="0"/>
                                  </p:stCondLst>
                                  <p:iterate type="wd">
                                    <p:tmPct val="10000"/>
                                  </p:iterate>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等腰三角形 22"/>
          <p:cNvSpPr/>
          <p:nvPr/>
        </p:nvSpPr>
        <p:spPr>
          <a:xfrm rot="10800000">
            <a:off x="1882155" y="12898"/>
            <a:ext cx="1365455" cy="1177117"/>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等腰三角形 23"/>
          <p:cNvSpPr/>
          <p:nvPr/>
        </p:nvSpPr>
        <p:spPr>
          <a:xfrm rot="10800000">
            <a:off x="2363759" y="1688"/>
            <a:ext cx="1222404" cy="1053800"/>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5" name="图片 24"/>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222548" y="-160959"/>
            <a:ext cx="3184506" cy="4380821"/>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26" name="等腰三角形 25"/>
          <p:cNvSpPr/>
          <p:nvPr/>
        </p:nvSpPr>
        <p:spPr>
          <a:xfrm>
            <a:off x="7278390" y="3800475"/>
            <a:ext cx="1557906" cy="1343025"/>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等腰三角形 26"/>
          <p:cNvSpPr/>
          <p:nvPr/>
        </p:nvSpPr>
        <p:spPr>
          <a:xfrm>
            <a:off x="4205196" y="4100027"/>
            <a:ext cx="1210426" cy="1043473"/>
          </a:xfrm>
          <a:prstGeom prst="triangle">
            <a:avLst/>
          </a:prstGeom>
          <a:noFill/>
          <a:ln w="1905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文本框 27"/>
          <p:cNvSpPr txBox="1"/>
          <p:nvPr/>
        </p:nvSpPr>
        <p:spPr>
          <a:xfrm>
            <a:off x="4957083" y="1522519"/>
            <a:ext cx="2674002" cy="415498"/>
          </a:xfrm>
          <a:prstGeom prst="rect">
            <a:avLst/>
          </a:prstGeom>
          <a:noFill/>
        </p:spPr>
        <p:txBody>
          <a:bodyPr wrap="square" rtlCol="0">
            <a:spAutoFit/>
          </a:bodyPr>
          <a:lstStyle/>
          <a:p>
            <a:r>
              <a:rPr lang="en-US" altLang="zh-CN"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 </a:t>
            </a:r>
            <a:r>
              <a:rPr lang="zh-CN" altLang="en-US" sz="2100" dirty="0" smtClean="0">
                <a:solidFill>
                  <a:schemeClr val="tx1">
                    <a:lumMod val="75000"/>
                    <a:lumOff val="25000"/>
                  </a:schemeClr>
                </a:solidFill>
                <a:latin typeface="方正兰亭粗黑简体" panose="02000000000000000000" pitchFamily="2" charset="-122"/>
                <a:ea typeface="方正兰亭粗黑简体" panose="02000000000000000000" pitchFamily="2" charset="-122"/>
              </a:rPr>
              <a:t>单击添加标题</a:t>
            </a:r>
            <a:endParaRPr lang="zh-CN" altLang="en-US"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endParaRPr>
          </a:p>
        </p:txBody>
      </p:sp>
      <p:sp>
        <p:nvSpPr>
          <p:cNvPr id="29" name="文本框 28"/>
          <p:cNvSpPr txBox="1"/>
          <p:nvPr/>
        </p:nvSpPr>
        <p:spPr>
          <a:xfrm>
            <a:off x="4946260" y="2090659"/>
            <a:ext cx="2594885" cy="415498"/>
          </a:xfrm>
          <a:prstGeom prst="rect">
            <a:avLst/>
          </a:prstGeom>
          <a:noFill/>
        </p:spPr>
        <p:txBody>
          <a:bodyPr wrap="square" rtlCol="0">
            <a:spAutoFit/>
          </a:bodyPr>
          <a:lstStyle/>
          <a:p>
            <a:r>
              <a:rPr lang="en-US" altLang="zh-CN" sz="2100" dirty="0" smtClean="0">
                <a:solidFill>
                  <a:schemeClr val="tx1">
                    <a:lumMod val="75000"/>
                    <a:lumOff val="25000"/>
                  </a:schemeClr>
                </a:solidFill>
                <a:latin typeface="方正兰亭粗黑简体" panose="02000000000000000000" pitchFamily="2" charset="-122"/>
                <a:ea typeface="方正兰亭粗黑简体" panose="02000000000000000000" pitchFamily="2" charset="-122"/>
              </a:rPr>
              <a:t>…… </a:t>
            </a:r>
            <a:r>
              <a:rPr lang="zh-CN" altLang="en-US" sz="2100" dirty="0" smtClean="0">
                <a:solidFill>
                  <a:schemeClr val="tx1">
                    <a:lumMod val="75000"/>
                    <a:lumOff val="25000"/>
                  </a:schemeClr>
                </a:solidFill>
                <a:latin typeface="方正兰亭粗黑简体" panose="02000000000000000000" pitchFamily="2" charset="-122"/>
                <a:ea typeface="方正兰亭粗黑简体" panose="02000000000000000000" pitchFamily="2" charset="-122"/>
              </a:rPr>
              <a:t>单击添加标题</a:t>
            </a:r>
            <a:endParaRPr lang="zh-CN" altLang="en-US"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endParaRPr>
          </a:p>
        </p:txBody>
      </p:sp>
      <p:sp>
        <p:nvSpPr>
          <p:cNvPr id="30" name="文本框 29"/>
          <p:cNvSpPr txBox="1"/>
          <p:nvPr/>
        </p:nvSpPr>
        <p:spPr>
          <a:xfrm>
            <a:off x="4964854" y="2663582"/>
            <a:ext cx="2677473" cy="415498"/>
          </a:xfrm>
          <a:prstGeom prst="rect">
            <a:avLst/>
          </a:prstGeom>
          <a:noFill/>
        </p:spPr>
        <p:txBody>
          <a:bodyPr wrap="square" rtlCol="0">
            <a:spAutoFit/>
          </a:bodyPr>
          <a:lstStyle/>
          <a:p>
            <a:r>
              <a:rPr lang="en-US" altLang="zh-CN" sz="2100" dirty="0" smtClean="0">
                <a:solidFill>
                  <a:schemeClr val="tx1">
                    <a:lumMod val="75000"/>
                    <a:lumOff val="25000"/>
                  </a:schemeClr>
                </a:solidFill>
                <a:latin typeface="方正兰亭粗黑简体" panose="02000000000000000000" pitchFamily="2" charset="-122"/>
                <a:ea typeface="方正兰亭粗黑简体" panose="02000000000000000000" pitchFamily="2" charset="-122"/>
              </a:rPr>
              <a:t>…… </a:t>
            </a:r>
            <a:r>
              <a:rPr lang="zh-CN" altLang="en-US" sz="2100" dirty="0" smtClean="0">
                <a:solidFill>
                  <a:schemeClr val="tx1">
                    <a:lumMod val="75000"/>
                    <a:lumOff val="25000"/>
                  </a:schemeClr>
                </a:solidFill>
                <a:latin typeface="方正兰亭粗黑简体" panose="02000000000000000000" pitchFamily="2" charset="-122"/>
                <a:ea typeface="方正兰亭粗黑简体" panose="02000000000000000000" pitchFamily="2" charset="-122"/>
              </a:rPr>
              <a:t>单击添加标题</a:t>
            </a:r>
            <a:endParaRPr lang="zh-CN" altLang="en-US" sz="2100" dirty="0">
              <a:solidFill>
                <a:schemeClr val="tx1">
                  <a:lumMod val="75000"/>
                  <a:lumOff val="25000"/>
                </a:schemeClr>
              </a:solidFill>
              <a:latin typeface="方正兰亭粗黑简体" panose="02000000000000000000" pitchFamily="2" charset="-122"/>
              <a:ea typeface="方正兰亭粗黑简体" panose="02000000000000000000" pitchFamily="2" charset="-122"/>
            </a:endParaRPr>
          </a:p>
        </p:txBody>
      </p:sp>
      <p:sp>
        <p:nvSpPr>
          <p:cNvPr id="31" name="文本框 30"/>
          <p:cNvSpPr txBox="1"/>
          <p:nvPr/>
        </p:nvSpPr>
        <p:spPr>
          <a:xfrm>
            <a:off x="4958381" y="3230647"/>
            <a:ext cx="2743203" cy="415498"/>
          </a:xfrm>
          <a:prstGeom prst="rect">
            <a:avLst/>
          </a:prstGeom>
          <a:noFill/>
        </p:spPr>
        <p:txBody>
          <a:bodyPr wrap="square" rtlCol="0">
            <a:spAutoFit/>
          </a:bodyPr>
          <a:lstStyle/>
          <a:p>
            <a:r>
              <a:rPr lang="en-US" altLang="zh-CN" sz="2100" dirty="0" smtClean="0">
                <a:solidFill>
                  <a:schemeClr val="tx1">
                    <a:lumMod val="75000"/>
                    <a:lumOff val="25000"/>
                  </a:schemeClr>
                </a:solidFill>
                <a:latin typeface="方正兰亭粗黑简体" panose="02000000000000000000" pitchFamily="2" charset="-122"/>
                <a:ea typeface="方正兰亭粗黑简体" panose="02000000000000000000" pitchFamily="2" charset="-122"/>
              </a:rPr>
              <a:t>…… </a:t>
            </a:r>
            <a:r>
              <a:rPr lang="zh-CN" altLang="en-US" sz="2100" dirty="0" smtClean="0">
                <a:solidFill>
                  <a:schemeClr val="tx1">
                    <a:lumMod val="75000"/>
                    <a:lumOff val="25000"/>
                  </a:schemeClr>
                </a:solidFill>
                <a:latin typeface="方正兰亭粗黑简体" panose="02000000000000000000" pitchFamily="2" charset="-122"/>
                <a:ea typeface="方正兰亭粗黑简体" panose="02000000000000000000" pitchFamily="2" charset="-122"/>
              </a:rPr>
              <a:t>单击添加标题</a:t>
            </a:r>
          </a:p>
        </p:txBody>
      </p:sp>
      <p:grpSp>
        <p:nvGrpSpPr>
          <p:cNvPr id="43" name="组合 42"/>
          <p:cNvGrpSpPr/>
          <p:nvPr/>
        </p:nvGrpSpPr>
        <p:grpSpPr>
          <a:xfrm>
            <a:off x="4365646" y="1521907"/>
            <a:ext cx="438463" cy="393641"/>
            <a:chOff x="4365646" y="1521907"/>
            <a:chExt cx="438463" cy="393641"/>
          </a:xfrm>
        </p:grpSpPr>
        <p:sp>
          <p:nvSpPr>
            <p:cNvPr id="32" name="圆角矩形 31"/>
            <p:cNvSpPr/>
            <p:nvPr/>
          </p:nvSpPr>
          <p:spPr>
            <a:xfrm>
              <a:off x="4397265" y="1522520"/>
              <a:ext cx="393028" cy="39302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33" name="文本框 32"/>
            <p:cNvSpPr txBox="1"/>
            <p:nvPr/>
          </p:nvSpPr>
          <p:spPr>
            <a:xfrm>
              <a:off x="4365646" y="1521907"/>
              <a:ext cx="438463"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1</a:t>
              </a:r>
              <a:endParaRPr lang="zh-CN" altLang="en-US" sz="1800" dirty="0">
                <a:solidFill>
                  <a:schemeClr val="bg1"/>
                </a:solidFill>
                <a:latin typeface="Impact" panose="020B0806030902050204" pitchFamily="34" charset="0"/>
              </a:endParaRPr>
            </a:p>
          </p:txBody>
        </p:sp>
      </p:grpSp>
      <p:grpSp>
        <p:nvGrpSpPr>
          <p:cNvPr id="44" name="组合 43"/>
          <p:cNvGrpSpPr/>
          <p:nvPr/>
        </p:nvGrpSpPr>
        <p:grpSpPr>
          <a:xfrm>
            <a:off x="4369704" y="2091276"/>
            <a:ext cx="438463" cy="393028"/>
            <a:chOff x="4369704" y="2091276"/>
            <a:chExt cx="438463" cy="393028"/>
          </a:xfrm>
        </p:grpSpPr>
        <p:sp>
          <p:nvSpPr>
            <p:cNvPr id="34" name="圆角矩形 33"/>
            <p:cNvSpPr/>
            <p:nvPr/>
          </p:nvSpPr>
          <p:spPr>
            <a:xfrm>
              <a:off x="4397265" y="2091276"/>
              <a:ext cx="393028" cy="39302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35" name="文本框 34"/>
            <p:cNvSpPr txBox="1"/>
            <p:nvPr/>
          </p:nvSpPr>
          <p:spPr>
            <a:xfrm>
              <a:off x="4369704" y="2091276"/>
              <a:ext cx="438463"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2</a:t>
              </a:r>
              <a:endParaRPr lang="zh-CN" altLang="en-US" sz="1800" dirty="0">
                <a:solidFill>
                  <a:schemeClr val="bg1"/>
                </a:solidFill>
                <a:latin typeface="Impact" panose="020B0806030902050204" pitchFamily="34" charset="0"/>
              </a:endParaRPr>
            </a:p>
          </p:txBody>
        </p:sp>
      </p:grpSp>
      <p:grpSp>
        <p:nvGrpSpPr>
          <p:cNvPr id="45" name="组合 44"/>
          <p:cNvGrpSpPr/>
          <p:nvPr/>
        </p:nvGrpSpPr>
        <p:grpSpPr>
          <a:xfrm>
            <a:off x="4365646" y="2663582"/>
            <a:ext cx="438463" cy="393029"/>
            <a:chOff x="4365646" y="2663582"/>
            <a:chExt cx="438463" cy="393029"/>
          </a:xfrm>
        </p:grpSpPr>
        <p:sp>
          <p:nvSpPr>
            <p:cNvPr id="36" name="圆角矩形 35"/>
            <p:cNvSpPr/>
            <p:nvPr/>
          </p:nvSpPr>
          <p:spPr>
            <a:xfrm>
              <a:off x="4393206" y="2663583"/>
              <a:ext cx="393028" cy="39302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37" name="文本框 36"/>
            <p:cNvSpPr txBox="1"/>
            <p:nvPr/>
          </p:nvSpPr>
          <p:spPr>
            <a:xfrm>
              <a:off x="4365646" y="2663582"/>
              <a:ext cx="438463"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3</a:t>
              </a:r>
              <a:endParaRPr lang="zh-CN" altLang="en-US" sz="1800" dirty="0">
                <a:solidFill>
                  <a:schemeClr val="bg1"/>
                </a:solidFill>
                <a:latin typeface="Impact" panose="020B0806030902050204" pitchFamily="34" charset="0"/>
              </a:endParaRPr>
            </a:p>
          </p:txBody>
        </p:sp>
      </p:grpSp>
      <p:grpSp>
        <p:nvGrpSpPr>
          <p:cNvPr id="46" name="组合 45"/>
          <p:cNvGrpSpPr/>
          <p:nvPr/>
        </p:nvGrpSpPr>
        <p:grpSpPr>
          <a:xfrm>
            <a:off x="4379934" y="3254110"/>
            <a:ext cx="438463" cy="393028"/>
            <a:chOff x="4379934" y="3254110"/>
            <a:chExt cx="438463" cy="393028"/>
          </a:xfrm>
        </p:grpSpPr>
        <p:sp>
          <p:nvSpPr>
            <p:cNvPr id="38" name="圆角矩形 37"/>
            <p:cNvSpPr/>
            <p:nvPr/>
          </p:nvSpPr>
          <p:spPr>
            <a:xfrm>
              <a:off x="4407494" y="3254110"/>
              <a:ext cx="393028" cy="393028"/>
            </a:xfrm>
            <a:prstGeom prst="round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39" name="文本框 38"/>
            <p:cNvSpPr txBox="1"/>
            <p:nvPr/>
          </p:nvSpPr>
          <p:spPr>
            <a:xfrm>
              <a:off x="4379934" y="3254110"/>
              <a:ext cx="438463"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4</a:t>
              </a:r>
              <a:endParaRPr lang="zh-CN" altLang="en-US" sz="1800" dirty="0">
                <a:solidFill>
                  <a:schemeClr val="bg1"/>
                </a:solidFill>
                <a:latin typeface="Impact" panose="020B0806030902050204" pitchFamily="34" charset="0"/>
              </a:endParaRPr>
            </a:p>
          </p:txBody>
        </p:sp>
      </p:grpSp>
      <p:sp>
        <p:nvSpPr>
          <p:cNvPr id="40" name="等腰三角形 39"/>
          <p:cNvSpPr/>
          <p:nvPr/>
        </p:nvSpPr>
        <p:spPr>
          <a:xfrm>
            <a:off x="7972042" y="4133023"/>
            <a:ext cx="1172153" cy="1010477"/>
          </a:xfrm>
          <a:prstGeom prst="triangle">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文本框 40"/>
          <p:cNvSpPr txBox="1"/>
          <p:nvPr/>
        </p:nvSpPr>
        <p:spPr>
          <a:xfrm>
            <a:off x="2109041" y="2841757"/>
            <a:ext cx="1575875" cy="415498"/>
          </a:xfrm>
          <a:prstGeom prst="rect">
            <a:avLst/>
          </a:prstGeom>
          <a:noFill/>
        </p:spPr>
        <p:txBody>
          <a:bodyPr wrap="square" rtlCol="0">
            <a:spAutoFit/>
          </a:bodyPr>
          <a:lstStyle/>
          <a:p>
            <a:pPr algn="dist"/>
            <a:r>
              <a:rPr lang="en-US" altLang="zh-CN" sz="2100" b="1" dirty="0">
                <a:solidFill>
                  <a:schemeClr val="tx1">
                    <a:lumMod val="75000"/>
                    <a:lumOff val="25000"/>
                  </a:schemeClr>
                </a:solidFill>
                <a:latin typeface="造字工房悦黑演示版常规体" pitchFamily="50" charset="-122"/>
                <a:ea typeface="造字工房悦黑演示版常规体" pitchFamily="50" charset="-122"/>
              </a:rPr>
              <a:t>CONTENTS</a:t>
            </a:r>
            <a:endParaRPr lang="zh-CN" altLang="en-US" sz="2100" b="1" dirty="0">
              <a:solidFill>
                <a:schemeClr val="tx1">
                  <a:lumMod val="75000"/>
                  <a:lumOff val="25000"/>
                </a:schemeClr>
              </a:solidFill>
              <a:latin typeface="造字工房悦黑演示版常规体" pitchFamily="50" charset="-122"/>
              <a:ea typeface="造字工房悦黑演示版常规体" pitchFamily="50" charset="-122"/>
            </a:endParaRPr>
          </a:p>
        </p:txBody>
      </p:sp>
      <p:sp>
        <p:nvSpPr>
          <p:cNvPr id="42" name="文本框 41"/>
          <p:cNvSpPr txBox="1"/>
          <p:nvPr/>
        </p:nvSpPr>
        <p:spPr>
          <a:xfrm>
            <a:off x="2048611" y="1957798"/>
            <a:ext cx="1837652" cy="1015663"/>
          </a:xfrm>
          <a:prstGeom prst="rect">
            <a:avLst/>
          </a:prstGeom>
          <a:noFill/>
        </p:spPr>
        <p:txBody>
          <a:bodyPr wrap="square" rtlCol="0">
            <a:spAutoFit/>
          </a:bodyPr>
          <a:lstStyle/>
          <a:p>
            <a:pPr algn="dist"/>
            <a:r>
              <a:rPr lang="zh-CN" altLang="en-US" sz="6000" dirty="0">
                <a:solidFill>
                  <a:schemeClr val="tx1">
                    <a:lumMod val="75000"/>
                    <a:lumOff val="25000"/>
                  </a:schemeClr>
                </a:solidFill>
                <a:latin typeface="方正兰亭粗黑简体" panose="02000000000000000000" pitchFamily="2" charset="-122"/>
                <a:ea typeface="方正兰亭粗黑简体" panose="02000000000000000000" pitchFamily="2" charset="-122"/>
              </a:rPr>
              <a:t>目录</a:t>
            </a:r>
            <a:endParaRPr lang="zh-CN" altLang="en-US" sz="6000" dirty="0">
              <a:solidFill>
                <a:schemeClr val="tx1">
                  <a:lumMod val="75000"/>
                  <a:lumOff val="25000"/>
                </a:schemeClr>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104237761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ppt_x"/>
                                          </p:val>
                                        </p:tav>
                                        <p:tav tm="100000">
                                          <p:val>
                                            <p:strVal val="#ppt_x"/>
                                          </p:val>
                                        </p:tav>
                                      </p:tavLst>
                                    </p:anim>
                                    <p:anim calcmode="lin" valueType="num">
                                      <p:cBhvr additive="base">
                                        <p:cTn id="17" dur="500" fill="hold"/>
                                        <p:tgtEl>
                                          <p:spTgt spid="24"/>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fill="hold"/>
                                        <p:tgtEl>
                                          <p:spTgt spid="27"/>
                                        </p:tgtEl>
                                        <p:attrNameLst>
                                          <p:attrName>ppt_x</p:attrName>
                                        </p:attrNameLst>
                                      </p:cBhvr>
                                      <p:tavLst>
                                        <p:tav tm="0">
                                          <p:val>
                                            <p:strVal val="#ppt_x"/>
                                          </p:val>
                                        </p:tav>
                                        <p:tav tm="100000">
                                          <p:val>
                                            <p:strVal val="#ppt_x"/>
                                          </p:val>
                                        </p:tav>
                                      </p:tavLst>
                                    </p:anim>
                                    <p:anim calcmode="lin" valueType="num">
                                      <p:cBhvr additive="base">
                                        <p:cTn id="21" dur="500" fill="hold"/>
                                        <p:tgtEl>
                                          <p:spTgt spid="2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ppt_x"/>
                                          </p:val>
                                        </p:tav>
                                        <p:tav tm="100000">
                                          <p:val>
                                            <p:strVal val="#ppt_x"/>
                                          </p:val>
                                        </p:tav>
                                      </p:tavLst>
                                    </p:anim>
                                    <p:anim calcmode="lin" valueType="num">
                                      <p:cBhvr additive="base">
                                        <p:cTn id="25" dur="500" fill="hold"/>
                                        <p:tgtEl>
                                          <p:spTgt spid="4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fill="hold"/>
                                        <p:tgtEl>
                                          <p:spTgt spid="43"/>
                                        </p:tgtEl>
                                        <p:attrNameLst>
                                          <p:attrName>ppt_x</p:attrName>
                                        </p:attrNameLst>
                                      </p:cBhvr>
                                      <p:tavLst>
                                        <p:tav tm="0">
                                          <p:val>
                                            <p:strVal val="#ppt_x"/>
                                          </p:val>
                                        </p:tav>
                                        <p:tav tm="100000">
                                          <p:val>
                                            <p:strVal val="#ppt_x"/>
                                          </p:val>
                                        </p:tav>
                                      </p:tavLst>
                                    </p:anim>
                                    <p:anim calcmode="lin" valueType="num">
                                      <p:cBhvr additive="base">
                                        <p:cTn id="47" dur="500" fill="hold"/>
                                        <p:tgtEl>
                                          <p:spTgt spid="43"/>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fill="hold"/>
                                        <p:tgtEl>
                                          <p:spTgt spid="44"/>
                                        </p:tgtEl>
                                        <p:attrNameLst>
                                          <p:attrName>ppt_x</p:attrName>
                                        </p:attrNameLst>
                                      </p:cBhvr>
                                      <p:tavLst>
                                        <p:tav tm="0">
                                          <p:val>
                                            <p:strVal val="#ppt_x"/>
                                          </p:val>
                                        </p:tav>
                                        <p:tav tm="100000">
                                          <p:val>
                                            <p:strVal val="#ppt_x"/>
                                          </p:val>
                                        </p:tav>
                                      </p:tavLst>
                                    </p:anim>
                                    <p:anim calcmode="lin" valueType="num">
                                      <p:cBhvr additive="base">
                                        <p:cTn id="51" dur="500" fill="hold"/>
                                        <p:tgtEl>
                                          <p:spTgt spid="44"/>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500" fill="hold"/>
                                        <p:tgtEl>
                                          <p:spTgt spid="45"/>
                                        </p:tgtEl>
                                        <p:attrNameLst>
                                          <p:attrName>ppt_x</p:attrName>
                                        </p:attrNameLst>
                                      </p:cBhvr>
                                      <p:tavLst>
                                        <p:tav tm="0">
                                          <p:val>
                                            <p:strVal val="#ppt_x"/>
                                          </p:val>
                                        </p:tav>
                                        <p:tav tm="100000">
                                          <p:val>
                                            <p:strVal val="#ppt_x"/>
                                          </p:val>
                                        </p:tav>
                                      </p:tavLst>
                                    </p:anim>
                                    <p:anim calcmode="lin" valueType="num">
                                      <p:cBhvr additive="base">
                                        <p:cTn id="55" dur="500" fill="hold"/>
                                        <p:tgtEl>
                                          <p:spTgt spid="45"/>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500" fill="hold"/>
                                        <p:tgtEl>
                                          <p:spTgt spid="46"/>
                                        </p:tgtEl>
                                        <p:attrNameLst>
                                          <p:attrName>ppt_x</p:attrName>
                                        </p:attrNameLst>
                                      </p:cBhvr>
                                      <p:tavLst>
                                        <p:tav tm="0">
                                          <p:val>
                                            <p:strVal val="#ppt_x"/>
                                          </p:val>
                                        </p:tav>
                                        <p:tav tm="100000">
                                          <p:val>
                                            <p:strVal val="#ppt_x"/>
                                          </p:val>
                                        </p:tav>
                                      </p:tavLst>
                                    </p:anim>
                                    <p:anim calcmode="lin" valueType="num">
                                      <p:cBhvr additive="base">
                                        <p:cTn id="59"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left)">
                                      <p:cBhvr>
                                        <p:cTn id="64" dur="500"/>
                                        <p:tgtEl>
                                          <p:spTgt spid="2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wipe(left)">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6" grpId="0" animBg="1"/>
      <p:bldP spid="27" grpId="0" animBg="1"/>
      <p:bldP spid="28" grpId="0"/>
      <p:bldP spid="29" grpId="0"/>
      <p:bldP spid="30" grpId="0"/>
      <p:bldP spid="31" grpId="0"/>
      <p:bldP spid="40" grpId="0" animBg="1"/>
      <p:bldP spid="41" grpId="0"/>
      <p:bldP spid="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sp>
        <p:nvSpPr>
          <p:cNvPr id="9" name="Rectangle 6"/>
          <p:cNvSpPr>
            <a:spLocks noChangeArrowheads="1"/>
          </p:cNvSpPr>
          <p:nvPr/>
        </p:nvSpPr>
        <p:spPr bwMode="auto">
          <a:xfrm>
            <a:off x="5496092" y="3226495"/>
            <a:ext cx="497744" cy="187674"/>
          </a:xfrm>
          <a:prstGeom prst="rect">
            <a:avLst/>
          </a:prstGeom>
          <a:solidFill>
            <a:schemeClr val="bg1">
              <a:lumMod val="75000"/>
            </a:schemeClr>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10" name="Rectangle 7"/>
          <p:cNvSpPr>
            <a:spLocks noChangeArrowheads="1"/>
          </p:cNvSpPr>
          <p:nvPr/>
        </p:nvSpPr>
        <p:spPr bwMode="auto">
          <a:xfrm>
            <a:off x="5496092" y="1884217"/>
            <a:ext cx="497744" cy="185635"/>
          </a:xfrm>
          <a:prstGeom prst="rect">
            <a:avLst/>
          </a:prstGeom>
          <a:solidFill>
            <a:schemeClr val="bg1">
              <a:lumMod val="75000"/>
            </a:schemeClr>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11" name="Freeform 8"/>
          <p:cNvSpPr>
            <a:spLocks/>
          </p:cNvSpPr>
          <p:nvPr/>
        </p:nvSpPr>
        <p:spPr bwMode="auto">
          <a:xfrm>
            <a:off x="3150165" y="1384433"/>
            <a:ext cx="2843671" cy="499785"/>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404585"/>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sp>
        <p:nvSpPr>
          <p:cNvPr id="12" name="Rectangle 9"/>
          <p:cNvSpPr>
            <a:spLocks noChangeArrowheads="1"/>
          </p:cNvSpPr>
          <p:nvPr/>
        </p:nvSpPr>
        <p:spPr bwMode="auto">
          <a:xfrm>
            <a:off x="3150165" y="2561475"/>
            <a:ext cx="491625" cy="169316"/>
          </a:xfrm>
          <a:prstGeom prst="rect">
            <a:avLst/>
          </a:prstGeom>
          <a:solidFill>
            <a:schemeClr val="bg1">
              <a:lumMod val="75000"/>
            </a:schemeClr>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13" name="Freeform 10"/>
          <p:cNvSpPr>
            <a:spLocks/>
          </p:cNvSpPr>
          <p:nvPr/>
        </p:nvSpPr>
        <p:spPr bwMode="auto">
          <a:xfrm>
            <a:off x="3150165" y="2726711"/>
            <a:ext cx="2843671" cy="499785"/>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404585"/>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sp>
        <p:nvSpPr>
          <p:cNvPr id="14" name="Rectangle 11"/>
          <p:cNvSpPr>
            <a:spLocks noChangeArrowheads="1"/>
          </p:cNvSpPr>
          <p:nvPr/>
        </p:nvSpPr>
        <p:spPr bwMode="auto">
          <a:xfrm>
            <a:off x="3150165" y="3903753"/>
            <a:ext cx="491625" cy="175435"/>
          </a:xfrm>
          <a:prstGeom prst="rect">
            <a:avLst/>
          </a:prstGeom>
          <a:solidFill>
            <a:schemeClr val="bg1">
              <a:lumMod val="75000"/>
            </a:schemeClr>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15" name="Freeform 12"/>
          <p:cNvSpPr>
            <a:spLocks/>
          </p:cNvSpPr>
          <p:nvPr/>
        </p:nvSpPr>
        <p:spPr bwMode="auto">
          <a:xfrm>
            <a:off x="3150165" y="4075107"/>
            <a:ext cx="2558080" cy="493665"/>
          </a:xfrm>
          <a:custGeom>
            <a:avLst/>
            <a:gdLst>
              <a:gd name="T0" fmla="*/ 0 w 1254"/>
              <a:gd name="T1" fmla="*/ 0 h 242"/>
              <a:gd name="T2" fmla="*/ 1254 w 1254"/>
              <a:gd name="T3" fmla="*/ 0 h 242"/>
              <a:gd name="T4" fmla="*/ 1254 w 1254"/>
              <a:gd name="T5" fmla="*/ 242 h 242"/>
              <a:gd name="T6" fmla="*/ 241 w 1254"/>
              <a:gd name="T7" fmla="*/ 242 h 242"/>
              <a:gd name="T8" fmla="*/ 0 w 1254"/>
              <a:gd name="T9" fmla="*/ 0 h 242"/>
            </a:gdLst>
            <a:ahLst/>
            <a:cxnLst>
              <a:cxn ang="0">
                <a:pos x="T0" y="T1"/>
              </a:cxn>
              <a:cxn ang="0">
                <a:pos x="T2" y="T3"/>
              </a:cxn>
              <a:cxn ang="0">
                <a:pos x="T4" y="T5"/>
              </a:cxn>
              <a:cxn ang="0">
                <a:pos x="T6" y="T7"/>
              </a:cxn>
              <a:cxn ang="0">
                <a:pos x="T8" y="T9"/>
              </a:cxn>
            </a:cxnLst>
            <a:rect l="0" t="0" r="r" b="b"/>
            <a:pathLst>
              <a:path w="1254" h="242">
                <a:moveTo>
                  <a:pt x="0" y="0"/>
                </a:moveTo>
                <a:lnTo>
                  <a:pt x="1254" y="0"/>
                </a:lnTo>
                <a:lnTo>
                  <a:pt x="1254" y="242"/>
                </a:lnTo>
                <a:lnTo>
                  <a:pt x="241" y="242"/>
                </a:lnTo>
                <a:lnTo>
                  <a:pt x="0" y="0"/>
                </a:lnTo>
                <a:close/>
              </a:path>
            </a:pathLst>
          </a:custGeom>
          <a:solidFill>
            <a:srgbClr val="404585"/>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sp>
        <p:nvSpPr>
          <p:cNvPr id="16" name="Freeform 13"/>
          <p:cNvSpPr>
            <a:spLocks/>
          </p:cNvSpPr>
          <p:nvPr/>
        </p:nvSpPr>
        <p:spPr bwMode="auto">
          <a:xfrm>
            <a:off x="3150165" y="2061692"/>
            <a:ext cx="2843671" cy="499785"/>
          </a:xfrm>
          <a:custGeom>
            <a:avLst/>
            <a:gdLst>
              <a:gd name="T0" fmla="*/ 241 w 1394"/>
              <a:gd name="T1" fmla="*/ 0 h 245"/>
              <a:gd name="T2" fmla="*/ 1394 w 1394"/>
              <a:gd name="T3" fmla="*/ 0 h 245"/>
              <a:gd name="T4" fmla="*/ 1150 w 1394"/>
              <a:gd name="T5" fmla="*/ 245 h 245"/>
              <a:gd name="T6" fmla="*/ 0 w 1394"/>
              <a:gd name="T7" fmla="*/ 245 h 245"/>
              <a:gd name="T8" fmla="*/ 241 w 1394"/>
              <a:gd name="T9" fmla="*/ 0 h 245"/>
            </a:gdLst>
            <a:ahLst/>
            <a:cxnLst>
              <a:cxn ang="0">
                <a:pos x="T0" y="T1"/>
              </a:cxn>
              <a:cxn ang="0">
                <a:pos x="T2" y="T3"/>
              </a:cxn>
              <a:cxn ang="0">
                <a:pos x="T4" y="T5"/>
              </a:cxn>
              <a:cxn ang="0">
                <a:pos x="T6" y="T7"/>
              </a:cxn>
              <a:cxn ang="0">
                <a:pos x="T8" y="T9"/>
              </a:cxn>
            </a:cxnLst>
            <a:rect l="0" t="0" r="r" b="b"/>
            <a:pathLst>
              <a:path w="1394" h="245">
                <a:moveTo>
                  <a:pt x="241" y="0"/>
                </a:moveTo>
                <a:lnTo>
                  <a:pt x="1394" y="0"/>
                </a:lnTo>
                <a:lnTo>
                  <a:pt x="1150" y="245"/>
                </a:lnTo>
                <a:lnTo>
                  <a:pt x="0" y="245"/>
                </a:lnTo>
                <a:lnTo>
                  <a:pt x="241" y="0"/>
                </a:lnTo>
                <a:close/>
              </a:path>
            </a:pathLst>
          </a:custGeom>
          <a:solidFill>
            <a:srgbClr val="404585"/>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sp>
        <p:nvSpPr>
          <p:cNvPr id="17" name="Freeform 14"/>
          <p:cNvSpPr>
            <a:spLocks/>
          </p:cNvSpPr>
          <p:nvPr/>
        </p:nvSpPr>
        <p:spPr bwMode="auto">
          <a:xfrm>
            <a:off x="3150165" y="3406009"/>
            <a:ext cx="2843671" cy="497744"/>
          </a:xfrm>
          <a:custGeom>
            <a:avLst/>
            <a:gdLst>
              <a:gd name="T0" fmla="*/ 241 w 1394"/>
              <a:gd name="T1" fmla="*/ 0 h 244"/>
              <a:gd name="T2" fmla="*/ 1394 w 1394"/>
              <a:gd name="T3" fmla="*/ 0 h 244"/>
              <a:gd name="T4" fmla="*/ 1150 w 1394"/>
              <a:gd name="T5" fmla="*/ 244 h 244"/>
              <a:gd name="T6" fmla="*/ 0 w 1394"/>
              <a:gd name="T7" fmla="*/ 244 h 244"/>
              <a:gd name="T8" fmla="*/ 241 w 1394"/>
              <a:gd name="T9" fmla="*/ 0 h 244"/>
            </a:gdLst>
            <a:ahLst/>
            <a:cxnLst>
              <a:cxn ang="0">
                <a:pos x="T0" y="T1"/>
              </a:cxn>
              <a:cxn ang="0">
                <a:pos x="T2" y="T3"/>
              </a:cxn>
              <a:cxn ang="0">
                <a:pos x="T4" y="T5"/>
              </a:cxn>
              <a:cxn ang="0">
                <a:pos x="T6" y="T7"/>
              </a:cxn>
              <a:cxn ang="0">
                <a:pos x="T8" y="T9"/>
              </a:cxn>
            </a:cxnLst>
            <a:rect l="0" t="0" r="r" b="b"/>
            <a:pathLst>
              <a:path w="1394" h="244">
                <a:moveTo>
                  <a:pt x="241" y="0"/>
                </a:moveTo>
                <a:lnTo>
                  <a:pt x="1394" y="0"/>
                </a:lnTo>
                <a:lnTo>
                  <a:pt x="1150" y="244"/>
                </a:lnTo>
                <a:lnTo>
                  <a:pt x="0" y="244"/>
                </a:lnTo>
                <a:lnTo>
                  <a:pt x="241" y="0"/>
                </a:lnTo>
                <a:close/>
              </a:path>
            </a:pathLst>
          </a:custGeom>
          <a:solidFill>
            <a:srgbClr val="404585"/>
          </a:solidFill>
          <a:ln w="25400" cap="flat" cmpd="sng" algn="ctr">
            <a:noFill/>
            <a:prstDash val="solid"/>
          </a:ln>
          <a:effec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zh-CN" altLang="en-US" sz="1423" kern="0">
              <a:solidFill>
                <a:sysClr val="window" lastClr="FFFFFF"/>
              </a:solidFill>
              <a:latin typeface="Arial" panose="020B0604020202020204" pitchFamily="34" charset="0"/>
              <a:ea typeface="微软雅黑" panose="020B0503020204020204" pitchFamily="34" charset="-122"/>
            </a:endParaRPr>
          </a:p>
        </p:txBody>
      </p:sp>
      <p:grpSp>
        <p:nvGrpSpPr>
          <p:cNvPr id="18" name="组合 17"/>
          <p:cNvGrpSpPr/>
          <p:nvPr/>
        </p:nvGrpSpPr>
        <p:grpSpPr>
          <a:xfrm>
            <a:off x="3725427" y="4164865"/>
            <a:ext cx="542623" cy="314150"/>
            <a:chOff x="5238881" y="5604205"/>
            <a:chExt cx="763063" cy="441774"/>
          </a:xfrm>
        </p:grpSpPr>
        <p:sp>
          <p:nvSpPr>
            <p:cNvPr id="19" name="Freeform 79"/>
            <p:cNvSpPr>
              <a:spLocks/>
            </p:cNvSpPr>
            <p:nvPr/>
          </p:nvSpPr>
          <p:spPr bwMode="auto">
            <a:xfrm>
              <a:off x="5238881" y="5652973"/>
              <a:ext cx="203676" cy="344239"/>
            </a:xfrm>
            <a:custGeom>
              <a:avLst/>
              <a:gdLst>
                <a:gd name="T0" fmla="*/ 61 w 71"/>
                <a:gd name="T1" fmla="*/ 0 h 120"/>
                <a:gd name="T2" fmla="*/ 65 w 71"/>
                <a:gd name="T3" fmla="*/ 0 h 120"/>
                <a:gd name="T4" fmla="*/ 67 w 71"/>
                <a:gd name="T5" fmla="*/ 2 h 120"/>
                <a:gd name="T6" fmla="*/ 71 w 71"/>
                <a:gd name="T7" fmla="*/ 6 h 120"/>
                <a:gd name="T8" fmla="*/ 71 w 71"/>
                <a:gd name="T9" fmla="*/ 10 h 120"/>
                <a:gd name="T10" fmla="*/ 71 w 71"/>
                <a:gd name="T11" fmla="*/ 14 h 120"/>
                <a:gd name="T12" fmla="*/ 67 w 71"/>
                <a:gd name="T13" fmla="*/ 18 h 120"/>
                <a:gd name="T14" fmla="*/ 26 w 71"/>
                <a:gd name="T15" fmla="*/ 61 h 120"/>
                <a:gd name="T16" fmla="*/ 67 w 71"/>
                <a:gd name="T17" fmla="*/ 102 h 120"/>
                <a:gd name="T18" fmla="*/ 71 w 71"/>
                <a:gd name="T19" fmla="*/ 106 h 120"/>
                <a:gd name="T20" fmla="*/ 71 w 71"/>
                <a:gd name="T21" fmla="*/ 110 h 120"/>
                <a:gd name="T22" fmla="*/ 71 w 71"/>
                <a:gd name="T23" fmla="*/ 114 h 120"/>
                <a:gd name="T24" fmla="*/ 67 w 71"/>
                <a:gd name="T25" fmla="*/ 118 h 120"/>
                <a:gd name="T26" fmla="*/ 61 w 71"/>
                <a:gd name="T27" fmla="*/ 120 h 120"/>
                <a:gd name="T28" fmla="*/ 53 w 71"/>
                <a:gd name="T29" fmla="*/ 118 h 120"/>
                <a:gd name="T30" fmla="*/ 4 w 71"/>
                <a:gd name="T31" fmla="*/ 67 h 120"/>
                <a:gd name="T32" fmla="*/ 0 w 71"/>
                <a:gd name="T33" fmla="*/ 61 h 120"/>
                <a:gd name="T34" fmla="*/ 4 w 71"/>
                <a:gd name="T35" fmla="*/ 53 h 120"/>
                <a:gd name="T36" fmla="*/ 53 w 71"/>
                <a:gd name="T37" fmla="*/ 2 h 120"/>
                <a:gd name="T38" fmla="*/ 57 w 71"/>
                <a:gd name="T39" fmla="*/ 0 h 120"/>
                <a:gd name="T40" fmla="*/ 61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61" y="0"/>
                  </a:moveTo>
                  <a:lnTo>
                    <a:pt x="65" y="0"/>
                  </a:lnTo>
                  <a:lnTo>
                    <a:pt x="67" y="2"/>
                  </a:lnTo>
                  <a:lnTo>
                    <a:pt x="71" y="6"/>
                  </a:lnTo>
                  <a:lnTo>
                    <a:pt x="71" y="10"/>
                  </a:lnTo>
                  <a:lnTo>
                    <a:pt x="71" y="14"/>
                  </a:lnTo>
                  <a:lnTo>
                    <a:pt x="67" y="18"/>
                  </a:lnTo>
                  <a:lnTo>
                    <a:pt x="26" y="61"/>
                  </a:lnTo>
                  <a:lnTo>
                    <a:pt x="67" y="102"/>
                  </a:lnTo>
                  <a:lnTo>
                    <a:pt x="71" y="106"/>
                  </a:lnTo>
                  <a:lnTo>
                    <a:pt x="71" y="110"/>
                  </a:lnTo>
                  <a:lnTo>
                    <a:pt x="71" y="114"/>
                  </a:lnTo>
                  <a:lnTo>
                    <a:pt x="67" y="118"/>
                  </a:lnTo>
                  <a:lnTo>
                    <a:pt x="61" y="120"/>
                  </a:lnTo>
                  <a:lnTo>
                    <a:pt x="53" y="118"/>
                  </a:lnTo>
                  <a:lnTo>
                    <a:pt x="4" y="67"/>
                  </a:lnTo>
                  <a:lnTo>
                    <a:pt x="0" y="61"/>
                  </a:lnTo>
                  <a:lnTo>
                    <a:pt x="4" y="53"/>
                  </a:lnTo>
                  <a:lnTo>
                    <a:pt x="53" y="2"/>
                  </a:lnTo>
                  <a:lnTo>
                    <a:pt x="57" y="0"/>
                  </a:lnTo>
                  <a:lnTo>
                    <a:pt x="61"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nvGrpSpPr>
            <p:cNvPr id="20" name="组合 19"/>
            <p:cNvGrpSpPr/>
            <p:nvPr/>
          </p:nvGrpSpPr>
          <p:grpSpPr>
            <a:xfrm>
              <a:off x="5557301" y="5604205"/>
              <a:ext cx="444643" cy="441774"/>
              <a:chOff x="5557301" y="5584126"/>
              <a:chExt cx="444643" cy="441774"/>
            </a:xfrm>
          </p:grpSpPr>
          <p:sp>
            <p:nvSpPr>
              <p:cNvPr id="21" name="Freeform 192"/>
              <p:cNvSpPr>
                <a:spLocks noEditPoints="1"/>
              </p:cNvSpPr>
              <p:nvPr/>
            </p:nvSpPr>
            <p:spPr bwMode="auto">
              <a:xfrm>
                <a:off x="5557301" y="5584126"/>
                <a:ext cx="444643" cy="441774"/>
              </a:xfrm>
              <a:custGeom>
                <a:avLst/>
                <a:gdLst>
                  <a:gd name="T0" fmla="*/ 78 w 155"/>
                  <a:gd name="T1" fmla="*/ 10 h 154"/>
                  <a:gd name="T2" fmla="*/ 61 w 155"/>
                  <a:gd name="T3" fmla="*/ 12 h 154"/>
                  <a:gd name="T4" fmla="*/ 43 w 155"/>
                  <a:gd name="T5" fmla="*/ 18 h 154"/>
                  <a:gd name="T6" fmla="*/ 25 w 155"/>
                  <a:gd name="T7" fmla="*/ 34 h 154"/>
                  <a:gd name="T8" fmla="*/ 13 w 155"/>
                  <a:gd name="T9" fmla="*/ 55 h 154"/>
                  <a:gd name="T10" fmla="*/ 9 w 155"/>
                  <a:gd name="T11" fmla="*/ 77 h 154"/>
                  <a:gd name="T12" fmla="*/ 11 w 155"/>
                  <a:gd name="T13" fmla="*/ 95 h 154"/>
                  <a:gd name="T14" fmla="*/ 19 w 155"/>
                  <a:gd name="T15" fmla="*/ 112 h 154"/>
                  <a:gd name="T16" fmla="*/ 33 w 155"/>
                  <a:gd name="T17" fmla="*/ 130 h 154"/>
                  <a:gd name="T18" fmla="*/ 55 w 155"/>
                  <a:gd name="T19" fmla="*/ 142 h 154"/>
                  <a:gd name="T20" fmla="*/ 78 w 155"/>
                  <a:gd name="T21" fmla="*/ 146 h 154"/>
                  <a:gd name="T22" fmla="*/ 94 w 155"/>
                  <a:gd name="T23" fmla="*/ 144 h 154"/>
                  <a:gd name="T24" fmla="*/ 112 w 155"/>
                  <a:gd name="T25" fmla="*/ 138 h 154"/>
                  <a:gd name="T26" fmla="*/ 130 w 155"/>
                  <a:gd name="T27" fmla="*/ 122 h 154"/>
                  <a:gd name="T28" fmla="*/ 143 w 155"/>
                  <a:gd name="T29" fmla="*/ 101 h 154"/>
                  <a:gd name="T30" fmla="*/ 147 w 155"/>
                  <a:gd name="T31" fmla="*/ 77 h 154"/>
                  <a:gd name="T32" fmla="*/ 145 w 155"/>
                  <a:gd name="T33" fmla="*/ 61 h 154"/>
                  <a:gd name="T34" fmla="*/ 136 w 155"/>
                  <a:gd name="T35" fmla="*/ 44 h 154"/>
                  <a:gd name="T36" fmla="*/ 122 w 155"/>
                  <a:gd name="T37" fmla="*/ 24 h 154"/>
                  <a:gd name="T38" fmla="*/ 100 w 155"/>
                  <a:gd name="T39" fmla="*/ 14 h 154"/>
                  <a:gd name="T40" fmla="*/ 78 w 155"/>
                  <a:gd name="T41" fmla="*/ 10 h 154"/>
                  <a:gd name="T42" fmla="*/ 78 w 155"/>
                  <a:gd name="T43" fmla="*/ 0 h 154"/>
                  <a:gd name="T44" fmla="*/ 104 w 155"/>
                  <a:gd name="T45" fmla="*/ 6 h 154"/>
                  <a:gd name="T46" fmla="*/ 126 w 155"/>
                  <a:gd name="T47" fmla="*/ 18 h 154"/>
                  <a:gd name="T48" fmla="*/ 145 w 155"/>
                  <a:gd name="T49" fmla="*/ 40 h 154"/>
                  <a:gd name="T50" fmla="*/ 153 w 155"/>
                  <a:gd name="T51" fmla="*/ 59 h 154"/>
                  <a:gd name="T52" fmla="*/ 155 w 155"/>
                  <a:gd name="T53" fmla="*/ 77 h 154"/>
                  <a:gd name="T54" fmla="*/ 151 w 155"/>
                  <a:gd name="T55" fmla="*/ 103 h 154"/>
                  <a:gd name="T56" fmla="*/ 136 w 155"/>
                  <a:gd name="T57" fmla="*/ 128 h 154"/>
                  <a:gd name="T58" fmla="*/ 116 w 155"/>
                  <a:gd name="T59" fmla="*/ 144 h 154"/>
                  <a:gd name="T60" fmla="*/ 96 w 155"/>
                  <a:gd name="T61" fmla="*/ 152 h 154"/>
                  <a:gd name="T62" fmla="*/ 78 w 155"/>
                  <a:gd name="T63" fmla="*/ 154 h 154"/>
                  <a:gd name="T64" fmla="*/ 51 w 155"/>
                  <a:gd name="T65" fmla="*/ 150 h 154"/>
                  <a:gd name="T66" fmla="*/ 29 w 155"/>
                  <a:gd name="T67" fmla="*/ 136 h 154"/>
                  <a:gd name="T68" fmla="*/ 11 w 155"/>
                  <a:gd name="T69" fmla="*/ 116 h 154"/>
                  <a:gd name="T70" fmla="*/ 3 w 155"/>
                  <a:gd name="T71" fmla="*/ 97 h 154"/>
                  <a:gd name="T72" fmla="*/ 0 w 155"/>
                  <a:gd name="T73" fmla="*/ 77 h 154"/>
                  <a:gd name="T74" fmla="*/ 5 w 155"/>
                  <a:gd name="T75" fmla="*/ 50 h 154"/>
                  <a:gd name="T76" fmla="*/ 19 w 155"/>
                  <a:gd name="T77" fmla="*/ 28 h 154"/>
                  <a:gd name="T78" fmla="*/ 39 w 155"/>
                  <a:gd name="T79" fmla="*/ 10 h 154"/>
                  <a:gd name="T80" fmla="*/ 59 w 155"/>
                  <a:gd name="T81" fmla="*/ 4 h 154"/>
                  <a:gd name="T82" fmla="*/ 78 w 155"/>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4">
                    <a:moveTo>
                      <a:pt x="78" y="10"/>
                    </a:moveTo>
                    <a:lnTo>
                      <a:pt x="61" y="12"/>
                    </a:lnTo>
                    <a:lnTo>
                      <a:pt x="43" y="18"/>
                    </a:lnTo>
                    <a:lnTo>
                      <a:pt x="25" y="34"/>
                    </a:lnTo>
                    <a:lnTo>
                      <a:pt x="13" y="55"/>
                    </a:lnTo>
                    <a:lnTo>
                      <a:pt x="9" y="77"/>
                    </a:lnTo>
                    <a:lnTo>
                      <a:pt x="11" y="95"/>
                    </a:lnTo>
                    <a:lnTo>
                      <a:pt x="19" y="112"/>
                    </a:lnTo>
                    <a:lnTo>
                      <a:pt x="33" y="130"/>
                    </a:lnTo>
                    <a:lnTo>
                      <a:pt x="55" y="142"/>
                    </a:lnTo>
                    <a:lnTo>
                      <a:pt x="78" y="146"/>
                    </a:lnTo>
                    <a:lnTo>
                      <a:pt x="94" y="144"/>
                    </a:lnTo>
                    <a:lnTo>
                      <a:pt x="112" y="138"/>
                    </a:lnTo>
                    <a:lnTo>
                      <a:pt x="130" y="122"/>
                    </a:lnTo>
                    <a:lnTo>
                      <a:pt x="143" y="101"/>
                    </a:lnTo>
                    <a:lnTo>
                      <a:pt x="147" y="77"/>
                    </a:lnTo>
                    <a:lnTo>
                      <a:pt x="145" y="61"/>
                    </a:lnTo>
                    <a:lnTo>
                      <a:pt x="136" y="44"/>
                    </a:lnTo>
                    <a:lnTo>
                      <a:pt x="122" y="24"/>
                    </a:lnTo>
                    <a:lnTo>
                      <a:pt x="100" y="14"/>
                    </a:lnTo>
                    <a:lnTo>
                      <a:pt x="78" y="10"/>
                    </a:lnTo>
                    <a:close/>
                    <a:moveTo>
                      <a:pt x="78" y="0"/>
                    </a:moveTo>
                    <a:lnTo>
                      <a:pt x="104" y="6"/>
                    </a:lnTo>
                    <a:lnTo>
                      <a:pt x="126" y="18"/>
                    </a:lnTo>
                    <a:lnTo>
                      <a:pt x="145" y="40"/>
                    </a:lnTo>
                    <a:lnTo>
                      <a:pt x="153" y="59"/>
                    </a:lnTo>
                    <a:lnTo>
                      <a:pt x="155" y="77"/>
                    </a:lnTo>
                    <a:lnTo>
                      <a:pt x="151" y="103"/>
                    </a:lnTo>
                    <a:lnTo>
                      <a:pt x="136" y="128"/>
                    </a:lnTo>
                    <a:lnTo>
                      <a:pt x="116" y="144"/>
                    </a:lnTo>
                    <a:lnTo>
                      <a:pt x="96" y="152"/>
                    </a:lnTo>
                    <a:lnTo>
                      <a:pt x="78" y="154"/>
                    </a:lnTo>
                    <a:lnTo>
                      <a:pt x="51" y="150"/>
                    </a:lnTo>
                    <a:lnTo>
                      <a:pt x="29" y="136"/>
                    </a:lnTo>
                    <a:lnTo>
                      <a:pt x="11" y="116"/>
                    </a:lnTo>
                    <a:lnTo>
                      <a:pt x="3" y="97"/>
                    </a:lnTo>
                    <a:lnTo>
                      <a:pt x="0" y="77"/>
                    </a:lnTo>
                    <a:lnTo>
                      <a:pt x="5" y="50"/>
                    </a:lnTo>
                    <a:lnTo>
                      <a:pt x="19" y="28"/>
                    </a:lnTo>
                    <a:lnTo>
                      <a:pt x="39" y="10"/>
                    </a:lnTo>
                    <a:lnTo>
                      <a:pt x="59" y="4"/>
                    </a:lnTo>
                    <a:lnTo>
                      <a:pt x="78"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22" name="Freeform 193"/>
              <p:cNvSpPr>
                <a:spLocks/>
              </p:cNvSpPr>
              <p:nvPr/>
            </p:nvSpPr>
            <p:spPr bwMode="auto">
              <a:xfrm>
                <a:off x="5657705" y="5905416"/>
                <a:ext cx="28687" cy="22949"/>
              </a:xfrm>
              <a:custGeom>
                <a:avLst/>
                <a:gdLst>
                  <a:gd name="T0" fmla="*/ 0 w 10"/>
                  <a:gd name="T1" fmla="*/ 0 h 8"/>
                  <a:gd name="T2" fmla="*/ 10 w 10"/>
                  <a:gd name="T3" fmla="*/ 8 h 8"/>
                  <a:gd name="T4" fmla="*/ 4 w 10"/>
                  <a:gd name="T5" fmla="*/ 8 h 8"/>
                  <a:gd name="T6" fmla="*/ 0 w 10"/>
                  <a:gd name="T7" fmla="*/ 8 h 8"/>
                  <a:gd name="T8" fmla="*/ 0 w 10"/>
                  <a:gd name="T9" fmla="*/ 4 h 8"/>
                  <a:gd name="T10" fmla="*/ 0 w 10"/>
                  <a:gd name="T11" fmla="*/ 0 h 8"/>
                </a:gdLst>
                <a:ahLst/>
                <a:cxnLst>
                  <a:cxn ang="0">
                    <a:pos x="T0" y="T1"/>
                  </a:cxn>
                  <a:cxn ang="0">
                    <a:pos x="T2" y="T3"/>
                  </a:cxn>
                  <a:cxn ang="0">
                    <a:pos x="T4" y="T5"/>
                  </a:cxn>
                  <a:cxn ang="0">
                    <a:pos x="T6" y="T7"/>
                  </a:cxn>
                  <a:cxn ang="0">
                    <a:pos x="T8" y="T9"/>
                  </a:cxn>
                  <a:cxn ang="0">
                    <a:pos x="T10" y="T11"/>
                  </a:cxn>
                </a:cxnLst>
                <a:rect l="0" t="0" r="r" b="b"/>
                <a:pathLst>
                  <a:path w="10" h="8">
                    <a:moveTo>
                      <a:pt x="0" y="0"/>
                    </a:moveTo>
                    <a:lnTo>
                      <a:pt x="10" y="8"/>
                    </a:lnTo>
                    <a:lnTo>
                      <a:pt x="4" y="8"/>
                    </a:lnTo>
                    <a:lnTo>
                      <a:pt x="0" y="8"/>
                    </a:lnTo>
                    <a:lnTo>
                      <a:pt x="0" y="4"/>
                    </a:lnTo>
                    <a:lnTo>
                      <a:pt x="0"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23" name="Freeform 194"/>
              <p:cNvSpPr>
                <a:spLocks/>
              </p:cNvSpPr>
              <p:nvPr/>
            </p:nvSpPr>
            <p:spPr bwMode="auto">
              <a:xfrm>
                <a:off x="5792532" y="5687397"/>
                <a:ext cx="103272" cy="111879"/>
              </a:xfrm>
              <a:custGeom>
                <a:avLst/>
                <a:gdLst>
                  <a:gd name="T0" fmla="*/ 6 w 36"/>
                  <a:gd name="T1" fmla="*/ 0 h 39"/>
                  <a:gd name="T2" fmla="*/ 16 w 36"/>
                  <a:gd name="T3" fmla="*/ 0 h 39"/>
                  <a:gd name="T4" fmla="*/ 36 w 36"/>
                  <a:gd name="T5" fmla="*/ 21 h 39"/>
                  <a:gd name="T6" fmla="*/ 36 w 36"/>
                  <a:gd name="T7" fmla="*/ 31 h 39"/>
                  <a:gd name="T8" fmla="*/ 30 w 36"/>
                  <a:gd name="T9" fmla="*/ 39 h 39"/>
                  <a:gd name="T10" fmla="*/ 0 w 36"/>
                  <a:gd name="T11" fmla="*/ 6 h 39"/>
                  <a:gd name="T12" fmla="*/ 6 w 36"/>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36" h="39">
                    <a:moveTo>
                      <a:pt x="6" y="0"/>
                    </a:moveTo>
                    <a:lnTo>
                      <a:pt x="16" y="0"/>
                    </a:lnTo>
                    <a:lnTo>
                      <a:pt x="36" y="21"/>
                    </a:lnTo>
                    <a:lnTo>
                      <a:pt x="36" y="31"/>
                    </a:lnTo>
                    <a:lnTo>
                      <a:pt x="30" y="39"/>
                    </a:lnTo>
                    <a:lnTo>
                      <a:pt x="0" y="6"/>
                    </a:lnTo>
                    <a:lnTo>
                      <a:pt x="6"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24" name="Freeform 195"/>
              <p:cNvSpPr>
                <a:spLocks/>
              </p:cNvSpPr>
              <p:nvPr/>
            </p:nvSpPr>
            <p:spPr bwMode="auto">
              <a:xfrm>
                <a:off x="5715079" y="5747638"/>
                <a:ext cx="123353" cy="120484"/>
              </a:xfrm>
              <a:custGeom>
                <a:avLst/>
                <a:gdLst>
                  <a:gd name="T0" fmla="*/ 35 w 43"/>
                  <a:gd name="T1" fmla="*/ 0 h 42"/>
                  <a:gd name="T2" fmla="*/ 43 w 43"/>
                  <a:gd name="T3" fmla="*/ 8 h 42"/>
                  <a:gd name="T4" fmla="*/ 8 w 43"/>
                  <a:gd name="T5" fmla="*/ 42 h 42"/>
                  <a:gd name="T6" fmla="*/ 0 w 43"/>
                  <a:gd name="T7" fmla="*/ 42 h 42"/>
                  <a:gd name="T8" fmla="*/ 0 w 43"/>
                  <a:gd name="T9" fmla="*/ 34 h 42"/>
                  <a:gd name="T10" fmla="*/ 0 w 43"/>
                  <a:gd name="T11" fmla="*/ 34 h 42"/>
                  <a:gd name="T12" fmla="*/ 35 w 4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3" h="42">
                    <a:moveTo>
                      <a:pt x="35" y="0"/>
                    </a:moveTo>
                    <a:lnTo>
                      <a:pt x="43" y="8"/>
                    </a:lnTo>
                    <a:lnTo>
                      <a:pt x="8" y="42"/>
                    </a:lnTo>
                    <a:lnTo>
                      <a:pt x="0" y="42"/>
                    </a:lnTo>
                    <a:lnTo>
                      <a:pt x="0" y="34"/>
                    </a:lnTo>
                    <a:lnTo>
                      <a:pt x="0" y="34"/>
                    </a:lnTo>
                    <a:lnTo>
                      <a:pt x="35"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25" name="Freeform 196"/>
              <p:cNvSpPr>
                <a:spLocks/>
              </p:cNvSpPr>
              <p:nvPr/>
            </p:nvSpPr>
            <p:spPr bwMode="auto">
              <a:xfrm>
                <a:off x="5680655" y="5716084"/>
                <a:ext cx="123353" cy="123353"/>
              </a:xfrm>
              <a:custGeom>
                <a:avLst/>
                <a:gdLst>
                  <a:gd name="T0" fmla="*/ 35 w 43"/>
                  <a:gd name="T1" fmla="*/ 0 h 43"/>
                  <a:gd name="T2" fmla="*/ 43 w 43"/>
                  <a:gd name="T3" fmla="*/ 9 h 43"/>
                  <a:gd name="T4" fmla="*/ 8 w 43"/>
                  <a:gd name="T5" fmla="*/ 43 h 43"/>
                  <a:gd name="T6" fmla="*/ 8 w 43"/>
                  <a:gd name="T7" fmla="*/ 43 h 43"/>
                  <a:gd name="T8" fmla="*/ 0 w 43"/>
                  <a:gd name="T9" fmla="*/ 43 h 43"/>
                  <a:gd name="T10" fmla="*/ 0 w 43"/>
                  <a:gd name="T11" fmla="*/ 35 h 43"/>
                  <a:gd name="T12" fmla="*/ 35 w 43"/>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43" h="43">
                    <a:moveTo>
                      <a:pt x="35" y="0"/>
                    </a:moveTo>
                    <a:lnTo>
                      <a:pt x="43" y="9"/>
                    </a:lnTo>
                    <a:lnTo>
                      <a:pt x="8" y="43"/>
                    </a:lnTo>
                    <a:lnTo>
                      <a:pt x="8" y="43"/>
                    </a:lnTo>
                    <a:lnTo>
                      <a:pt x="0" y="43"/>
                    </a:lnTo>
                    <a:lnTo>
                      <a:pt x="0" y="35"/>
                    </a:lnTo>
                    <a:lnTo>
                      <a:pt x="35"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26" name="Freeform 197"/>
              <p:cNvSpPr>
                <a:spLocks/>
              </p:cNvSpPr>
              <p:nvPr/>
            </p:nvSpPr>
            <p:spPr bwMode="auto">
              <a:xfrm>
                <a:off x="5663443" y="5833698"/>
                <a:ext cx="86060" cy="94667"/>
              </a:xfrm>
              <a:custGeom>
                <a:avLst/>
                <a:gdLst>
                  <a:gd name="T0" fmla="*/ 2 w 30"/>
                  <a:gd name="T1" fmla="*/ 0 h 33"/>
                  <a:gd name="T2" fmla="*/ 4 w 30"/>
                  <a:gd name="T3" fmla="*/ 4 h 33"/>
                  <a:gd name="T4" fmla="*/ 12 w 30"/>
                  <a:gd name="T5" fmla="*/ 8 h 33"/>
                  <a:gd name="T6" fmla="*/ 16 w 30"/>
                  <a:gd name="T7" fmla="*/ 16 h 33"/>
                  <a:gd name="T8" fmla="*/ 24 w 30"/>
                  <a:gd name="T9" fmla="*/ 18 h 33"/>
                  <a:gd name="T10" fmla="*/ 26 w 30"/>
                  <a:gd name="T11" fmla="*/ 27 h 33"/>
                  <a:gd name="T12" fmla="*/ 30 w 30"/>
                  <a:gd name="T13" fmla="*/ 31 h 33"/>
                  <a:gd name="T14" fmla="*/ 12 w 30"/>
                  <a:gd name="T15" fmla="*/ 33 h 33"/>
                  <a:gd name="T16" fmla="*/ 0 w 30"/>
                  <a:gd name="T17" fmla="*/ 18 h 33"/>
                  <a:gd name="T18" fmla="*/ 2 w 30"/>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3">
                    <a:moveTo>
                      <a:pt x="2" y="0"/>
                    </a:moveTo>
                    <a:lnTo>
                      <a:pt x="4" y="4"/>
                    </a:lnTo>
                    <a:lnTo>
                      <a:pt x="12" y="8"/>
                    </a:lnTo>
                    <a:lnTo>
                      <a:pt x="16" y="16"/>
                    </a:lnTo>
                    <a:lnTo>
                      <a:pt x="24" y="18"/>
                    </a:lnTo>
                    <a:lnTo>
                      <a:pt x="26" y="27"/>
                    </a:lnTo>
                    <a:lnTo>
                      <a:pt x="30" y="31"/>
                    </a:lnTo>
                    <a:lnTo>
                      <a:pt x="12" y="33"/>
                    </a:lnTo>
                    <a:lnTo>
                      <a:pt x="0" y="18"/>
                    </a:lnTo>
                    <a:lnTo>
                      <a:pt x="2"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27" name="Freeform 198"/>
              <p:cNvSpPr>
                <a:spLocks/>
              </p:cNvSpPr>
              <p:nvPr/>
            </p:nvSpPr>
            <p:spPr bwMode="auto">
              <a:xfrm>
                <a:off x="5749503" y="5782062"/>
                <a:ext cx="117616" cy="129091"/>
              </a:xfrm>
              <a:custGeom>
                <a:avLst/>
                <a:gdLst>
                  <a:gd name="T0" fmla="*/ 33 w 41"/>
                  <a:gd name="T1" fmla="*/ 0 h 45"/>
                  <a:gd name="T2" fmla="*/ 41 w 41"/>
                  <a:gd name="T3" fmla="*/ 8 h 45"/>
                  <a:gd name="T4" fmla="*/ 7 w 41"/>
                  <a:gd name="T5" fmla="*/ 45 h 45"/>
                  <a:gd name="T6" fmla="*/ 0 w 41"/>
                  <a:gd name="T7" fmla="*/ 43 h 45"/>
                  <a:gd name="T8" fmla="*/ 0 w 41"/>
                  <a:gd name="T9" fmla="*/ 34 h 45"/>
                  <a:gd name="T10" fmla="*/ 33 w 41"/>
                  <a:gd name="T11" fmla="*/ 0 h 45"/>
                </a:gdLst>
                <a:ahLst/>
                <a:cxnLst>
                  <a:cxn ang="0">
                    <a:pos x="T0" y="T1"/>
                  </a:cxn>
                  <a:cxn ang="0">
                    <a:pos x="T2" y="T3"/>
                  </a:cxn>
                  <a:cxn ang="0">
                    <a:pos x="T4" y="T5"/>
                  </a:cxn>
                  <a:cxn ang="0">
                    <a:pos x="T6" y="T7"/>
                  </a:cxn>
                  <a:cxn ang="0">
                    <a:pos x="T8" y="T9"/>
                  </a:cxn>
                  <a:cxn ang="0">
                    <a:pos x="T10" y="T11"/>
                  </a:cxn>
                </a:cxnLst>
                <a:rect l="0" t="0" r="r" b="b"/>
                <a:pathLst>
                  <a:path w="41" h="45">
                    <a:moveTo>
                      <a:pt x="33" y="0"/>
                    </a:moveTo>
                    <a:lnTo>
                      <a:pt x="41" y="8"/>
                    </a:lnTo>
                    <a:lnTo>
                      <a:pt x="7" y="45"/>
                    </a:lnTo>
                    <a:lnTo>
                      <a:pt x="0" y="43"/>
                    </a:lnTo>
                    <a:lnTo>
                      <a:pt x="0" y="34"/>
                    </a:lnTo>
                    <a:lnTo>
                      <a:pt x="33"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grpSp>
      <p:grpSp>
        <p:nvGrpSpPr>
          <p:cNvPr id="28" name="组合 27"/>
          <p:cNvGrpSpPr/>
          <p:nvPr/>
        </p:nvGrpSpPr>
        <p:grpSpPr>
          <a:xfrm>
            <a:off x="4863710" y="3497805"/>
            <a:ext cx="530384" cy="314150"/>
            <a:chOff x="6839593" y="4666153"/>
            <a:chExt cx="745852" cy="441774"/>
          </a:xfrm>
        </p:grpSpPr>
        <p:sp>
          <p:nvSpPr>
            <p:cNvPr id="29" name="Freeform 81"/>
            <p:cNvSpPr>
              <a:spLocks/>
            </p:cNvSpPr>
            <p:nvPr/>
          </p:nvSpPr>
          <p:spPr bwMode="auto">
            <a:xfrm>
              <a:off x="7381769" y="4714921"/>
              <a:ext cx="203676" cy="344239"/>
            </a:xfrm>
            <a:custGeom>
              <a:avLst/>
              <a:gdLst>
                <a:gd name="T0" fmla="*/ 10 w 71"/>
                <a:gd name="T1" fmla="*/ 0 h 120"/>
                <a:gd name="T2" fmla="*/ 14 w 71"/>
                <a:gd name="T3" fmla="*/ 2 h 120"/>
                <a:gd name="T4" fmla="*/ 18 w 71"/>
                <a:gd name="T5" fmla="*/ 4 h 120"/>
                <a:gd name="T6" fmla="*/ 67 w 71"/>
                <a:gd name="T7" fmla="*/ 53 h 120"/>
                <a:gd name="T8" fmla="*/ 71 w 71"/>
                <a:gd name="T9" fmla="*/ 61 h 120"/>
                <a:gd name="T10" fmla="*/ 67 w 71"/>
                <a:gd name="T11" fmla="*/ 69 h 120"/>
                <a:gd name="T12" fmla="*/ 18 w 71"/>
                <a:gd name="T13" fmla="*/ 118 h 120"/>
                <a:gd name="T14" fmla="*/ 10 w 71"/>
                <a:gd name="T15" fmla="*/ 120 h 120"/>
                <a:gd name="T16" fmla="*/ 4 w 71"/>
                <a:gd name="T17" fmla="*/ 118 h 120"/>
                <a:gd name="T18" fmla="*/ 0 w 71"/>
                <a:gd name="T19" fmla="*/ 114 h 120"/>
                <a:gd name="T20" fmla="*/ 0 w 71"/>
                <a:gd name="T21" fmla="*/ 110 h 120"/>
                <a:gd name="T22" fmla="*/ 0 w 71"/>
                <a:gd name="T23" fmla="*/ 106 h 120"/>
                <a:gd name="T24" fmla="*/ 4 w 71"/>
                <a:gd name="T25" fmla="*/ 104 h 120"/>
                <a:gd name="T26" fmla="*/ 44 w 71"/>
                <a:gd name="T27" fmla="*/ 61 h 120"/>
                <a:gd name="T28" fmla="*/ 4 w 71"/>
                <a:gd name="T29" fmla="*/ 18 h 120"/>
                <a:gd name="T30" fmla="*/ 0 w 71"/>
                <a:gd name="T31" fmla="*/ 14 h 120"/>
                <a:gd name="T32" fmla="*/ 0 w 71"/>
                <a:gd name="T33" fmla="*/ 10 h 120"/>
                <a:gd name="T34" fmla="*/ 0 w 71"/>
                <a:gd name="T35" fmla="*/ 8 h 120"/>
                <a:gd name="T36" fmla="*/ 4 w 71"/>
                <a:gd name="T37" fmla="*/ 4 h 120"/>
                <a:gd name="T38" fmla="*/ 6 w 71"/>
                <a:gd name="T39" fmla="*/ 2 h 120"/>
                <a:gd name="T40" fmla="*/ 10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10" y="0"/>
                  </a:moveTo>
                  <a:lnTo>
                    <a:pt x="14" y="2"/>
                  </a:lnTo>
                  <a:lnTo>
                    <a:pt x="18" y="4"/>
                  </a:lnTo>
                  <a:lnTo>
                    <a:pt x="67" y="53"/>
                  </a:lnTo>
                  <a:lnTo>
                    <a:pt x="71" y="61"/>
                  </a:lnTo>
                  <a:lnTo>
                    <a:pt x="67" y="69"/>
                  </a:lnTo>
                  <a:lnTo>
                    <a:pt x="18" y="118"/>
                  </a:lnTo>
                  <a:lnTo>
                    <a:pt x="10" y="120"/>
                  </a:lnTo>
                  <a:lnTo>
                    <a:pt x="4" y="118"/>
                  </a:lnTo>
                  <a:lnTo>
                    <a:pt x="0" y="114"/>
                  </a:lnTo>
                  <a:lnTo>
                    <a:pt x="0" y="110"/>
                  </a:lnTo>
                  <a:lnTo>
                    <a:pt x="0" y="106"/>
                  </a:lnTo>
                  <a:lnTo>
                    <a:pt x="4" y="104"/>
                  </a:lnTo>
                  <a:lnTo>
                    <a:pt x="44" y="61"/>
                  </a:lnTo>
                  <a:lnTo>
                    <a:pt x="4" y="18"/>
                  </a:lnTo>
                  <a:lnTo>
                    <a:pt x="0" y="14"/>
                  </a:lnTo>
                  <a:lnTo>
                    <a:pt x="0" y="10"/>
                  </a:lnTo>
                  <a:lnTo>
                    <a:pt x="0" y="8"/>
                  </a:lnTo>
                  <a:lnTo>
                    <a:pt x="4" y="4"/>
                  </a:lnTo>
                  <a:lnTo>
                    <a:pt x="6" y="2"/>
                  </a:lnTo>
                  <a:lnTo>
                    <a:pt x="10"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nvGrpSpPr>
            <p:cNvPr id="30" name="组合 29"/>
            <p:cNvGrpSpPr/>
            <p:nvPr/>
          </p:nvGrpSpPr>
          <p:grpSpPr>
            <a:xfrm>
              <a:off x="6839593" y="4666153"/>
              <a:ext cx="441774" cy="441774"/>
              <a:chOff x="6839593" y="4666155"/>
              <a:chExt cx="441774" cy="441774"/>
            </a:xfrm>
          </p:grpSpPr>
          <p:sp>
            <p:nvSpPr>
              <p:cNvPr id="31" name="Freeform 199"/>
              <p:cNvSpPr>
                <a:spLocks noEditPoints="1"/>
              </p:cNvSpPr>
              <p:nvPr/>
            </p:nvSpPr>
            <p:spPr bwMode="auto">
              <a:xfrm>
                <a:off x="6839593" y="4666155"/>
                <a:ext cx="441774" cy="441774"/>
              </a:xfrm>
              <a:custGeom>
                <a:avLst/>
                <a:gdLst>
                  <a:gd name="T0" fmla="*/ 77 w 154"/>
                  <a:gd name="T1" fmla="*/ 8 h 154"/>
                  <a:gd name="T2" fmla="*/ 59 w 154"/>
                  <a:gd name="T3" fmla="*/ 10 h 154"/>
                  <a:gd name="T4" fmla="*/ 42 w 154"/>
                  <a:gd name="T5" fmla="*/ 16 h 154"/>
                  <a:gd name="T6" fmla="*/ 24 w 154"/>
                  <a:gd name="T7" fmla="*/ 32 h 154"/>
                  <a:gd name="T8" fmla="*/ 12 w 154"/>
                  <a:gd name="T9" fmla="*/ 53 h 154"/>
                  <a:gd name="T10" fmla="*/ 8 w 154"/>
                  <a:gd name="T11" fmla="*/ 77 h 154"/>
                  <a:gd name="T12" fmla="*/ 10 w 154"/>
                  <a:gd name="T13" fmla="*/ 93 h 154"/>
                  <a:gd name="T14" fmla="*/ 16 w 154"/>
                  <a:gd name="T15" fmla="*/ 110 h 154"/>
                  <a:gd name="T16" fmla="*/ 32 w 154"/>
                  <a:gd name="T17" fmla="*/ 130 h 154"/>
                  <a:gd name="T18" fmla="*/ 53 w 154"/>
                  <a:gd name="T19" fmla="*/ 142 h 154"/>
                  <a:gd name="T20" fmla="*/ 77 w 154"/>
                  <a:gd name="T21" fmla="*/ 146 h 154"/>
                  <a:gd name="T22" fmla="*/ 93 w 154"/>
                  <a:gd name="T23" fmla="*/ 144 h 154"/>
                  <a:gd name="T24" fmla="*/ 109 w 154"/>
                  <a:gd name="T25" fmla="*/ 136 h 154"/>
                  <a:gd name="T26" fmla="*/ 130 w 154"/>
                  <a:gd name="T27" fmla="*/ 122 h 154"/>
                  <a:gd name="T28" fmla="*/ 140 w 154"/>
                  <a:gd name="T29" fmla="*/ 99 h 154"/>
                  <a:gd name="T30" fmla="*/ 144 w 154"/>
                  <a:gd name="T31" fmla="*/ 77 h 154"/>
                  <a:gd name="T32" fmla="*/ 142 w 154"/>
                  <a:gd name="T33" fmla="*/ 59 h 154"/>
                  <a:gd name="T34" fmla="*/ 136 w 154"/>
                  <a:gd name="T35" fmla="*/ 42 h 154"/>
                  <a:gd name="T36" fmla="*/ 120 w 154"/>
                  <a:gd name="T37" fmla="*/ 24 h 154"/>
                  <a:gd name="T38" fmla="*/ 99 w 154"/>
                  <a:gd name="T39" fmla="*/ 12 h 154"/>
                  <a:gd name="T40" fmla="*/ 77 w 154"/>
                  <a:gd name="T41" fmla="*/ 8 h 154"/>
                  <a:gd name="T42" fmla="*/ 77 w 154"/>
                  <a:gd name="T43" fmla="*/ 0 h 154"/>
                  <a:gd name="T44" fmla="*/ 103 w 154"/>
                  <a:gd name="T45" fmla="*/ 4 h 154"/>
                  <a:gd name="T46" fmla="*/ 126 w 154"/>
                  <a:gd name="T47" fmla="*/ 18 h 154"/>
                  <a:gd name="T48" fmla="*/ 144 w 154"/>
                  <a:gd name="T49" fmla="*/ 38 h 154"/>
                  <a:gd name="T50" fmla="*/ 150 w 154"/>
                  <a:gd name="T51" fmla="*/ 57 h 154"/>
                  <a:gd name="T52" fmla="*/ 154 w 154"/>
                  <a:gd name="T53" fmla="*/ 77 h 154"/>
                  <a:gd name="T54" fmla="*/ 148 w 154"/>
                  <a:gd name="T55" fmla="*/ 103 h 154"/>
                  <a:gd name="T56" fmla="*/ 136 w 154"/>
                  <a:gd name="T57" fmla="*/ 126 h 154"/>
                  <a:gd name="T58" fmla="*/ 114 w 154"/>
                  <a:gd name="T59" fmla="*/ 144 h 154"/>
                  <a:gd name="T60" fmla="*/ 95 w 154"/>
                  <a:gd name="T61" fmla="*/ 152 h 154"/>
                  <a:gd name="T62" fmla="*/ 77 w 154"/>
                  <a:gd name="T63" fmla="*/ 154 h 154"/>
                  <a:gd name="T64" fmla="*/ 51 w 154"/>
                  <a:gd name="T65" fmla="*/ 148 h 154"/>
                  <a:gd name="T66" fmla="*/ 26 w 154"/>
                  <a:gd name="T67" fmla="*/ 136 h 154"/>
                  <a:gd name="T68" fmla="*/ 10 w 154"/>
                  <a:gd name="T69" fmla="*/ 114 h 154"/>
                  <a:gd name="T70" fmla="*/ 2 w 154"/>
                  <a:gd name="T71" fmla="*/ 95 h 154"/>
                  <a:gd name="T72" fmla="*/ 0 w 154"/>
                  <a:gd name="T73" fmla="*/ 77 h 154"/>
                  <a:gd name="T74" fmla="*/ 4 w 154"/>
                  <a:gd name="T75" fmla="*/ 50 h 154"/>
                  <a:gd name="T76" fmla="*/ 18 w 154"/>
                  <a:gd name="T77" fmla="*/ 28 h 154"/>
                  <a:gd name="T78" fmla="*/ 38 w 154"/>
                  <a:gd name="T79" fmla="*/ 10 h 154"/>
                  <a:gd name="T80" fmla="*/ 57 w 154"/>
                  <a:gd name="T81" fmla="*/ 2 h 154"/>
                  <a:gd name="T82" fmla="*/ 77 w 154"/>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4">
                    <a:moveTo>
                      <a:pt x="77" y="8"/>
                    </a:moveTo>
                    <a:lnTo>
                      <a:pt x="59" y="10"/>
                    </a:lnTo>
                    <a:lnTo>
                      <a:pt x="42" y="16"/>
                    </a:lnTo>
                    <a:lnTo>
                      <a:pt x="24" y="32"/>
                    </a:lnTo>
                    <a:lnTo>
                      <a:pt x="12" y="53"/>
                    </a:lnTo>
                    <a:lnTo>
                      <a:pt x="8" y="77"/>
                    </a:lnTo>
                    <a:lnTo>
                      <a:pt x="10" y="93"/>
                    </a:lnTo>
                    <a:lnTo>
                      <a:pt x="16" y="110"/>
                    </a:lnTo>
                    <a:lnTo>
                      <a:pt x="32" y="130"/>
                    </a:lnTo>
                    <a:lnTo>
                      <a:pt x="53" y="142"/>
                    </a:lnTo>
                    <a:lnTo>
                      <a:pt x="77" y="146"/>
                    </a:lnTo>
                    <a:lnTo>
                      <a:pt x="93" y="144"/>
                    </a:lnTo>
                    <a:lnTo>
                      <a:pt x="109" y="136"/>
                    </a:lnTo>
                    <a:lnTo>
                      <a:pt x="130" y="122"/>
                    </a:lnTo>
                    <a:lnTo>
                      <a:pt x="140" y="99"/>
                    </a:lnTo>
                    <a:lnTo>
                      <a:pt x="144" y="77"/>
                    </a:lnTo>
                    <a:lnTo>
                      <a:pt x="142" y="59"/>
                    </a:lnTo>
                    <a:lnTo>
                      <a:pt x="136" y="42"/>
                    </a:lnTo>
                    <a:lnTo>
                      <a:pt x="120" y="24"/>
                    </a:lnTo>
                    <a:lnTo>
                      <a:pt x="99" y="12"/>
                    </a:lnTo>
                    <a:lnTo>
                      <a:pt x="77" y="8"/>
                    </a:lnTo>
                    <a:close/>
                    <a:moveTo>
                      <a:pt x="77" y="0"/>
                    </a:moveTo>
                    <a:lnTo>
                      <a:pt x="103" y="4"/>
                    </a:lnTo>
                    <a:lnTo>
                      <a:pt x="126" y="18"/>
                    </a:lnTo>
                    <a:lnTo>
                      <a:pt x="144" y="38"/>
                    </a:lnTo>
                    <a:lnTo>
                      <a:pt x="150" y="57"/>
                    </a:lnTo>
                    <a:lnTo>
                      <a:pt x="154" y="77"/>
                    </a:lnTo>
                    <a:lnTo>
                      <a:pt x="148" y="103"/>
                    </a:lnTo>
                    <a:lnTo>
                      <a:pt x="136" y="126"/>
                    </a:lnTo>
                    <a:lnTo>
                      <a:pt x="114" y="144"/>
                    </a:lnTo>
                    <a:lnTo>
                      <a:pt x="95" y="152"/>
                    </a:lnTo>
                    <a:lnTo>
                      <a:pt x="77" y="154"/>
                    </a:lnTo>
                    <a:lnTo>
                      <a:pt x="51" y="148"/>
                    </a:lnTo>
                    <a:lnTo>
                      <a:pt x="26" y="136"/>
                    </a:lnTo>
                    <a:lnTo>
                      <a:pt x="10" y="114"/>
                    </a:lnTo>
                    <a:lnTo>
                      <a:pt x="2" y="95"/>
                    </a:lnTo>
                    <a:lnTo>
                      <a:pt x="0" y="77"/>
                    </a:lnTo>
                    <a:lnTo>
                      <a:pt x="4" y="50"/>
                    </a:lnTo>
                    <a:lnTo>
                      <a:pt x="18" y="28"/>
                    </a:lnTo>
                    <a:lnTo>
                      <a:pt x="38" y="10"/>
                    </a:lnTo>
                    <a:lnTo>
                      <a:pt x="57" y="2"/>
                    </a:lnTo>
                    <a:lnTo>
                      <a:pt x="77"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32" name="Freeform 200"/>
              <p:cNvSpPr>
                <a:spLocks noEditPoints="1"/>
              </p:cNvSpPr>
              <p:nvPr/>
            </p:nvSpPr>
            <p:spPr bwMode="auto">
              <a:xfrm>
                <a:off x="6902704" y="4818193"/>
                <a:ext cx="197938" cy="192201"/>
              </a:xfrm>
              <a:custGeom>
                <a:avLst/>
                <a:gdLst>
                  <a:gd name="T0" fmla="*/ 35 w 69"/>
                  <a:gd name="T1" fmla="*/ 16 h 67"/>
                  <a:gd name="T2" fmla="*/ 29 w 69"/>
                  <a:gd name="T3" fmla="*/ 16 h 67"/>
                  <a:gd name="T4" fmla="*/ 23 w 69"/>
                  <a:gd name="T5" fmla="*/ 20 h 67"/>
                  <a:gd name="T6" fmla="*/ 18 w 69"/>
                  <a:gd name="T7" fmla="*/ 26 h 67"/>
                  <a:gd name="T8" fmla="*/ 16 w 69"/>
                  <a:gd name="T9" fmla="*/ 34 h 67"/>
                  <a:gd name="T10" fmla="*/ 18 w 69"/>
                  <a:gd name="T11" fmla="*/ 40 h 67"/>
                  <a:gd name="T12" fmla="*/ 23 w 69"/>
                  <a:gd name="T13" fmla="*/ 46 h 67"/>
                  <a:gd name="T14" fmla="*/ 29 w 69"/>
                  <a:gd name="T15" fmla="*/ 50 h 67"/>
                  <a:gd name="T16" fmla="*/ 35 w 69"/>
                  <a:gd name="T17" fmla="*/ 50 h 67"/>
                  <a:gd name="T18" fmla="*/ 43 w 69"/>
                  <a:gd name="T19" fmla="*/ 50 h 67"/>
                  <a:gd name="T20" fmla="*/ 47 w 69"/>
                  <a:gd name="T21" fmla="*/ 46 h 67"/>
                  <a:gd name="T22" fmla="*/ 51 w 69"/>
                  <a:gd name="T23" fmla="*/ 40 h 67"/>
                  <a:gd name="T24" fmla="*/ 53 w 69"/>
                  <a:gd name="T25" fmla="*/ 34 h 67"/>
                  <a:gd name="T26" fmla="*/ 51 w 69"/>
                  <a:gd name="T27" fmla="*/ 26 h 67"/>
                  <a:gd name="T28" fmla="*/ 47 w 69"/>
                  <a:gd name="T29" fmla="*/ 20 h 67"/>
                  <a:gd name="T30" fmla="*/ 43 w 69"/>
                  <a:gd name="T31" fmla="*/ 16 h 67"/>
                  <a:gd name="T32" fmla="*/ 35 w 69"/>
                  <a:gd name="T33" fmla="*/ 16 h 67"/>
                  <a:gd name="T34" fmla="*/ 29 w 69"/>
                  <a:gd name="T35" fmla="*/ 0 h 67"/>
                  <a:gd name="T36" fmla="*/ 41 w 69"/>
                  <a:gd name="T37" fmla="*/ 0 h 67"/>
                  <a:gd name="T38" fmla="*/ 41 w 69"/>
                  <a:gd name="T39" fmla="*/ 6 h 67"/>
                  <a:gd name="T40" fmla="*/ 51 w 69"/>
                  <a:gd name="T41" fmla="*/ 10 h 67"/>
                  <a:gd name="T42" fmla="*/ 55 w 69"/>
                  <a:gd name="T43" fmla="*/ 6 h 67"/>
                  <a:gd name="T44" fmla="*/ 63 w 69"/>
                  <a:gd name="T45" fmla="*/ 14 h 67"/>
                  <a:gd name="T46" fmla="*/ 59 w 69"/>
                  <a:gd name="T47" fmla="*/ 18 h 67"/>
                  <a:gd name="T48" fmla="*/ 63 w 69"/>
                  <a:gd name="T49" fmla="*/ 28 h 67"/>
                  <a:gd name="T50" fmla="*/ 69 w 69"/>
                  <a:gd name="T51" fmla="*/ 28 h 67"/>
                  <a:gd name="T52" fmla="*/ 69 w 69"/>
                  <a:gd name="T53" fmla="*/ 38 h 67"/>
                  <a:gd name="T54" fmla="*/ 63 w 69"/>
                  <a:gd name="T55" fmla="*/ 38 h 67"/>
                  <a:gd name="T56" fmla="*/ 59 w 69"/>
                  <a:gd name="T57" fmla="*/ 48 h 67"/>
                  <a:gd name="T58" fmla="*/ 63 w 69"/>
                  <a:gd name="T59" fmla="*/ 53 h 67"/>
                  <a:gd name="T60" fmla="*/ 55 w 69"/>
                  <a:gd name="T61" fmla="*/ 61 h 67"/>
                  <a:gd name="T62" fmla="*/ 51 w 69"/>
                  <a:gd name="T63" fmla="*/ 57 h 67"/>
                  <a:gd name="T64" fmla="*/ 41 w 69"/>
                  <a:gd name="T65" fmla="*/ 61 h 67"/>
                  <a:gd name="T66" fmla="*/ 41 w 69"/>
                  <a:gd name="T67" fmla="*/ 67 h 67"/>
                  <a:gd name="T68" fmla="*/ 29 w 69"/>
                  <a:gd name="T69" fmla="*/ 67 h 67"/>
                  <a:gd name="T70" fmla="*/ 29 w 69"/>
                  <a:gd name="T71" fmla="*/ 61 h 67"/>
                  <a:gd name="T72" fmla="*/ 18 w 69"/>
                  <a:gd name="T73" fmla="*/ 57 h 67"/>
                  <a:gd name="T74" fmla="*/ 14 w 69"/>
                  <a:gd name="T75" fmla="*/ 61 h 67"/>
                  <a:gd name="T76" fmla="*/ 6 w 69"/>
                  <a:gd name="T77" fmla="*/ 53 h 67"/>
                  <a:gd name="T78" fmla="*/ 12 w 69"/>
                  <a:gd name="T79" fmla="*/ 48 h 67"/>
                  <a:gd name="T80" fmla="*/ 8 w 69"/>
                  <a:gd name="T81" fmla="*/ 38 h 67"/>
                  <a:gd name="T82" fmla="*/ 0 w 69"/>
                  <a:gd name="T83" fmla="*/ 38 h 67"/>
                  <a:gd name="T84" fmla="*/ 0 w 69"/>
                  <a:gd name="T85" fmla="*/ 28 h 67"/>
                  <a:gd name="T86" fmla="*/ 8 w 69"/>
                  <a:gd name="T87" fmla="*/ 28 h 67"/>
                  <a:gd name="T88" fmla="*/ 12 w 69"/>
                  <a:gd name="T89" fmla="*/ 18 h 67"/>
                  <a:gd name="T90" fmla="*/ 6 w 69"/>
                  <a:gd name="T91" fmla="*/ 14 h 67"/>
                  <a:gd name="T92" fmla="*/ 14 w 69"/>
                  <a:gd name="T93" fmla="*/ 6 h 67"/>
                  <a:gd name="T94" fmla="*/ 20 w 69"/>
                  <a:gd name="T95" fmla="*/ 10 h 67"/>
                  <a:gd name="T96" fmla="*/ 29 w 69"/>
                  <a:gd name="T97" fmla="*/ 6 h 67"/>
                  <a:gd name="T98" fmla="*/ 29 w 69"/>
                  <a:gd name="T9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 h="67">
                    <a:moveTo>
                      <a:pt x="35" y="16"/>
                    </a:moveTo>
                    <a:lnTo>
                      <a:pt x="29" y="16"/>
                    </a:lnTo>
                    <a:lnTo>
                      <a:pt x="23" y="20"/>
                    </a:lnTo>
                    <a:lnTo>
                      <a:pt x="18" y="26"/>
                    </a:lnTo>
                    <a:lnTo>
                      <a:pt x="16" y="34"/>
                    </a:lnTo>
                    <a:lnTo>
                      <a:pt x="18" y="40"/>
                    </a:lnTo>
                    <a:lnTo>
                      <a:pt x="23" y="46"/>
                    </a:lnTo>
                    <a:lnTo>
                      <a:pt x="29" y="50"/>
                    </a:lnTo>
                    <a:lnTo>
                      <a:pt x="35" y="50"/>
                    </a:lnTo>
                    <a:lnTo>
                      <a:pt x="43" y="50"/>
                    </a:lnTo>
                    <a:lnTo>
                      <a:pt x="47" y="46"/>
                    </a:lnTo>
                    <a:lnTo>
                      <a:pt x="51" y="40"/>
                    </a:lnTo>
                    <a:lnTo>
                      <a:pt x="53" y="34"/>
                    </a:lnTo>
                    <a:lnTo>
                      <a:pt x="51" y="26"/>
                    </a:lnTo>
                    <a:lnTo>
                      <a:pt x="47" y="20"/>
                    </a:lnTo>
                    <a:lnTo>
                      <a:pt x="43" y="16"/>
                    </a:lnTo>
                    <a:lnTo>
                      <a:pt x="35" y="16"/>
                    </a:lnTo>
                    <a:close/>
                    <a:moveTo>
                      <a:pt x="29" y="0"/>
                    </a:moveTo>
                    <a:lnTo>
                      <a:pt x="41" y="0"/>
                    </a:lnTo>
                    <a:lnTo>
                      <a:pt x="41" y="6"/>
                    </a:lnTo>
                    <a:lnTo>
                      <a:pt x="51" y="10"/>
                    </a:lnTo>
                    <a:lnTo>
                      <a:pt x="55" y="6"/>
                    </a:lnTo>
                    <a:lnTo>
                      <a:pt x="63" y="14"/>
                    </a:lnTo>
                    <a:lnTo>
                      <a:pt x="59" y="18"/>
                    </a:lnTo>
                    <a:lnTo>
                      <a:pt x="63" y="28"/>
                    </a:lnTo>
                    <a:lnTo>
                      <a:pt x="69" y="28"/>
                    </a:lnTo>
                    <a:lnTo>
                      <a:pt x="69" y="38"/>
                    </a:lnTo>
                    <a:lnTo>
                      <a:pt x="63" y="38"/>
                    </a:lnTo>
                    <a:lnTo>
                      <a:pt x="59" y="48"/>
                    </a:lnTo>
                    <a:lnTo>
                      <a:pt x="63" y="53"/>
                    </a:lnTo>
                    <a:lnTo>
                      <a:pt x="55" y="61"/>
                    </a:lnTo>
                    <a:lnTo>
                      <a:pt x="51" y="57"/>
                    </a:lnTo>
                    <a:lnTo>
                      <a:pt x="41" y="61"/>
                    </a:lnTo>
                    <a:lnTo>
                      <a:pt x="41" y="67"/>
                    </a:lnTo>
                    <a:lnTo>
                      <a:pt x="29" y="67"/>
                    </a:lnTo>
                    <a:lnTo>
                      <a:pt x="29" y="61"/>
                    </a:lnTo>
                    <a:lnTo>
                      <a:pt x="18" y="57"/>
                    </a:lnTo>
                    <a:lnTo>
                      <a:pt x="14" y="61"/>
                    </a:lnTo>
                    <a:lnTo>
                      <a:pt x="6" y="53"/>
                    </a:lnTo>
                    <a:lnTo>
                      <a:pt x="12" y="48"/>
                    </a:lnTo>
                    <a:lnTo>
                      <a:pt x="8" y="38"/>
                    </a:lnTo>
                    <a:lnTo>
                      <a:pt x="0" y="38"/>
                    </a:lnTo>
                    <a:lnTo>
                      <a:pt x="0" y="28"/>
                    </a:lnTo>
                    <a:lnTo>
                      <a:pt x="8" y="28"/>
                    </a:lnTo>
                    <a:lnTo>
                      <a:pt x="12" y="18"/>
                    </a:lnTo>
                    <a:lnTo>
                      <a:pt x="6" y="14"/>
                    </a:lnTo>
                    <a:lnTo>
                      <a:pt x="14" y="6"/>
                    </a:lnTo>
                    <a:lnTo>
                      <a:pt x="20" y="10"/>
                    </a:lnTo>
                    <a:lnTo>
                      <a:pt x="29" y="6"/>
                    </a:lnTo>
                    <a:lnTo>
                      <a:pt x="29"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33" name="Freeform 201"/>
              <p:cNvSpPr>
                <a:spLocks noEditPoints="1"/>
              </p:cNvSpPr>
              <p:nvPr/>
            </p:nvSpPr>
            <p:spPr bwMode="auto">
              <a:xfrm>
                <a:off x="7077691" y="4763689"/>
                <a:ext cx="134828" cy="129091"/>
              </a:xfrm>
              <a:custGeom>
                <a:avLst/>
                <a:gdLst>
                  <a:gd name="T0" fmla="*/ 24 w 47"/>
                  <a:gd name="T1" fmla="*/ 10 h 45"/>
                  <a:gd name="T2" fmla="*/ 16 w 47"/>
                  <a:gd name="T3" fmla="*/ 12 h 45"/>
                  <a:gd name="T4" fmla="*/ 12 w 47"/>
                  <a:gd name="T5" fmla="*/ 23 h 45"/>
                  <a:gd name="T6" fmla="*/ 14 w 47"/>
                  <a:gd name="T7" fmla="*/ 31 h 45"/>
                  <a:gd name="T8" fmla="*/ 22 w 47"/>
                  <a:gd name="T9" fmla="*/ 35 h 45"/>
                  <a:gd name="T10" fmla="*/ 31 w 47"/>
                  <a:gd name="T11" fmla="*/ 33 h 45"/>
                  <a:gd name="T12" fmla="*/ 37 w 47"/>
                  <a:gd name="T13" fmla="*/ 25 h 45"/>
                  <a:gd name="T14" fmla="*/ 33 w 47"/>
                  <a:gd name="T15" fmla="*/ 14 h 45"/>
                  <a:gd name="T16" fmla="*/ 24 w 47"/>
                  <a:gd name="T17" fmla="*/ 10 h 45"/>
                  <a:gd name="T18" fmla="*/ 22 w 47"/>
                  <a:gd name="T19" fmla="*/ 0 h 45"/>
                  <a:gd name="T20" fmla="*/ 28 w 47"/>
                  <a:gd name="T21" fmla="*/ 0 h 45"/>
                  <a:gd name="T22" fmla="*/ 28 w 47"/>
                  <a:gd name="T23" fmla="*/ 4 h 45"/>
                  <a:gd name="T24" fmla="*/ 35 w 47"/>
                  <a:gd name="T25" fmla="*/ 8 h 45"/>
                  <a:gd name="T26" fmla="*/ 39 w 47"/>
                  <a:gd name="T27" fmla="*/ 4 h 45"/>
                  <a:gd name="T28" fmla="*/ 43 w 47"/>
                  <a:gd name="T29" fmla="*/ 10 h 45"/>
                  <a:gd name="T30" fmla="*/ 41 w 47"/>
                  <a:gd name="T31" fmla="*/ 14 h 45"/>
                  <a:gd name="T32" fmla="*/ 43 w 47"/>
                  <a:gd name="T33" fmla="*/ 21 h 45"/>
                  <a:gd name="T34" fmla="*/ 47 w 47"/>
                  <a:gd name="T35" fmla="*/ 21 h 45"/>
                  <a:gd name="T36" fmla="*/ 47 w 47"/>
                  <a:gd name="T37" fmla="*/ 29 h 45"/>
                  <a:gd name="T38" fmla="*/ 43 w 47"/>
                  <a:gd name="T39" fmla="*/ 29 h 45"/>
                  <a:gd name="T40" fmla="*/ 39 w 47"/>
                  <a:gd name="T41" fmla="*/ 35 h 45"/>
                  <a:gd name="T42" fmla="*/ 41 w 47"/>
                  <a:gd name="T43" fmla="*/ 37 h 45"/>
                  <a:gd name="T44" fmla="*/ 35 w 47"/>
                  <a:gd name="T45" fmla="*/ 43 h 45"/>
                  <a:gd name="T46" fmla="*/ 33 w 47"/>
                  <a:gd name="T47" fmla="*/ 39 h 45"/>
                  <a:gd name="T48" fmla="*/ 26 w 47"/>
                  <a:gd name="T49" fmla="*/ 41 h 45"/>
                  <a:gd name="T50" fmla="*/ 24 w 47"/>
                  <a:gd name="T51" fmla="*/ 45 h 45"/>
                  <a:gd name="T52" fmla="*/ 18 w 47"/>
                  <a:gd name="T53" fmla="*/ 45 h 45"/>
                  <a:gd name="T54" fmla="*/ 18 w 47"/>
                  <a:gd name="T55" fmla="*/ 41 h 45"/>
                  <a:gd name="T56" fmla="*/ 12 w 47"/>
                  <a:gd name="T57" fmla="*/ 37 h 45"/>
                  <a:gd name="T58" fmla="*/ 8 w 47"/>
                  <a:gd name="T59" fmla="*/ 41 h 45"/>
                  <a:gd name="T60" fmla="*/ 4 w 47"/>
                  <a:gd name="T61" fmla="*/ 35 h 45"/>
                  <a:gd name="T62" fmla="*/ 6 w 47"/>
                  <a:gd name="T63" fmla="*/ 31 h 45"/>
                  <a:gd name="T64" fmla="*/ 4 w 47"/>
                  <a:gd name="T65" fmla="*/ 25 h 45"/>
                  <a:gd name="T66" fmla="*/ 0 w 47"/>
                  <a:gd name="T67" fmla="*/ 25 h 45"/>
                  <a:gd name="T68" fmla="*/ 2 w 47"/>
                  <a:gd name="T69" fmla="*/ 16 h 45"/>
                  <a:gd name="T70" fmla="*/ 6 w 47"/>
                  <a:gd name="T71" fmla="*/ 16 h 45"/>
                  <a:gd name="T72" fmla="*/ 8 w 47"/>
                  <a:gd name="T73" fmla="*/ 10 h 45"/>
                  <a:gd name="T74" fmla="*/ 6 w 47"/>
                  <a:gd name="T75" fmla="*/ 8 h 45"/>
                  <a:gd name="T76" fmla="*/ 12 w 47"/>
                  <a:gd name="T77" fmla="*/ 2 h 45"/>
                  <a:gd name="T78" fmla="*/ 14 w 47"/>
                  <a:gd name="T79" fmla="*/ 6 h 45"/>
                  <a:gd name="T80" fmla="*/ 22 w 47"/>
                  <a:gd name="T81" fmla="*/ 4 h 45"/>
                  <a:gd name="T82" fmla="*/ 22 w 47"/>
                  <a:gd name="T8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45">
                    <a:moveTo>
                      <a:pt x="24" y="10"/>
                    </a:moveTo>
                    <a:lnTo>
                      <a:pt x="16" y="12"/>
                    </a:lnTo>
                    <a:lnTo>
                      <a:pt x="12" y="23"/>
                    </a:lnTo>
                    <a:lnTo>
                      <a:pt x="14" y="31"/>
                    </a:lnTo>
                    <a:lnTo>
                      <a:pt x="22" y="35"/>
                    </a:lnTo>
                    <a:lnTo>
                      <a:pt x="31" y="33"/>
                    </a:lnTo>
                    <a:lnTo>
                      <a:pt x="37" y="25"/>
                    </a:lnTo>
                    <a:lnTo>
                      <a:pt x="33" y="14"/>
                    </a:lnTo>
                    <a:lnTo>
                      <a:pt x="24" y="10"/>
                    </a:lnTo>
                    <a:close/>
                    <a:moveTo>
                      <a:pt x="22" y="0"/>
                    </a:moveTo>
                    <a:lnTo>
                      <a:pt x="28" y="0"/>
                    </a:lnTo>
                    <a:lnTo>
                      <a:pt x="28" y="4"/>
                    </a:lnTo>
                    <a:lnTo>
                      <a:pt x="35" y="8"/>
                    </a:lnTo>
                    <a:lnTo>
                      <a:pt x="39" y="4"/>
                    </a:lnTo>
                    <a:lnTo>
                      <a:pt x="43" y="10"/>
                    </a:lnTo>
                    <a:lnTo>
                      <a:pt x="41" y="14"/>
                    </a:lnTo>
                    <a:lnTo>
                      <a:pt x="43" y="21"/>
                    </a:lnTo>
                    <a:lnTo>
                      <a:pt x="47" y="21"/>
                    </a:lnTo>
                    <a:lnTo>
                      <a:pt x="47" y="29"/>
                    </a:lnTo>
                    <a:lnTo>
                      <a:pt x="43" y="29"/>
                    </a:lnTo>
                    <a:lnTo>
                      <a:pt x="39" y="35"/>
                    </a:lnTo>
                    <a:lnTo>
                      <a:pt x="41" y="37"/>
                    </a:lnTo>
                    <a:lnTo>
                      <a:pt x="35" y="43"/>
                    </a:lnTo>
                    <a:lnTo>
                      <a:pt x="33" y="39"/>
                    </a:lnTo>
                    <a:lnTo>
                      <a:pt x="26" y="41"/>
                    </a:lnTo>
                    <a:lnTo>
                      <a:pt x="24" y="45"/>
                    </a:lnTo>
                    <a:lnTo>
                      <a:pt x="18" y="45"/>
                    </a:lnTo>
                    <a:lnTo>
                      <a:pt x="18" y="41"/>
                    </a:lnTo>
                    <a:lnTo>
                      <a:pt x="12" y="37"/>
                    </a:lnTo>
                    <a:lnTo>
                      <a:pt x="8" y="41"/>
                    </a:lnTo>
                    <a:lnTo>
                      <a:pt x="4" y="35"/>
                    </a:lnTo>
                    <a:lnTo>
                      <a:pt x="6" y="31"/>
                    </a:lnTo>
                    <a:lnTo>
                      <a:pt x="4" y="25"/>
                    </a:lnTo>
                    <a:lnTo>
                      <a:pt x="0" y="25"/>
                    </a:lnTo>
                    <a:lnTo>
                      <a:pt x="2" y="16"/>
                    </a:lnTo>
                    <a:lnTo>
                      <a:pt x="6" y="16"/>
                    </a:lnTo>
                    <a:lnTo>
                      <a:pt x="8" y="10"/>
                    </a:lnTo>
                    <a:lnTo>
                      <a:pt x="6" y="8"/>
                    </a:lnTo>
                    <a:lnTo>
                      <a:pt x="12" y="2"/>
                    </a:lnTo>
                    <a:lnTo>
                      <a:pt x="14" y="6"/>
                    </a:lnTo>
                    <a:lnTo>
                      <a:pt x="22" y="4"/>
                    </a:lnTo>
                    <a:lnTo>
                      <a:pt x="22"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34" name="Freeform 202"/>
              <p:cNvSpPr>
                <a:spLocks noEditPoints="1"/>
              </p:cNvSpPr>
              <p:nvPr/>
            </p:nvSpPr>
            <p:spPr bwMode="auto">
              <a:xfrm>
                <a:off x="7094903" y="4898515"/>
                <a:ext cx="88929" cy="94667"/>
              </a:xfrm>
              <a:custGeom>
                <a:avLst/>
                <a:gdLst>
                  <a:gd name="T0" fmla="*/ 16 w 31"/>
                  <a:gd name="T1" fmla="*/ 8 h 33"/>
                  <a:gd name="T2" fmla="*/ 10 w 31"/>
                  <a:gd name="T3" fmla="*/ 10 h 33"/>
                  <a:gd name="T4" fmla="*/ 8 w 31"/>
                  <a:gd name="T5" fmla="*/ 16 h 33"/>
                  <a:gd name="T6" fmla="*/ 10 w 31"/>
                  <a:gd name="T7" fmla="*/ 22 h 33"/>
                  <a:gd name="T8" fmla="*/ 14 w 31"/>
                  <a:gd name="T9" fmla="*/ 25 h 33"/>
                  <a:gd name="T10" fmla="*/ 20 w 31"/>
                  <a:gd name="T11" fmla="*/ 22 h 33"/>
                  <a:gd name="T12" fmla="*/ 25 w 31"/>
                  <a:gd name="T13" fmla="*/ 16 h 33"/>
                  <a:gd name="T14" fmla="*/ 22 w 31"/>
                  <a:gd name="T15" fmla="*/ 10 h 33"/>
                  <a:gd name="T16" fmla="*/ 16 w 31"/>
                  <a:gd name="T17" fmla="*/ 8 h 33"/>
                  <a:gd name="T18" fmla="*/ 14 w 31"/>
                  <a:gd name="T19" fmla="*/ 0 h 33"/>
                  <a:gd name="T20" fmla="*/ 20 w 31"/>
                  <a:gd name="T21" fmla="*/ 2 h 33"/>
                  <a:gd name="T22" fmla="*/ 20 w 31"/>
                  <a:gd name="T23" fmla="*/ 4 h 33"/>
                  <a:gd name="T24" fmla="*/ 25 w 31"/>
                  <a:gd name="T25" fmla="*/ 6 h 33"/>
                  <a:gd name="T26" fmla="*/ 27 w 31"/>
                  <a:gd name="T27" fmla="*/ 4 h 33"/>
                  <a:gd name="T28" fmla="*/ 29 w 31"/>
                  <a:gd name="T29" fmla="*/ 8 h 33"/>
                  <a:gd name="T30" fmla="*/ 27 w 31"/>
                  <a:gd name="T31" fmla="*/ 10 h 33"/>
                  <a:gd name="T32" fmla="*/ 29 w 31"/>
                  <a:gd name="T33" fmla="*/ 14 h 33"/>
                  <a:gd name="T34" fmla="*/ 31 w 31"/>
                  <a:gd name="T35" fmla="*/ 14 h 33"/>
                  <a:gd name="T36" fmla="*/ 31 w 31"/>
                  <a:gd name="T37" fmla="*/ 20 h 33"/>
                  <a:gd name="T38" fmla="*/ 29 w 31"/>
                  <a:gd name="T39" fmla="*/ 20 h 33"/>
                  <a:gd name="T40" fmla="*/ 27 w 31"/>
                  <a:gd name="T41" fmla="*/ 25 h 33"/>
                  <a:gd name="T42" fmla="*/ 29 w 31"/>
                  <a:gd name="T43" fmla="*/ 27 h 33"/>
                  <a:gd name="T44" fmla="*/ 25 w 31"/>
                  <a:gd name="T45" fmla="*/ 31 h 33"/>
                  <a:gd name="T46" fmla="*/ 22 w 31"/>
                  <a:gd name="T47" fmla="*/ 29 h 33"/>
                  <a:gd name="T48" fmla="*/ 18 w 31"/>
                  <a:gd name="T49" fmla="*/ 29 h 33"/>
                  <a:gd name="T50" fmla="*/ 16 w 31"/>
                  <a:gd name="T51" fmla="*/ 33 h 33"/>
                  <a:gd name="T52" fmla="*/ 12 w 31"/>
                  <a:gd name="T53" fmla="*/ 31 h 33"/>
                  <a:gd name="T54" fmla="*/ 12 w 31"/>
                  <a:gd name="T55" fmla="*/ 29 h 33"/>
                  <a:gd name="T56" fmla="*/ 8 w 31"/>
                  <a:gd name="T57" fmla="*/ 27 h 33"/>
                  <a:gd name="T58" fmla="*/ 6 w 31"/>
                  <a:gd name="T59" fmla="*/ 29 h 33"/>
                  <a:gd name="T60" fmla="*/ 2 w 31"/>
                  <a:gd name="T61" fmla="*/ 25 h 33"/>
                  <a:gd name="T62" fmla="*/ 4 w 31"/>
                  <a:gd name="T63" fmla="*/ 22 h 33"/>
                  <a:gd name="T64" fmla="*/ 4 w 31"/>
                  <a:gd name="T65" fmla="*/ 18 h 33"/>
                  <a:gd name="T66" fmla="*/ 0 w 31"/>
                  <a:gd name="T67" fmla="*/ 18 h 33"/>
                  <a:gd name="T68" fmla="*/ 0 w 31"/>
                  <a:gd name="T69" fmla="*/ 12 h 33"/>
                  <a:gd name="T70" fmla="*/ 4 w 31"/>
                  <a:gd name="T71" fmla="*/ 12 h 33"/>
                  <a:gd name="T72" fmla="*/ 6 w 31"/>
                  <a:gd name="T73" fmla="*/ 8 h 33"/>
                  <a:gd name="T74" fmla="*/ 4 w 31"/>
                  <a:gd name="T75" fmla="*/ 6 h 33"/>
                  <a:gd name="T76" fmla="*/ 8 w 31"/>
                  <a:gd name="T77" fmla="*/ 2 h 33"/>
                  <a:gd name="T78" fmla="*/ 10 w 31"/>
                  <a:gd name="T79" fmla="*/ 6 h 33"/>
                  <a:gd name="T80" fmla="*/ 14 w 31"/>
                  <a:gd name="T81" fmla="*/ 4 h 33"/>
                  <a:gd name="T82" fmla="*/ 14 w 31"/>
                  <a:gd name="T8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 h="33">
                    <a:moveTo>
                      <a:pt x="16" y="8"/>
                    </a:moveTo>
                    <a:lnTo>
                      <a:pt x="10" y="10"/>
                    </a:lnTo>
                    <a:lnTo>
                      <a:pt x="8" y="16"/>
                    </a:lnTo>
                    <a:lnTo>
                      <a:pt x="10" y="22"/>
                    </a:lnTo>
                    <a:lnTo>
                      <a:pt x="14" y="25"/>
                    </a:lnTo>
                    <a:lnTo>
                      <a:pt x="20" y="22"/>
                    </a:lnTo>
                    <a:lnTo>
                      <a:pt x="25" y="16"/>
                    </a:lnTo>
                    <a:lnTo>
                      <a:pt x="22" y="10"/>
                    </a:lnTo>
                    <a:lnTo>
                      <a:pt x="16" y="8"/>
                    </a:lnTo>
                    <a:close/>
                    <a:moveTo>
                      <a:pt x="14" y="0"/>
                    </a:moveTo>
                    <a:lnTo>
                      <a:pt x="20" y="2"/>
                    </a:lnTo>
                    <a:lnTo>
                      <a:pt x="20" y="4"/>
                    </a:lnTo>
                    <a:lnTo>
                      <a:pt x="25" y="6"/>
                    </a:lnTo>
                    <a:lnTo>
                      <a:pt x="27" y="4"/>
                    </a:lnTo>
                    <a:lnTo>
                      <a:pt x="29" y="8"/>
                    </a:lnTo>
                    <a:lnTo>
                      <a:pt x="27" y="10"/>
                    </a:lnTo>
                    <a:lnTo>
                      <a:pt x="29" y="14"/>
                    </a:lnTo>
                    <a:lnTo>
                      <a:pt x="31" y="14"/>
                    </a:lnTo>
                    <a:lnTo>
                      <a:pt x="31" y="20"/>
                    </a:lnTo>
                    <a:lnTo>
                      <a:pt x="29" y="20"/>
                    </a:lnTo>
                    <a:lnTo>
                      <a:pt x="27" y="25"/>
                    </a:lnTo>
                    <a:lnTo>
                      <a:pt x="29" y="27"/>
                    </a:lnTo>
                    <a:lnTo>
                      <a:pt x="25" y="31"/>
                    </a:lnTo>
                    <a:lnTo>
                      <a:pt x="22" y="29"/>
                    </a:lnTo>
                    <a:lnTo>
                      <a:pt x="18" y="29"/>
                    </a:lnTo>
                    <a:lnTo>
                      <a:pt x="16" y="33"/>
                    </a:lnTo>
                    <a:lnTo>
                      <a:pt x="12" y="31"/>
                    </a:lnTo>
                    <a:lnTo>
                      <a:pt x="12" y="29"/>
                    </a:lnTo>
                    <a:lnTo>
                      <a:pt x="8" y="27"/>
                    </a:lnTo>
                    <a:lnTo>
                      <a:pt x="6" y="29"/>
                    </a:lnTo>
                    <a:lnTo>
                      <a:pt x="2" y="25"/>
                    </a:lnTo>
                    <a:lnTo>
                      <a:pt x="4" y="22"/>
                    </a:lnTo>
                    <a:lnTo>
                      <a:pt x="4" y="18"/>
                    </a:lnTo>
                    <a:lnTo>
                      <a:pt x="0" y="18"/>
                    </a:lnTo>
                    <a:lnTo>
                      <a:pt x="0" y="12"/>
                    </a:lnTo>
                    <a:lnTo>
                      <a:pt x="4" y="12"/>
                    </a:lnTo>
                    <a:lnTo>
                      <a:pt x="6" y="8"/>
                    </a:lnTo>
                    <a:lnTo>
                      <a:pt x="4" y="6"/>
                    </a:lnTo>
                    <a:lnTo>
                      <a:pt x="8" y="2"/>
                    </a:lnTo>
                    <a:lnTo>
                      <a:pt x="10" y="6"/>
                    </a:lnTo>
                    <a:lnTo>
                      <a:pt x="14" y="4"/>
                    </a:lnTo>
                    <a:lnTo>
                      <a:pt x="14"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grpSp>
      <p:grpSp>
        <p:nvGrpSpPr>
          <p:cNvPr id="35" name="组合 34"/>
          <p:cNvGrpSpPr/>
          <p:nvPr/>
        </p:nvGrpSpPr>
        <p:grpSpPr>
          <a:xfrm>
            <a:off x="4863710" y="2153489"/>
            <a:ext cx="530384" cy="316191"/>
            <a:chOff x="6839593" y="2775708"/>
            <a:chExt cx="745852" cy="444643"/>
          </a:xfrm>
        </p:grpSpPr>
        <p:sp>
          <p:nvSpPr>
            <p:cNvPr id="36" name="Freeform 83"/>
            <p:cNvSpPr>
              <a:spLocks/>
            </p:cNvSpPr>
            <p:nvPr/>
          </p:nvSpPr>
          <p:spPr bwMode="auto">
            <a:xfrm>
              <a:off x="7381769" y="2824475"/>
              <a:ext cx="203676" cy="347109"/>
            </a:xfrm>
            <a:custGeom>
              <a:avLst/>
              <a:gdLst>
                <a:gd name="T0" fmla="*/ 10 w 71"/>
                <a:gd name="T1" fmla="*/ 0 h 121"/>
                <a:gd name="T2" fmla="*/ 14 w 71"/>
                <a:gd name="T3" fmla="*/ 3 h 121"/>
                <a:gd name="T4" fmla="*/ 18 w 71"/>
                <a:gd name="T5" fmla="*/ 5 h 121"/>
                <a:gd name="T6" fmla="*/ 67 w 71"/>
                <a:gd name="T7" fmla="*/ 53 h 121"/>
                <a:gd name="T8" fmla="*/ 71 w 71"/>
                <a:gd name="T9" fmla="*/ 62 h 121"/>
                <a:gd name="T10" fmla="*/ 67 w 71"/>
                <a:gd name="T11" fmla="*/ 68 h 121"/>
                <a:gd name="T12" fmla="*/ 18 w 71"/>
                <a:gd name="T13" fmla="*/ 119 h 121"/>
                <a:gd name="T14" fmla="*/ 10 w 71"/>
                <a:gd name="T15" fmla="*/ 121 h 121"/>
                <a:gd name="T16" fmla="*/ 4 w 71"/>
                <a:gd name="T17" fmla="*/ 119 h 121"/>
                <a:gd name="T18" fmla="*/ 0 w 71"/>
                <a:gd name="T19" fmla="*/ 115 h 121"/>
                <a:gd name="T20" fmla="*/ 0 w 71"/>
                <a:gd name="T21" fmla="*/ 111 h 121"/>
                <a:gd name="T22" fmla="*/ 0 w 71"/>
                <a:gd name="T23" fmla="*/ 106 h 121"/>
                <a:gd name="T24" fmla="*/ 4 w 71"/>
                <a:gd name="T25" fmla="*/ 104 h 121"/>
                <a:gd name="T26" fmla="*/ 44 w 71"/>
                <a:gd name="T27" fmla="*/ 62 h 121"/>
                <a:gd name="T28" fmla="*/ 4 w 71"/>
                <a:gd name="T29" fmla="*/ 19 h 121"/>
                <a:gd name="T30" fmla="*/ 0 w 71"/>
                <a:gd name="T31" fmla="*/ 15 h 121"/>
                <a:gd name="T32" fmla="*/ 0 w 71"/>
                <a:gd name="T33" fmla="*/ 11 h 121"/>
                <a:gd name="T34" fmla="*/ 0 w 71"/>
                <a:gd name="T35" fmla="*/ 7 h 121"/>
                <a:gd name="T36" fmla="*/ 4 w 71"/>
                <a:gd name="T37" fmla="*/ 5 h 121"/>
                <a:gd name="T38" fmla="*/ 6 w 71"/>
                <a:gd name="T39" fmla="*/ 3 h 121"/>
                <a:gd name="T40" fmla="*/ 10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10" y="0"/>
                  </a:moveTo>
                  <a:lnTo>
                    <a:pt x="14" y="3"/>
                  </a:lnTo>
                  <a:lnTo>
                    <a:pt x="18" y="5"/>
                  </a:lnTo>
                  <a:lnTo>
                    <a:pt x="67" y="53"/>
                  </a:lnTo>
                  <a:lnTo>
                    <a:pt x="71" y="62"/>
                  </a:lnTo>
                  <a:lnTo>
                    <a:pt x="67" y="68"/>
                  </a:lnTo>
                  <a:lnTo>
                    <a:pt x="18" y="119"/>
                  </a:lnTo>
                  <a:lnTo>
                    <a:pt x="10" y="121"/>
                  </a:lnTo>
                  <a:lnTo>
                    <a:pt x="4" y="119"/>
                  </a:lnTo>
                  <a:lnTo>
                    <a:pt x="0" y="115"/>
                  </a:lnTo>
                  <a:lnTo>
                    <a:pt x="0" y="111"/>
                  </a:lnTo>
                  <a:lnTo>
                    <a:pt x="0" y="106"/>
                  </a:lnTo>
                  <a:lnTo>
                    <a:pt x="4" y="104"/>
                  </a:lnTo>
                  <a:lnTo>
                    <a:pt x="44" y="62"/>
                  </a:lnTo>
                  <a:lnTo>
                    <a:pt x="4" y="19"/>
                  </a:lnTo>
                  <a:lnTo>
                    <a:pt x="0" y="15"/>
                  </a:lnTo>
                  <a:lnTo>
                    <a:pt x="0" y="11"/>
                  </a:lnTo>
                  <a:lnTo>
                    <a:pt x="0" y="7"/>
                  </a:lnTo>
                  <a:lnTo>
                    <a:pt x="4" y="5"/>
                  </a:lnTo>
                  <a:lnTo>
                    <a:pt x="6" y="3"/>
                  </a:lnTo>
                  <a:lnTo>
                    <a:pt x="10"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nvGrpSpPr>
            <p:cNvPr id="37" name="组合 36"/>
            <p:cNvGrpSpPr/>
            <p:nvPr/>
          </p:nvGrpSpPr>
          <p:grpSpPr>
            <a:xfrm>
              <a:off x="6839593" y="2775708"/>
              <a:ext cx="441774" cy="444643"/>
              <a:chOff x="6839593" y="2769970"/>
              <a:chExt cx="441774" cy="444643"/>
            </a:xfrm>
          </p:grpSpPr>
          <p:sp>
            <p:nvSpPr>
              <p:cNvPr id="38" name="Freeform 203"/>
              <p:cNvSpPr>
                <a:spLocks noEditPoints="1"/>
              </p:cNvSpPr>
              <p:nvPr/>
            </p:nvSpPr>
            <p:spPr bwMode="auto">
              <a:xfrm>
                <a:off x="6839593" y="2769970"/>
                <a:ext cx="441774" cy="444643"/>
              </a:xfrm>
              <a:custGeom>
                <a:avLst/>
                <a:gdLst>
                  <a:gd name="T0" fmla="*/ 77 w 154"/>
                  <a:gd name="T1" fmla="*/ 10 h 155"/>
                  <a:gd name="T2" fmla="*/ 59 w 154"/>
                  <a:gd name="T3" fmla="*/ 12 h 155"/>
                  <a:gd name="T4" fmla="*/ 42 w 154"/>
                  <a:gd name="T5" fmla="*/ 19 h 155"/>
                  <a:gd name="T6" fmla="*/ 24 w 154"/>
                  <a:gd name="T7" fmla="*/ 35 h 155"/>
                  <a:gd name="T8" fmla="*/ 12 w 154"/>
                  <a:gd name="T9" fmla="*/ 55 h 155"/>
                  <a:gd name="T10" fmla="*/ 8 w 154"/>
                  <a:gd name="T11" fmla="*/ 78 h 155"/>
                  <a:gd name="T12" fmla="*/ 10 w 154"/>
                  <a:gd name="T13" fmla="*/ 96 h 155"/>
                  <a:gd name="T14" fmla="*/ 16 w 154"/>
                  <a:gd name="T15" fmla="*/ 112 h 155"/>
                  <a:gd name="T16" fmla="*/ 32 w 154"/>
                  <a:gd name="T17" fmla="*/ 131 h 155"/>
                  <a:gd name="T18" fmla="*/ 53 w 154"/>
                  <a:gd name="T19" fmla="*/ 143 h 155"/>
                  <a:gd name="T20" fmla="*/ 77 w 154"/>
                  <a:gd name="T21" fmla="*/ 147 h 155"/>
                  <a:gd name="T22" fmla="*/ 93 w 154"/>
                  <a:gd name="T23" fmla="*/ 145 h 155"/>
                  <a:gd name="T24" fmla="*/ 109 w 154"/>
                  <a:gd name="T25" fmla="*/ 139 h 155"/>
                  <a:gd name="T26" fmla="*/ 130 w 154"/>
                  <a:gd name="T27" fmla="*/ 122 h 155"/>
                  <a:gd name="T28" fmla="*/ 140 w 154"/>
                  <a:gd name="T29" fmla="*/ 102 h 155"/>
                  <a:gd name="T30" fmla="*/ 144 w 154"/>
                  <a:gd name="T31" fmla="*/ 78 h 155"/>
                  <a:gd name="T32" fmla="*/ 142 w 154"/>
                  <a:gd name="T33" fmla="*/ 61 h 155"/>
                  <a:gd name="T34" fmla="*/ 136 w 154"/>
                  <a:gd name="T35" fmla="*/ 45 h 155"/>
                  <a:gd name="T36" fmla="*/ 120 w 154"/>
                  <a:gd name="T37" fmla="*/ 25 h 155"/>
                  <a:gd name="T38" fmla="*/ 99 w 154"/>
                  <a:gd name="T39" fmla="*/ 14 h 155"/>
                  <a:gd name="T40" fmla="*/ 77 w 154"/>
                  <a:gd name="T41" fmla="*/ 10 h 155"/>
                  <a:gd name="T42" fmla="*/ 77 w 154"/>
                  <a:gd name="T43" fmla="*/ 0 h 155"/>
                  <a:gd name="T44" fmla="*/ 103 w 154"/>
                  <a:gd name="T45" fmla="*/ 6 h 155"/>
                  <a:gd name="T46" fmla="*/ 126 w 154"/>
                  <a:gd name="T47" fmla="*/ 19 h 155"/>
                  <a:gd name="T48" fmla="*/ 144 w 154"/>
                  <a:gd name="T49" fmla="*/ 41 h 155"/>
                  <a:gd name="T50" fmla="*/ 150 w 154"/>
                  <a:gd name="T51" fmla="*/ 59 h 155"/>
                  <a:gd name="T52" fmla="*/ 154 w 154"/>
                  <a:gd name="T53" fmla="*/ 78 h 155"/>
                  <a:gd name="T54" fmla="*/ 148 w 154"/>
                  <a:gd name="T55" fmla="*/ 104 h 155"/>
                  <a:gd name="T56" fmla="*/ 136 w 154"/>
                  <a:gd name="T57" fmla="*/ 129 h 155"/>
                  <a:gd name="T58" fmla="*/ 114 w 154"/>
                  <a:gd name="T59" fmla="*/ 145 h 155"/>
                  <a:gd name="T60" fmla="*/ 95 w 154"/>
                  <a:gd name="T61" fmla="*/ 153 h 155"/>
                  <a:gd name="T62" fmla="*/ 77 w 154"/>
                  <a:gd name="T63" fmla="*/ 155 h 155"/>
                  <a:gd name="T64" fmla="*/ 51 w 154"/>
                  <a:gd name="T65" fmla="*/ 151 h 155"/>
                  <a:gd name="T66" fmla="*/ 26 w 154"/>
                  <a:gd name="T67" fmla="*/ 137 h 155"/>
                  <a:gd name="T68" fmla="*/ 10 w 154"/>
                  <a:gd name="T69" fmla="*/ 116 h 155"/>
                  <a:gd name="T70" fmla="*/ 2 w 154"/>
                  <a:gd name="T71" fmla="*/ 98 h 155"/>
                  <a:gd name="T72" fmla="*/ 0 w 154"/>
                  <a:gd name="T73" fmla="*/ 78 h 155"/>
                  <a:gd name="T74" fmla="*/ 4 w 154"/>
                  <a:gd name="T75" fmla="*/ 51 h 155"/>
                  <a:gd name="T76" fmla="*/ 18 w 154"/>
                  <a:gd name="T77" fmla="*/ 29 h 155"/>
                  <a:gd name="T78" fmla="*/ 38 w 154"/>
                  <a:gd name="T79" fmla="*/ 10 h 155"/>
                  <a:gd name="T80" fmla="*/ 57 w 154"/>
                  <a:gd name="T81" fmla="*/ 4 h 155"/>
                  <a:gd name="T82" fmla="*/ 77 w 154"/>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5">
                    <a:moveTo>
                      <a:pt x="77" y="10"/>
                    </a:moveTo>
                    <a:lnTo>
                      <a:pt x="59" y="12"/>
                    </a:lnTo>
                    <a:lnTo>
                      <a:pt x="42" y="19"/>
                    </a:lnTo>
                    <a:lnTo>
                      <a:pt x="24" y="35"/>
                    </a:lnTo>
                    <a:lnTo>
                      <a:pt x="12" y="55"/>
                    </a:lnTo>
                    <a:lnTo>
                      <a:pt x="8" y="78"/>
                    </a:lnTo>
                    <a:lnTo>
                      <a:pt x="10" y="96"/>
                    </a:lnTo>
                    <a:lnTo>
                      <a:pt x="16" y="112"/>
                    </a:lnTo>
                    <a:lnTo>
                      <a:pt x="32" y="131"/>
                    </a:lnTo>
                    <a:lnTo>
                      <a:pt x="53" y="143"/>
                    </a:lnTo>
                    <a:lnTo>
                      <a:pt x="77" y="147"/>
                    </a:lnTo>
                    <a:lnTo>
                      <a:pt x="93" y="145"/>
                    </a:lnTo>
                    <a:lnTo>
                      <a:pt x="109" y="139"/>
                    </a:lnTo>
                    <a:lnTo>
                      <a:pt x="130" y="122"/>
                    </a:lnTo>
                    <a:lnTo>
                      <a:pt x="140" y="102"/>
                    </a:lnTo>
                    <a:lnTo>
                      <a:pt x="144" y="78"/>
                    </a:lnTo>
                    <a:lnTo>
                      <a:pt x="142" y="61"/>
                    </a:lnTo>
                    <a:lnTo>
                      <a:pt x="136" y="45"/>
                    </a:lnTo>
                    <a:lnTo>
                      <a:pt x="120" y="25"/>
                    </a:lnTo>
                    <a:lnTo>
                      <a:pt x="99" y="14"/>
                    </a:lnTo>
                    <a:lnTo>
                      <a:pt x="77" y="10"/>
                    </a:lnTo>
                    <a:close/>
                    <a:moveTo>
                      <a:pt x="77" y="0"/>
                    </a:moveTo>
                    <a:lnTo>
                      <a:pt x="103" y="6"/>
                    </a:lnTo>
                    <a:lnTo>
                      <a:pt x="126" y="19"/>
                    </a:lnTo>
                    <a:lnTo>
                      <a:pt x="144" y="41"/>
                    </a:lnTo>
                    <a:lnTo>
                      <a:pt x="150" y="59"/>
                    </a:lnTo>
                    <a:lnTo>
                      <a:pt x="154" y="78"/>
                    </a:lnTo>
                    <a:lnTo>
                      <a:pt x="148" y="104"/>
                    </a:lnTo>
                    <a:lnTo>
                      <a:pt x="136" y="129"/>
                    </a:lnTo>
                    <a:lnTo>
                      <a:pt x="114" y="145"/>
                    </a:lnTo>
                    <a:lnTo>
                      <a:pt x="95" y="153"/>
                    </a:lnTo>
                    <a:lnTo>
                      <a:pt x="77" y="155"/>
                    </a:lnTo>
                    <a:lnTo>
                      <a:pt x="51" y="151"/>
                    </a:lnTo>
                    <a:lnTo>
                      <a:pt x="26" y="137"/>
                    </a:lnTo>
                    <a:lnTo>
                      <a:pt x="10" y="116"/>
                    </a:lnTo>
                    <a:lnTo>
                      <a:pt x="2" y="98"/>
                    </a:lnTo>
                    <a:lnTo>
                      <a:pt x="0" y="78"/>
                    </a:lnTo>
                    <a:lnTo>
                      <a:pt x="4" y="51"/>
                    </a:lnTo>
                    <a:lnTo>
                      <a:pt x="18" y="29"/>
                    </a:lnTo>
                    <a:lnTo>
                      <a:pt x="38" y="10"/>
                    </a:lnTo>
                    <a:lnTo>
                      <a:pt x="57" y="4"/>
                    </a:lnTo>
                    <a:lnTo>
                      <a:pt x="77"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39" name="Freeform 204"/>
              <p:cNvSpPr>
                <a:spLocks noEditPoints="1"/>
              </p:cNvSpPr>
              <p:nvPr/>
            </p:nvSpPr>
            <p:spPr bwMode="auto">
              <a:xfrm>
                <a:off x="6925653" y="2870374"/>
                <a:ext cx="269654" cy="186464"/>
              </a:xfrm>
              <a:custGeom>
                <a:avLst/>
                <a:gdLst>
                  <a:gd name="T0" fmla="*/ 6 w 94"/>
                  <a:gd name="T1" fmla="*/ 6 h 65"/>
                  <a:gd name="T2" fmla="*/ 6 w 94"/>
                  <a:gd name="T3" fmla="*/ 55 h 65"/>
                  <a:gd name="T4" fmla="*/ 88 w 94"/>
                  <a:gd name="T5" fmla="*/ 55 h 65"/>
                  <a:gd name="T6" fmla="*/ 88 w 94"/>
                  <a:gd name="T7" fmla="*/ 6 h 65"/>
                  <a:gd name="T8" fmla="*/ 6 w 94"/>
                  <a:gd name="T9" fmla="*/ 6 h 65"/>
                  <a:gd name="T10" fmla="*/ 4 w 94"/>
                  <a:gd name="T11" fmla="*/ 0 h 65"/>
                  <a:gd name="T12" fmla="*/ 88 w 94"/>
                  <a:gd name="T13" fmla="*/ 0 h 65"/>
                  <a:gd name="T14" fmla="*/ 94 w 94"/>
                  <a:gd name="T15" fmla="*/ 4 h 65"/>
                  <a:gd name="T16" fmla="*/ 94 w 94"/>
                  <a:gd name="T17" fmla="*/ 61 h 65"/>
                  <a:gd name="T18" fmla="*/ 88 w 94"/>
                  <a:gd name="T19" fmla="*/ 65 h 65"/>
                  <a:gd name="T20" fmla="*/ 67 w 94"/>
                  <a:gd name="T21" fmla="*/ 65 h 65"/>
                  <a:gd name="T22" fmla="*/ 29 w 94"/>
                  <a:gd name="T23" fmla="*/ 65 h 65"/>
                  <a:gd name="T24" fmla="*/ 4 w 94"/>
                  <a:gd name="T25" fmla="*/ 65 h 65"/>
                  <a:gd name="T26" fmla="*/ 0 w 94"/>
                  <a:gd name="T27" fmla="*/ 61 h 65"/>
                  <a:gd name="T28" fmla="*/ 0 w 94"/>
                  <a:gd name="T29" fmla="*/ 4 h 65"/>
                  <a:gd name="T30" fmla="*/ 4 w 94"/>
                  <a:gd name="T3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65">
                    <a:moveTo>
                      <a:pt x="6" y="6"/>
                    </a:moveTo>
                    <a:lnTo>
                      <a:pt x="6" y="55"/>
                    </a:lnTo>
                    <a:lnTo>
                      <a:pt x="88" y="55"/>
                    </a:lnTo>
                    <a:lnTo>
                      <a:pt x="88" y="6"/>
                    </a:lnTo>
                    <a:lnTo>
                      <a:pt x="6" y="6"/>
                    </a:lnTo>
                    <a:close/>
                    <a:moveTo>
                      <a:pt x="4" y="0"/>
                    </a:moveTo>
                    <a:lnTo>
                      <a:pt x="88" y="0"/>
                    </a:lnTo>
                    <a:lnTo>
                      <a:pt x="94" y="4"/>
                    </a:lnTo>
                    <a:lnTo>
                      <a:pt x="94" y="61"/>
                    </a:lnTo>
                    <a:lnTo>
                      <a:pt x="88" y="65"/>
                    </a:lnTo>
                    <a:lnTo>
                      <a:pt x="67" y="65"/>
                    </a:lnTo>
                    <a:lnTo>
                      <a:pt x="29" y="65"/>
                    </a:lnTo>
                    <a:lnTo>
                      <a:pt x="4" y="65"/>
                    </a:lnTo>
                    <a:lnTo>
                      <a:pt x="0" y="61"/>
                    </a:lnTo>
                    <a:lnTo>
                      <a:pt x="0" y="4"/>
                    </a:lnTo>
                    <a:lnTo>
                      <a:pt x="4"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40" name="Rectangle 206"/>
              <p:cNvSpPr>
                <a:spLocks noChangeArrowheads="1"/>
              </p:cNvSpPr>
              <p:nvPr/>
            </p:nvSpPr>
            <p:spPr bwMode="auto">
              <a:xfrm>
                <a:off x="7026055" y="3068310"/>
                <a:ext cx="68848" cy="22949"/>
              </a:xfrm>
              <a:prstGeom prst="rect">
                <a:avLst/>
              </a:prstGeom>
              <a:solidFill>
                <a:srgbClr val="FFFFFF"/>
              </a:solidFill>
              <a:ln w="0">
                <a:noFill/>
                <a:prstDash val="solid"/>
                <a:miter lim="800000"/>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41" name="Freeform 207"/>
              <p:cNvSpPr>
                <a:spLocks/>
              </p:cNvSpPr>
              <p:nvPr/>
            </p:nvSpPr>
            <p:spPr bwMode="auto">
              <a:xfrm>
                <a:off x="6991631" y="3102734"/>
                <a:ext cx="131958" cy="17212"/>
              </a:xfrm>
              <a:custGeom>
                <a:avLst/>
                <a:gdLst>
                  <a:gd name="T0" fmla="*/ 4 w 46"/>
                  <a:gd name="T1" fmla="*/ 0 h 6"/>
                  <a:gd name="T2" fmla="*/ 44 w 46"/>
                  <a:gd name="T3" fmla="*/ 0 h 6"/>
                  <a:gd name="T4" fmla="*/ 46 w 46"/>
                  <a:gd name="T5" fmla="*/ 2 h 6"/>
                  <a:gd name="T6" fmla="*/ 44 w 46"/>
                  <a:gd name="T7" fmla="*/ 6 h 6"/>
                  <a:gd name="T8" fmla="*/ 4 w 46"/>
                  <a:gd name="T9" fmla="*/ 6 h 6"/>
                  <a:gd name="T10" fmla="*/ 0 w 46"/>
                  <a:gd name="T11" fmla="*/ 2 h 6"/>
                  <a:gd name="T12" fmla="*/ 4 w 4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46" h="6">
                    <a:moveTo>
                      <a:pt x="4" y="0"/>
                    </a:moveTo>
                    <a:lnTo>
                      <a:pt x="44" y="0"/>
                    </a:lnTo>
                    <a:lnTo>
                      <a:pt x="46" y="2"/>
                    </a:lnTo>
                    <a:lnTo>
                      <a:pt x="44" y="6"/>
                    </a:lnTo>
                    <a:lnTo>
                      <a:pt x="4" y="6"/>
                    </a:lnTo>
                    <a:lnTo>
                      <a:pt x="0" y="2"/>
                    </a:lnTo>
                    <a:lnTo>
                      <a:pt x="4"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grpSp>
      <p:grpSp>
        <p:nvGrpSpPr>
          <p:cNvPr id="42" name="组合 41"/>
          <p:cNvGrpSpPr/>
          <p:nvPr/>
        </p:nvGrpSpPr>
        <p:grpSpPr>
          <a:xfrm>
            <a:off x="3725427" y="1478269"/>
            <a:ext cx="542623" cy="312111"/>
            <a:chOff x="5238881" y="1826181"/>
            <a:chExt cx="763063" cy="438906"/>
          </a:xfrm>
        </p:grpSpPr>
        <p:sp>
          <p:nvSpPr>
            <p:cNvPr id="43" name="Freeform 80"/>
            <p:cNvSpPr>
              <a:spLocks/>
            </p:cNvSpPr>
            <p:nvPr/>
          </p:nvSpPr>
          <p:spPr bwMode="auto">
            <a:xfrm>
              <a:off x="5238881" y="1872080"/>
              <a:ext cx="203676" cy="347109"/>
            </a:xfrm>
            <a:custGeom>
              <a:avLst/>
              <a:gdLst>
                <a:gd name="T0" fmla="*/ 61 w 71"/>
                <a:gd name="T1" fmla="*/ 0 h 121"/>
                <a:gd name="T2" fmla="*/ 65 w 71"/>
                <a:gd name="T3" fmla="*/ 0 h 121"/>
                <a:gd name="T4" fmla="*/ 67 w 71"/>
                <a:gd name="T5" fmla="*/ 2 h 121"/>
                <a:gd name="T6" fmla="*/ 71 w 71"/>
                <a:gd name="T7" fmla="*/ 7 h 121"/>
                <a:gd name="T8" fmla="*/ 71 w 71"/>
                <a:gd name="T9" fmla="*/ 11 h 121"/>
                <a:gd name="T10" fmla="*/ 71 w 71"/>
                <a:gd name="T11" fmla="*/ 15 h 121"/>
                <a:gd name="T12" fmla="*/ 67 w 71"/>
                <a:gd name="T13" fmla="*/ 17 h 121"/>
                <a:gd name="T14" fmla="*/ 26 w 71"/>
                <a:gd name="T15" fmla="*/ 60 h 121"/>
                <a:gd name="T16" fmla="*/ 67 w 71"/>
                <a:gd name="T17" fmla="*/ 102 h 121"/>
                <a:gd name="T18" fmla="*/ 71 w 71"/>
                <a:gd name="T19" fmla="*/ 106 h 121"/>
                <a:gd name="T20" fmla="*/ 71 w 71"/>
                <a:gd name="T21" fmla="*/ 108 h 121"/>
                <a:gd name="T22" fmla="*/ 71 w 71"/>
                <a:gd name="T23" fmla="*/ 112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1 h 121"/>
                <a:gd name="T36" fmla="*/ 53 w 71"/>
                <a:gd name="T37" fmla="*/ 2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2"/>
                  </a:lnTo>
                  <a:lnTo>
                    <a:pt x="71" y="7"/>
                  </a:lnTo>
                  <a:lnTo>
                    <a:pt x="71" y="11"/>
                  </a:lnTo>
                  <a:lnTo>
                    <a:pt x="71" y="15"/>
                  </a:lnTo>
                  <a:lnTo>
                    <a:pt x="67" y="17"/>
                  </a:lnTo>
                  <a:lnTo>
                    <a:pt x="26" y="60"/>
                  </a:lnTo>
                  <a:lnTo>
                    <a:pt x="67" y="102"/>
                  </a:lnTo>
                  <a:lnTo>
                    <a:pt x="71" y="106"/>
                  </a:lnTo>
                  <a:lnTo>
                    <a:pt x="71" y="108"/>
                  </a:lnTo>
                  <a:lnTo>
                    <a:pt x="71" y="112"/>
                  </a:lnTo>
                  <a:lnTo>
                    <a:pt x="67" y="117"/>
                  </a:lnTo>
                  <a:lnTo>
                    <a:pt x="61" y="121"/>
                  </a:lnTo>
                  <a:lnTo>
                    <a:pt x="53" y="117"/>
                  </a:lnTo>
                  <a:lnTo>
                    <a:pt x="4" y="68"/>
                  </a:lnTo>
                  <a:lnTo>
                    <a:pt x="0" y="60"/>
                  </a:lnTo>
                  <a:lnTo>
                    <a:pt x="4" y="51"/>
                  </a:lnTo>
                  <a:lnTo>
                    <a:pt x="53" y="2"/>
                  </a:lnTo>
                  <a:lnTo>
                    <a:pt x="57" y="0"/>
                  </a:lnTo>
                  <a:lnTo>
                    <a:pt x="61"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nvGrpSpPr>
            <p:cNvPr id="44" name="组合 43"/>
            <p:cNvGrpSpPr/>
            <p:nvPr/>
          </p:nvGrpSpPr>
          <p:grpSpPr>
            <a:xfrm>
              <a:off x="5557301" y="1826181"/>
              <a:ext cx="444643" cy="438906"/>
              <a:chOff x="5557301" y="1829049"/>
              <a:chExt cx="444643" cy="438906"/>
            </a:xfrm>
          </p:grpSpPr>
          <p:sp>
            <p:nvSpPr>
              <p:cNvPr id="45" name="Freeform 208"/>
              <p:cNvSpPr>
                <a:spLocks noEditPoints="1"/>
              </p:cNvSpPr>
              <p:nvPr/>
            </p:nvSpPr>
            <p:spPr bwMode="auto">
              <a:xfrm>
                <a:off x="5557301" y="1829049"/>
                <a:ext cx="444643" cy="438906"/>
              </a:xfrm>
              <a:custGeom>
                <a:avLst/>
                <a:gdLst>
                  <a:gd name="T0" fmla="*/ 78 w 155"/>
                  <a:gd name="T1" fmla="*/ 8 h 153"/>
                  <a:gd name="T2" fmla="*/ 61 w 155"/>
                  <a:gd name="T3" fmla="*/ 10 h 153"/>
                  <a:gd name="T4" fmla="*/ 43 w 155"/>
                  <a:gd name="T5" fmla="*/ 16 h 153"/>
                  <a:gd name="T6" fmla="*/ 25 w 155"/>
                  <a:gd name="T7" fmla="*/ 33 h 153"/>
                  <a:gd name="T8" fmla="*/ 13 w 155"/>
                  <a:gd name="T9" fmla="*/ 53 h 153"/>
                  <a:gd name="T10" fmla="*/ 9 w 155"/>
                  <a:gd name="T11" fmla="*/ 77 h 153"/>
                  <a:gd name="T12" fmla="*/ 11 w 155"/>
                  <a:gd name="T13" fmla="*/ 94 h 153"/>
                  <a:gd name="T14" fmla="*/ 19 w 155"/>
                  <a:gd name="T15" fmla="*/ 110 h 153"/>
                  <a:gd name="T16" fmla="*/ 33 w 155"/>
                  <a:gd name="T17" fmla="*/ 128 h 153"/>
                  <a:gd name="T18" fmla="*/ 55 w 155"/>
                  <a:gd name="T19" fmla="*/ 141 h 153"/>
                  <a:gd name="T20" fmla="*/ 78 w 155"/>
                  <a:gd name="T21" fmla="*/ 145 h 153"/>
                  <a:gd name="T22" fmla="*/ 94 w 155"/>
                  <a:gd name="T23" fmla="*/ 143 h 153"/>
                  <a:gd name="T24" fmla="*/ 112 w 155"/>
                  <a:gd name="T25" fmla="*/ 137 h 153"/>
                  <a:gd name="T26" fmla="*/ 130 w 155"/>
                  <a:gd name="T27" fmla="*/ 120 h 153"/>
                  <a:gd name="T28" fmla="*/ 143 w 155"/>
                  <a:gd name="T29" fmla="*/ 100 h 153"/>
                  <a:gd name="T30" fmla="*/ 147 w 155"/>
                  <a:gd name="T31" fmla="*/ 77 h 153"/>
                  <a:gd name="T32" fmla="*/ 145 w 155"/>
                  <a:gd name="T33" fmla="*/ 59 h 153"/>
                  <a:gd name="T34" fmla="*/ 136 w 155"/>
                  <a:gd name="T35" fmla="*/ 43 h 153"/>
                  <a:gd name="T36" fmla="*/ 122 w 155"/>
                  <a:gd name="T37" fmla="*/ 24 h 153"/>
                  <a:gd name="T38" fmla="*/ 100 w 155"/>
                  <a:gd name="T39" fmla="*/ 12 h 153"/>
                  <a:gd name="T40" fmla="*/ 78 w 155"/>
                  <a:gd name="T41" fmla="*/ 8 h 153"/>
                  <a:gd name="T42" fmla="*/ 78 w 155"/>
                  <a:gd name="T43" fmla="*/ 0 h 153"/>
                  <a:gd name="T44" fmla="*/ 104 w 155"/>
                  <a:gd name="T45" fmla="*/ 4 h 153"/>
                  <a:gd name="T46" fmla="*/ 126 w 155"/>
                  <a:gd name="T47" fmla="*/ 18 h 153"/>
                  <a:gd name="T48" fmla="*/ 145 w 155"/>
                  <a:gd name="T49" fmla="*/ 39 h 153"/>
                  <a:gd name="T50" fmla="*/ 153 w 155"/>
                  <a:gd name="T51" fmla="*/ 57 h 153"/>
                  <a:gd name="T52" fmla="*/ 155 w 155"/>
                  <a:gd name="T53" fmla="*/ 77 h 153"/>
                  <a:gd name="T54" fmla="*/ 151 w 155"/>
                  <a:gd name="T55" fmla="*/ 102 h 153"/>
                  <a:gd name="T56" fmla="*/ 136 w 155"/>
                  <a:gd name="T57" fmla="*/ 126 h 153"/>
                  <a:gd name="T58" fmla="*/ 116 w 155"/>
                  <a:gd name="T59" fmla="*/ 145 h 153"/>
                  <a:gd name="T60" fmla="*/ 96 w 155"/>
                  <a:gd name="T61" fmla="*/ 151 h 153"/>
                  <a:gd name="T62" fmla="*/ 78 w 155"/>
                  <a:gd name="T63" fmla="*/ 153 h 153"/>
                  <a:gd name="T64" fmla="*/ 51 w 155"/>
                  <a:gd name="T65" fmla="*/ 149 h 153"/>
                  <a:gd name="T66" fmla="*/ 29 w 155"/>
                  <a:gd name="T67" fmla="*/ 137 h 153"/>
                  <a:gd name="T68" fmla="*/ 11 w 155"/>
                  <a:gd name="T69" fmla="*/ 114 h 153"/>
                  <a:gd name="T70" fmla="*/ 3 w 155"/>
                  <a:gd name="T71" fmla="*/ 96 h 153"/>
                  <a:gd name="T72" fmla="*/ 0 w 155"/>
                  <a:gd name="T73" fmla="*/ 77 h 153"/>
                  <a:gd name="T74" fmla="*/ 5 w 155"/>
                  <a:gd name="T75" fmla="*/ 51 h 153"/>
                  <a:gd name="T76" fmla="*/ 19 w 155"/>
                  <a:gd name="T77" fmla="*/ 27 h 153"/>
                  <a:gd name="T78" fmla="*/ 39 w 155"/>
                  <a:gd name="T79" fmla="*/ 10 h 153"/>
                  <a:gd name="T80" fmla="*/ 59 w 155"/>
                  <a:gd name="T81" fmla="*/ 2 h 153"/>
                  <a:gd name="T82" fmla="*/ 78 w 155"/>
                  <a:gd name="T83"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3">
                    <a:moveTo>
                      <a:pt x="78" y="8"/>
                    </a:moveTo>
                    <a:lnTo>
                      <a:pt x="61" y="10"/>
                    </a:lnTo>
                    <a:lnTo>
                      <a:pt x="43" y="16"/>
                    </a:lnTo>
                    <a:lnTo>
                      <a:pt x="25" y="33"/>
                    </a:lnTo>
                    <a:lnTo>
                      <a:pt x="13" y="53"/>
                    </a:lnTo>
                    <a:lnTo>
                      <a:pt x="9" y="77"/>
                    </a:lnTo>
                    <a:lnTo>
                      <a:pt x="11" y="94"/>
                    </a:lnTo>
                    <a:lnTo>
                      <a:pt x="19" y="110"/>
                    </a:lnTo>
                    <a:lnTo>
                      <a:pt x="33" y="128"/>
                    </a:lnTo>
                    <a:lnTo>
                      <a:pt x="55" y="141"/>
                    </a:lnTo>
                    <a:lnTo>
                      <a:pt x="78" y="145"/>
                    </a:lnTo>
                    <a:lnTo>
                      <a:pt x="94" y="143"/>
                    </a:lnTo>
                    <a:lnTo>
                      <a:pt x="112" y="137"/>
                    </a:lnTo>
                    <a:lnTo>
                      <a:pt x="130" y="120"/>
                    </a:lnTo>
                    <a:lnTo>
                      <a:pt x="143" y="100"/>
                    </a:lnTo>
                    <a:lnTo>
                      <a:pt x="147" y="77"/>
                    </a:lnTo>
                    <a:lnTo>
                      <a:pt x="145" y="59"/>
                    </a:lnTo>
                    <a:lnTo>
                      <a:pt x="136" y="43"/>
                    </a:lnTo>
                    <a:lnTo>
                      <a:pt x="122" y="24"/>
                    </a:lnTo>
                    <a:lnTo>
                      <a:pt x="100" y="12"/>
                    </a:lnTo>
                    <a:lnTo>
                      <a:pt x="78" y="8"/>
                    </a:lnTo>
                    <a:close/>
                    <a:moveTo>
                      <a:pt x="78" y="0"/>
                    </a:moveTo>
                    <a:lnTo>
                      <a:pt x="104" y="4"/>
                    </a:lnTo>
                    <a:lnTo>
                      <a:pt x="126" y="18"/>
                    </a:lnTo>
                    <a:lnTo>
                      <a:pt x="145" y="39"/>
                    </a:lnTo>
                    <a:lnTo>
                      <a:pt x="153" y="57"/>
                    </a:lnTo>
                    <a:lnTo>
                      <a:pt x="155" y="77"/>
                    </a:lnTo>
                    <a:lnTo>
                      <a:pt x="151" y="102"/>
                    </a:lnTo>
                    <a:lnTo>
                      <a:pt x="136" y="126"/>
                    </a:lnTo>
                    <a:lnTo>
                      <a:pt x="116" y="145"/>
                    </a:lnTo>
                    <a:lnTo>
                      <a:pt x="96" y="151"/>
                    </a:lnTo>
                    <a:lnTo>
                      <a:pt x="78" y="153"/>
                    </a:lnTo>
                    <a:lnTo>
                      <a:pt x="51" y="149"/>
                    </a:lnTo>
                    <a:lnTo>
                      <a:pt x="29" y="137"/>
                    </a:lnTo>
                    <a:lnTo>
                      <a:pt x="11" y="114"/>
                    </a:lnTo>
                    <a:lnTo>
                      <a:pt x="3" y="96"/>
                    </a:lnTo>
                    <a:lnTo>
                      <a:pt x="0" y="77"/>
                    </a:lnTo>
                    <a:lnTo>
                      <a:pt x="5" y="51"/>
                    </a:lnTo>
                    <a:lnTo>
                      <a:pt x="19" y="27"/>
                    </a:lnTo>
                    <a:lnTo>
                      <a:pt x="39" y="10"/>
                    </a:lnTo>
                    <a:lnTo>
                      <a:pt x="59" y="2"/>
                    </a:lnTo>
                    <a:lnTo>
                      <a:pt x="78"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46" name="Freeform 209"/>
              <p:cNvSpPr>
                <a:spLocks noEditPoints="1"/>
              </p:cNvSpPr>
              <p:nvPr/>
            </p:nvSpPr>
            <p:spPr bwMode="auto">
              <a:xfrm>
                <a:off x="5640494" y="1906504"/>
                <a:ext cx="278261" cy="283998"/>
              </a:xfrm>
              <a:custGeom>
                <a:avLst/>
                <a:gdLst>
                  <a:gd name="T0" fmla="*/ 65 w 97"/>
                  <a:gd name="T1" fmla="*/ 79 h 99"/>
                  <a:gd name="T2" fmla="*/ 59 w 97"/>
                  <a:gd name="T3" fmla="*/ 89 h 99"/>
                  <a:gd name="T4" fmla="*/ 73 w 97"/>
                  <a:gd name="T5" fmla="*/ 81 h 99"/>
                  <a:gd name="T6" fmla="*/ 69 w 97"/>
                  <a:gd name="T7" fmla="*/ 73 h 99"/>
                  <a:gd name="T8" fmla="*/ 18 w 97"/>
                  <a:gd name="T9" fmla="*/ 75 h 99"/>
                  <a:gd name="T10" fmla="*/ 30 w 97"/>
                  <a:gd name="T11" fmla="*/ 85 h 99"/>
                  <a:gd name="T12" fmla="*/ 34 w 97"/>
                  <a:gd name="T13" fmla="*/ 85 h 99"/>
                  <a:gd name="T14" fmla="*/ 28 w 97"/>
                  <a:gd name="T15" fmla="*/ 73 h 99"/>
                  <a:gd name="T16" fmla="*/ 51 w 97"/>
                  <a:gd name="T17" fmla="*/ 87 h 99"/>
                  <a:gd name="T18" fmla="*/ 61 w 97"/>
                  <a:gd name="T19" fmla="*/ 77 h 99"/>
                  <a:gd name="T20" fmla="*/ 51 w 97"/>
                  <a:gd name="T21" fmla="*/ 71 h 99"/>
                  <a:gd name="T22" fmla="*/ 34 w 97"/>
                  <a:gd name="T23" fmla="*/ 73 h 99"/>
                  <a:gd name="T24" fmla="*/ 42 w 97"/>
                  <a:gd name="T25" fmla="*/ 85 h 99"/>
                  <a:gd name="T26" fmla="*/ 47 w 97"/>
                  <a:gd name="T27" fmla="*/ 71 h 99"/>
                  <a:gd name="T28" fmla="*/ 71 w 97"/>
                  <a:gd name="T29" fmla="*/ 61 h 99"/>
                  <a:gd name="T30" fmla="*/ 83 w 97"/>
                  <a:gd name="T31" fmla="*/ 71 h 99"/>
                  <a:gd name="T32" fmla="*/ 89 w 97"/>
                  <a:gd name="T33" fmla="*/ 53 h 99"/>
                  <a:gd name="T34" fmla="*/ 51 w 97"/>
                  <a:gd name="T35" fmla="*/ 53 h 99"/>
                  <a:gd name="T36" fmla="*/ 65 w 97"/>
                  <a:gd name="T37" fmla="*/ 67 h 99"/>
                  <a:gd name="T38" fmla="*/ 67 w 97"/>
                  <a:gd name="T39" fmla="*/ 53 h 99"/>
                  <a:gd name="T40" fmla="*/ 30 w 97"/>
                  <a:gd name="T41" fmla="*/ 53 h 99"/>
                  <a:gd name="T42" fmla="*/ 32 w 97"/>
                  <a:gd name="T43" fmla="*/ 67 h 99"/>
                  <a:gd name="T44" fmla="*/ 47 w 97"/>
                  <a:gd name="T45" fmla="*/ 53 h 99"/>
                  <a:gd name="T46" fmla="*/ 8 w 97"/>
                  <a:gd name="T47" fmla="*/ 53 h 99"/>
                  <a:gd name="T48" fmla="*/ 14 w 97"/>
                  <a:gd name="T49" fmla="*/ 71 h 99"/>
                  <a:gd name="T50" fmla="*/ 26 w 97"/>
                  <a:gd name="T51" fmla="*/ 61 h 99"/>
                  <a:gd name="T52" fmla="*/ 8 w 97"/>
                  <a:gd name="T53" fmla="*/ 53 h 99"/>
                  <a:gd name="T54" fmla="*/ 30 w 97"/>
                  <a:gd name="T55" fmla="*/ 38 h 99"/>
                  <a:gd name="T56" fmla="*/ 47 w 97"/>
                  <a:gd name="T57" fmla="*/ 46 h 99"/>
                  <a:gd name="T58" fmla="*/ 32 w 97"/>
                  <a:gd name="T59" fmla="*/ 32 h 99"/>
                  <a:gd name="T60" fmla="*/ 51 w 97"/>
                  <a:gd name="T61" fmla="*/ 32 h 99"/>
                  <a:gd name="T62" fmla="*/ 67 w 97"/>
                  <a:gd name="T63" fmla="*/ 46 h 99"/>
                  <a:gd name="T64" fmla="*/ 65 w 97"/>
                  <a:gd name="T65" fmla="*/ 32 h 99"/>
                  <a:gd name="T66" fmla="*/ 10 w 97"/>
                  <a:gd name="T67" fmla="*/ 36 h 99"/>
                  <a:gd name="T68" fmla="*/ 26 w 97"/>
                  <a:gd name="T69" fmla="*/ 46 h 99"/>
                  <a:gd name="T70" fmla="*/ 28 w 97"/>
                  <a:gd name="T71" fmla="*/ 30 h 99"/>
                  <a:gd name="T72" fmla="*/ 83 w 97"/>
                  <a:gd name="T73" fmla="*/ 28 h 99"/>
                  <a:gd name="T74" fmla="*/ 71 w 97"/>
                  <a:gd name="T75" fmla="*/ 38 h 99"/>
                  <a:gd name="T76" fmla="*/ 89 w 97"/>
                  <a:gd name="T77" fmla="*/ 46 h 99"/>
                  <a:gd name="T78" fmla="*/ 83 w 97"/>
                  <a:gd name="T79" fmla="*/ 28 h 99"/>
                  <a:gd name="T80" fmla="*/ 51 w 97"/>
                  <a:gd name="T81" fmla="*/ 28 h 99"/>
                  <a:gd name="T82" fmla="*/ 59 w 97"/>
                  <a:gd name="T83" fmla="*/ 20 h 99"/>
                  <a:gd name="T84" fmla="*/ 51 w 97"/>
                  <a:gd name="T85" fmla="*/ 12 h 99"/>
                  <a:gd name="T86" fmla="*/ 42 w 97"/>
                  <a:gd name="T87" fmla="*/ 14 h 99"/>
                  <a:gd name="T88" fmla="*/ 34 w 97"/>
                  <a:gd name="T89" fmla="*/ 28 h 99"/>
                  <a:gd name="T90" fmla="*/ 47 w 97"/>
                  <a:gd name="T91" fmla="*/ 12 h 99"/>
                  <a:gd name="T92" fmla="*/ 63 w 97"/>
                  <a:gd name="T93" fmla="*/ 14 h 99"/>
                  <a:gd name="T94" fmla="*/ 69 w 97"/>
                  <a:gd name="T95" fmla="*/ 26 h 99"/>
                  <a:gd name="T96" fmla="*/ 73 w 97"/>
                  <a:gd name="T97" fmla="*/ 18 h 99"/>
                  <a:gd name="T98" fmla="*/ 59 w 97"/>
                  <a:gd name="T99" fmla="*/ 10 h 99"/>
                  <a:gd name="T100" fmla="*/ 30 w 97"/>
                  <a:gd name="T101" fmla="*/ 14 h 99"/>
                  <a:gd name="T102" fmla="*/ 18 w 97"/>
                  <a:gd name="T103" fmla="*/ 24 h 99"/>
                  <a:gd name="T104" fmla="*/ 32 w 97"/>
                  <a:gd name="T105" fmla="*/ 20 h 99"/>
                  <a:gd name="T106" fmla="*/ 38 w 97"/>
                  <a:gd name="T107" fmla="*/ 10 h 99"/>
                  <a:gd name="T108" fmla="*/ 67 w 97"/>
                  <a:gd name="T109" fmla="*/ 4 h 99"/>
                  <a:gd name="T110" fmla="*/ 93 w 97"/>
                  <a:gd name="T111" fmla="*/ 30 h 99"/>
                  <a:gd name="T112" fmla="*/ 93 w 97"/>
                  <a:gd name="T113" fmla="*/ 69 h 99"/>
                  <a:gd name="T114" fmla="*/ 67 w 97"/>
                  <a:gd name="T115" fmla="*/ 95 h 99"/>
                  <a:gd name="T116" fmla="*/ 30 w 97"/>
                  <a:gd name="T117" fmla="*/ 95 h 99"/>
                  <a:gd name="T118" fmla="*/ 4 w 97"/>
                  <a:gd name="T119" fmla="*/ 69 h 99"/>
                  <a:gd name="T120" fmla="*/ 4 w 97"/>
                  <a:gd name="T121" fmla="*/ 30 h 99"/>
                  <a:gd name="T122" fmla="*/ 30 w 97"/>
                  <a:gd name="T123" fmla="*/ 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99">
                    <a:moveTo>
                      <a:pt x="69" y="73"/>
                    </a:moveTo>
                    <a:lnTo>
                      <a:pt x="65" y="79"/>
                    </a:lnTo>
                    <a:lnTo>
                      <a:pt x="63" y="85"/>
                    </a:lnTo>
                    <a:lnTo>
                      <a:pt x="59" y="89"/>
                    </a:lnTo>
                    <a:lnTo>
                      <a:pt x="67" y="85"/>
                    </a:lnTo>
                    <a:lnTo>
                      <a:pt x="73" y="81"/>
                    </a:lnTo>
                    <a:lnTo>
                      <a:pt x="79" y="75"/>
                    </a:lnTo>
                    <a:lnTo>
                      <a:pt x="69" y="73"/>
                    </a:lnTo>
                    <a:close/>
                    <a:moveTo>
                      <a:pt x="28" y="73"/>
                    </a:moveTo>
                    <a:lnTo>
                      <a:pt x="18" y="75"/>
                    </a:lnTo>
                    <a:lnTo>
                      <a:pt x="24" y="81"/>
                    </a:lnTo>
                    <a:lnTo>
                      <a:pt x="30" y="85"/>
                    </a:lnTo>
                    <a:lnTo>
                      <a:pt x="38" y="89"/>
                    </a:lnTo>
                    <a:lnTo>
                      <a:pt x="34" y="85"/>
                    </a:lnTo>
                    <a:lnTo>
                      <a:pt x="32" y="79"/>
                    </a:lnTo>
                    <a:lnTo>
                      <a:pt x="28" y="73"/>
                    </a:lnTo>
                    <a:close/>
                    <a:moveTo>
                      <a:pt x="51" y="71"/>
                    </a:moveTo>
                    <a:lnTo>
                      <a:pt x="51" y="87"/>
                    </a:lnTo>
                    <a:lnTo>
                      <a:pt x="55" y="85"/>
                    </a:lnTo>
                    <a:lnTo>
                      <a:pt x="61" y="77"/>
                    </a:lnTo>
                    <a:lnTo>
                      <a:pt x="63" y="73"/>
                    </a:lnTo>
                    <a:lnTo>
                      <a:pt x="51" y="71"/>
                    </a:lnTo>
                    <a:close/>
                    <a:moveTo>
                      <a:pt x="47" y="71"/>
                    </a:moveTo>
                    <a:lnTo>
                      <a:pt x="34" y="73"/>
                    </a:lnTo>
                    <a:lnTo>
                      <a:pt x="38" y="79"/>
                    </a:lnTo>
                    <a:lnTo>
                      <a:pt x="42" y="85"/>
                    </a:lnTo>
                    <a:lnTo>
                      <a:pt x="47" y="87"/>
                    </a:lnTo>
                    <a:lnTo>
                      <a:pt x="47" y="71"/>
                    </a:lnTo>
                    <a:close/>
                    <a:moveTo>
                      <a:pt x="71" y="53"/>
                    </a:moveTo>
                    <a:lnTo>
                      <a:pt x="71" y="61"/>
                    </a:lnTo>
                    <a:lnTo>
                      <a:pt x="69" y="69"/>
                    </a:lnTo>
                    <a:lnTo>
                      <a:pt x="83" y="71"/>
                    </a:lnTo>
                    <a:lnTo>
                      <a:pt x="87" y="63"/>
                    </a:lnTo>
                    <a:lnTo>
                      <a:pt x="89" y="53"/>
                    </a:lnTo>
                    <a:lnTo>
                      <a:pt x="71" y="53"/>
                    </a:lnTo>
                    <a:close/>
                    <a:moveTo>
                      <a:pt x="51" y="53"/>
                    </a:moveTo>
                    <a:lnTo>
                      <a:pt x="51" y="67"/>
                    </a:lnTo>
                    <a:lnTo>
                      <a:pt x="65" y="67"/>
                    </a:lnTo>
                    <a:lnTo>
                      <a:pt x="67" y="61"/>
                    </a:lnTo>
                    <a:lnTo>
                      <a:pt x="67" y="53"/>
                    </a:lnTo>
                    <a:lnTo>
                      <a:pt x="51" y="53"/>
                    </a:lnTo>
                    <a:close/>
                    <a:moveTo>
                      <a:pt x="30" y="53"/>
                    </a:moveTo>
                    <a:lnTo>
                      <a:pt x="30" y="61"/>
                    </a:lnTo>
                    <a:lnTo>
                      <a:pt x="32" y="67"/>
                    </a:lnTo>
                    <a:lnTo>
                      <a:pt x="47" y="67"/>
                    </a:lnTo>
                    <a:lnTo>
                      <a:pt x="47" y="53"/>
                    </a:lnTo>
                    <a:lnTo>
                      <a:pt x="30" y="53"/>
                    </a:lnTo>
                    <a:close/>
                    <a:moveTo>
                      <a:pt x="8" y="53"/>
                    </a:moveTo>
                    <a:lnTo>
                      <a:pt x="10" y="63"/>
                    </a:lnTo>
                    <a:lnTo>
                      <a:pt x="14" y="71"/>
                    </a:lnTo>
                    <a:lnTo>
                      <a:pt x="28" y="69"/>
                    </a:lnTo>
                    <a:lnTo>
                      <a:pt x="26" y="61"/>
                    </a:lnTo>
                    <a:lnTo>
                      <a:pt x="26" y="53"/>
                    </a:lnTo>
                    <a:lnTo>
                      <a:pt x="8" y="53"/>
                    </a:lnTo>
                    <a:close/>
                    <a:moveTo>
                      <a:pt x="32" y="32"/>
                    </a:moveTo>
                    <a:lnTo>
                      <a:pt x="30" y="38"/>
                    </a:lnTo>
                    <a:lnTo>
                      <a:pt x="30" y="46"/>
                    </a:lnTo>
                    <a:lnTo>
                      <a:pt x="47" y="46"/>
                    </a:lnTo>
                    <a:lnTo>
                      <a:pt x="47" y="32"/>
                    </a:lnTo>
                    <a:lnTo>
                      <a:pt x="32" y="32"/>
                    </a:lnTo>
                    <a:close/>
                    <a:moveTo>
                      <a:pt x="65" y="32"/>
                    </a:moveTo>
                    <a:lnTo>
                      <a:pt x="51" y="32"/>
                    </a:lnTo>
                    <a:lnTo>
                      <a:pt x="51" y="46"/>
                    </a:lnTo>
                    <a:lnTo>
                      <a:pt x="67" y="46"/>
                    </a:lnTo>
                    <a:lnTo>
                      <a:pt x="67" y="38"/>
                    </a:lnTo>
                    <a:lnTo>
                      <a:pt x="65" y="32"/>
                    </a:lnTo>
                    <a:close/>
                    <a:moveTo>
                      <a:pt x="14" y="28"/>
                    </a:moveTo>
                    <a:lnTo>
                      <a:pt x="10" y="36"/>
                    </a:lnTo>
                    <a:lnTo>
                      <a:pt x="8" y="46"/>
                    </a:lnTo>
                    <a:lnTo>
                      <a:pt x="26" y="46"/>
                    </a:lnTo>
                    <a:lnTo>
                      <a:pt x="26" y="38"/>
                    </a:lnTo>
                    <a:lnTo>
                      <a:pt x="28" y="30"/>
                    </a:lnTo>
                    <a:lnTo>
                      <a:pt x="14" y="28"/>
                    </a:lnTo>
                    <a:close/>
                    <a:moveTo>
                      <a:pt x="83" y="28"/>
                    </a:moveTo>
                    <a:lnTo>
                      <a:pt x="69" y="30"/>
                    </a:lnTo>
                    <a:lnTo>
                      <a:pt x="71" y="38"/>
                    </a:lnTo>
                    <a:lnTo>
                      <a:pt x="71" y="46"/>
                    </a:lnTo>
                    <a:lnTo>
                      <a:pt x="89" y="46"/>
                    </a:lnTo>
                    <a:lnTo>
                      <a:pt x="87" y="36"/>
                    </a:lnTo>
                    <a:lnTo>
                      <a:pt x="83" y="28"/>
                    </a:lnTo>
                    <a:close/>
                    <a:moveTo>
                      <a:pt x="51" y="12"/>
                    </a:moveTo>
                    <a:lnTo>
                      <a:pt x="51" y="28"/>
                    </a:lnTo>
                    <a:lnTo>
                      <a:pt x="63" y="28"/>
                    </a:lnTo>
                    <a:lnTo>
                      <a:pt x="59" y="20"/>
                    </a:lnTo>
                    <a:lnTo>
                      <a:pt x="55" y="14"/>
                    </a:lnTo>
                    <a:lnTo>
                      <a:pt x="51" y="12"/>
                    </a:lnTo>
                    <a:close/>
                    <a:moveTo>
                      <a:pt x="47" y="12"/>
                    </a:moveTo>
                    <a:lnTo>
                      <a:pt x="42" y="14"/>
                    </a:lnTo>
                    <a:lnTo>
                      <a:pt x="36" y="22"/>
                    </a:lnTo>
                    <a:lnTo>
                      <a:pt x="34" y="28"/>
                    </a:lnTo>
                    <a:lnTo>
                      <a:pt x="47" y="28"/>
                    </a:lnTo>
                    <a:lnTo>
                      <a:pt x="47" y="12"/>
                    </a:lnTo>
                    <a:close/>
                    <a:moveTo>
                      <a:pt x="59" y="10"/>
                    </a:moveTo>
                    <a:lnTo>
                      <a:pt x="63" y="14"/>
                    </a:lnTo>
                    <a:lnTo>
                      <a:pt x="65" y="20"/>
                    </a:lnTo>
                    <a:lnTo>
                      <a:pt x="69" y="26"/>
                    </a:lnTo>
                    <a:lnTo>
                      <a:pt x="79" y="24"/>
                    </a:lnTo>
                    <a:lnTo>
                      <a:pt x="73" y="18"/>
                    </a:lnTo>
                    <a:lnTo>
                      <a:pt x="67" y="14"/>
                    </a:lnTo>
                    <a:lnTo>
                      <a:pt x="59" y="10"/>
                    </a:lnTo>
                    <a:close/>
                    <a:moveTo>
                      <a:pt x="38" y="10"/>
                    </a:moveTo>
                    <a:lnTo>
                      <a:pt x="30" y="14"/>
                    </a:lnTo>
                    <a:lnTo>
                      <a:pt x="24" y="18"/>
                    </a:lnTo>
                    <a:lnTo>
                      <a:pt x="18" y="24"/>
                    </a:lnTo>
                    <a:lnTo>
                      <a:pt x="28" y="26"/>
                    </a:lnTo>
                    <a:lnTo>
                      <a:pt x="32" y="20"/>
                    </a:lnTo>
                    <a:lnTo>
                      <a:pt x="34" y="14"/>
                    </a:lnTo>
                    <a:lnTo>
                      <a:pt x="38" y="10"/>
                    </a:lnTo>
                    <a:close/>
                    <a:moveTo>
                      <a:pt x="49" y="0"/>
                    </a:moveTo>
                    <a:lnTo>
                      <a:pt x="67" y="4"/>
                    </a:lnTo>
                    <a:lnTo>
                      <a:pt x="83" y="14"/>
                    </a:lnTo>
                    <a:lnTo>
                      <a:pt x="93" y="30"/>
                    </a:lnTo>
                    <a:lnTo>
                      <a:pt x="97" y="50"/>
                    </a:lnTo>
                    <a:lnTo>
                      <a:pt x="93" y="69"/>
                    </a:lnTo>
                    <a:lnTo>
                      <a:pt x="83" y="85"/>
                    </a:lnTo>
                    <a:lnTo>
                      <a:pt x="67" y="95"/>
                    </a:lnTo>
                    <a:lnTo>
                      <a:pt x="49" y="99"/>
                    </a:lnTo>
                    <a:lnTo>
                      <a:pt x="30" y="95"/>
                    </a:lnTo>
                    <a:lnTo>
                      <a:pt x="14" y="85"/>
                    </a:lnTo>
                    <a:lnTo>
                      <a:pt x="4" y="69"/>
                    </a:lnTo>
                    <a:lnTo>
                      <a:pt x="0" y="50"/>
                    </a:lnTo>
                    <a:lnTo>
                      <a:pt x="4" y="30"/>
                    </a:lnTo>
                    <a:lnTo>
                      <a:pt x="14" y="14"/>
                    </a:lnTo>
                    <a:lnTo>
                      <a:pt x="30" y="4"/>
                    </a:lnTo>
                    <a:lnTo>
                      <a:pt x="49"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grpSp>
      <p:grpSp>
        <p:nvGrpSpPr>
          <p:cNvPr id="47" name="组合 46"/>
          <p:cNvGrpSpPr/>
          <p:nvPr/>
        </p:nvGrpSpPr>
        <p:grpSpPr>
          <a:xfrm>
            <a:off x="3725427" y="2818508"/>
            <a:ext cx="542623" cy="316191"/>
            <a:chOff x="5238881" y="3710891"/>
            <a:chExt cx="763063" cy="444643"/>
          </a:xfrm>
        </p:grpSpPr>
        <p:sp>
          <p:nvSpPr>
            <p:cNvPr id="48" name="Freeform 82"/>
            <p:cNvSpPr>
              <a:spLocks/>
            </p:cNvSpPr>
            <p:nvPr/>
          </p:nvSpPr>
          <p:spPr bwMode="auto">
            <a:xfrm>
              <a:off x="5238881" y="3759658"/>
              <a:ext cx="203676" cy="347109"/>
            </a:xfrm>
            <a:custGeom>
              <a:avLst/>
              <a:gdLst>
                <a:gd name="T0" fmla="*/ 61 w 71"/>
                <a:gd name="T1" fmla="*/ 0 h 121"/>
                <a:gd name="T2" fmla="*/ 65 w 71"/>
                <a:gd name="T3" fmla="*/ 0 h 121"/>
                <a:gd name="T4" fmla="*/ 67 w 71"/>
                <a:gd name="T5" fmla="*/ 3 h 121"/>
                <a:gd name="T6" fmla="*/ 71 w 71"/>
                <a:gd name="T7" fmla="*/ 7 h 121"/>
                <a:gd name="T8" fmla="*/ 71 w 71"/>
                <a:gd name="T9" fmla="*/ 11 h 121"/>
                <a:gd name="T10" fmla="*/ 71 w 71"/>
                <a:gd name="T11" fmla="*/ 15 h 121"/>
                <a:gd name="T12" fmla="*/ 67 w 71"/>
                <a:gd name="T13" fmla="*/ 19 h 121"/>
                <a:gd name="T14" fmla="*/ 26 w 71"/>
                <a:gd name="T15" fmla="*/ 60 h 121"/>
                <a:gd name="T16" fmla="*/ 67 w 71"/>
                <a:gd name="T17" fmla="*/ 102 h 121"/>
                <a:gd name="T18" fmla="*/ 71 w 71"/>
                <a:gd name="T19" fmla="*/ 106 h 121"/>
                <a:gd name="T20" fmla="*/ 71 w 71"/>
                <a:gd name="T21" fmla="*/ 111 h 121"/>
                <a:gd name="T22" fmla="*/ 71 w 71"/>
                <a:gd name="T23" fmla="*/ 115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3 h 121"/>
                <a:gd name="T36" fmla="*/ 53 w 71"/>
                <a:gd name="T37" fmla="*/ 3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3"/>
                  </a:lnTo>
                  <a:lnTo>
                    <a:pt x="71" y="7"/>
                  </a:lnTo>
                  <a:lnTo>
                    <a:pt x="71" y="11"/>
                  </a:lnTo>
                  <a:lnTo>
                    <a:pt x="71" y="15"/>
                  </a:lnTo>
                  <a:lnTo>
                    <a:pt x="67" y="19"/>
                  </a:lnTo>
                  <a:lnTo>
                    <a:pt x="26" y="60"/>
                  </a:lnTo>
                  <a:lnTo>
                    <a:pt x="67" y="102"/>
                  </a:lnTo>
                  <a:lnTo>
                    <a:pt x="71" y="106"/>
                  </a:lnTo>
                  <a:lnTo>
                    <a:pt x="71" y="111"/>
                  </a:lnTo>
                  <a:lnTo>
                    <a:pt x="71" y="115"/>
                  </a:lnTo>
                  <a:lnTo>
                    <a:pt x="67" y="117"/>
                  </a:lnTo>
                  <a:lnTo>
                    <a:pt x="61" y="121"/>
                  </a:lnTo>
                  <a:lnTo>
                    <a:pt x="53" y="117"/>
                  </a:lnTo>
                  <a:lnTo>
                    <a:pt x="4" y="68"/>
                  </a:lnTo>
                  <a:lnTo>
                    <a:pt x="0" y="60"/>
                  </a:lnTo>
                  <a:lnTo>
                    <a:pt x="4" y="53"/>
                  </a:lnTo>
                  <a:lnTo>
                    <a:pt x="53" y="3"/>
                  </a:lnTo>
                  <a:lnTo>
                    <a:pt x="57" y="0"/>
                  </a:lnTo>
                  <a:lnTo>
                    <a:pt x="61"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nvGrpSpPr>
            <p:cNvPr id="49" name="组合 48"/>
            <p:cNvGrpSpPr/>
            <p:nvPr/>
          </p:nvGrpSpPr>
          <p:grpSpPr>
            <a:xfrm>
              <a:off x="5557301" y="3710891"/>
              <a:ext cx="444643" cy="444643"/>
              <a:chOff x="5557301" y="3705153"/>
              <a:chExt cx="444643" cy="444643"/>
            </a:xfrm>
          </p:grpSpPr>
          <p:sp>
            <p:nvSpPr>
              <p:cNvPr id="50" name="Freeform 210"/>
              <p:cNvSpPr>
                <a:spLocks noEditPoints="1"/>
              </p:cNvSpPr>
              <p:nvPr/>
            </p:nvSpPr>
            <p:spPr bwMode="auto">
              <a:xfrm>
                <a:off x="5557301" y="3705153"/>
                <a:ext cx="444643" cy="444643"/>
              </a:xfrm>
              <a:custGeom>
                <a:avLst/>
                <a:gdLst>
                  <a:gd name="T0" fmla="*/ 78 w 155"/>
                  <a:gd name="T1" fmla="*/ 8 h 155"/>
                  <a:gd name="T2" fmla="*/ 61 w 155"/>
                  <a:gd name="T3" fmla="*/ 10 h 155"/>
                  <a:gd name="T4" fmla="*/ 43 w 155"/>
                  <a:gd name="T5" fmla="*/ 19 h 155"/>
                  <a:gd name="T6" fmla="*/ 25 w 155"/>
                  <a:gd name="T7" fmla="*/ 35 h 155"/>
                  <a:gd name="T8" fmla="*/ 13 w 155"/>
                  <a:gd name="T9" fmla="*/ 55 h 155"/>
                  <a:gd name="T10" fmla="*/ 9 w 155"/>
                  <a:gd name="T11" fmla="*/ 78 h 155"/>
                  <a:gd name="T12" fmla="*/ 11 w 155"/>
                  <a:gd name="T13" fmla="*/ 96 h 155"/>
                  <a:gd name="T14" fmla="*/ 19 w 155"/>
                  <a:gd name="T15" fmla="*/ 112 h 155"/>
                  <a:gd name="T16" fmla="*/ 33 w 155"/>
                  <a:gd name="T17" fmla="*/ 131 h 155"/>
                  <a:gd name="T18" fmla="*/ 55 w 155"/>
                  <a:gd name="T19" fmla="*/ 143 h 155"/>
                  <a:gd name="T20" fmla="*/ 78 w 155"/>
                  <a:gd name="T21" fmla="*/ 147 h 155"/>
                  <a:gd name="T22" fmla="*/ 94 w 155"/>
                  <a:gd name="T23" fmla="*/ 145 h 155"/>
                  <a:gd name="T24" fmla="*/ 112 w 155"/>
                  <a:gd name="T25" fmla="*/ 139 h 155"/>
                  <a:gd name="T26" fmla="*/ 130 w 155"/>
                  <a:gd name="T27" fmla="*/ 123 h 155"/>
                  <a:gd name="T28" fmla="*/ 143 w 155"/>
                  <a:gd name="T29" fmla="*/ 102 h 155"/>
                  <a:gd name="T30" fmla="*/ 147 w 155"/>
                  <a:gd name="T31" fmla="*/ 78 h 155"/>
                  <a:gd name="T32" fmla="*/ 145 w 155"/>
                  <a:gd name="T33" fmla="*/ 61 h 155"/>
                  <a:gd name="T34" fmla="*/ 136 w 155"/>
                  <a:gd name="T35" fmla="*/ 45 h 155"/>
                  <a:gd name="T36" fmla="*/ 122 w 155"/>
                  <a:gd name="T37" fmla="*/ 25 h 155"/>
                  <a:gd name="T38" fmla="*/ 100 w 155"/>
                  <a:gd name="T39" fmla="*/ 12 h 155"/>
                  <a:gd name="T40" fmla="*/ 78 w 155"/>
                  <a:gd name="T41" fmla="*/ 8 h 155"/>
                  <a:gd name="T42" fmla="*/ 78 w 155"/>
                  <a:gd name="T43" fmla="*/ 0 h 155"/>
                  <a:gd name="T44" fmla="*/ 104 w 155"/>
                  <a:gd name="T45" fmla="*/ 6 h 155"/>
                  <a:gd name="T46" fmla="*/ 126 w 155"/>
                  <a:gd name="T47" fmla="*/ 19 h 155"/>
                  <a:gd name="T48" fmla="*/ 145 w 155"/>
                  <a:gd name="T49" fmla="*/ 41 h 155"/>
                  <a:gd name="T50" fmla="*/ 153 w 155"/>
                  <a:gd name="T51" fmla="*/ 59 h 155"/>
                  <a:gd name="T52" fmla="*/ 155 w 155"/>
                  <a:gd name="T53" fmla="*/ 78 h 155"/>
                  <a:gd name="T54" fmla="*/ 151 w 155"/>
                  <a:gd name="T55" fmla="*/ 104 h 155"/>
                  <a:gd name="T56" fmla="*/ 136 w 155"/>
                  <a:gd name="T57" fmla="*/ 127 h 155"/>
                  <a:gd name="T58" fmla="*/ 116 w 155"/>
                  <a:gd name="T59" fmla="*/ 145 h 155"/>
                  <a:gd name="T60" fmla="*/ 96 w 155"/>
                  <a:gd name="T61" fmla="*/ 153 h 155"/>
                  <a:gd name="T62" fmla="*/ 78 w 155"/>
                  <a:gd name="T63" fmla="*/ 155 h 155"/>
                  <a:gd name="T64" fmla="*/ 51 w 155"/>
                  <a:gd name="T65" fmla="*/ 151 h 155"/>
                  <a:gd name="T66" fmla="*/ 29 w 155"/>
                  <a:gd name="T67" fmla="*/ 137 h 155"/>
                  <a:gd name="T68" fmla="*/ 11 w 155"/>
                  <a:gd name="T69" fmla="*/ 116 h 155"/>
                  <a:gd name="T70" fmla="*/ 3 w 155"/>
                  <a:gd name="T71" fmla="*/ 98 h 155"/>
                  <a:gd name="T72" fmla="*/ 0 w 155"/>
                  <a:gd name="T73" fmla="*/ 78 h 155"/>
                  <a:gd name="T74" fmla="*/ 5 w 155"/>
                  <a:gd name="T75" fmla="*/ 51 h 155"/>
                  <a:gd name="T76" fmla="*/ 19 w 155"/>
                  <a:gd name="T77" fmla="*/ 29 h 155"/>
                  <a:gd name="T78" fmla="*/ 39 w 155"/>
                  <a:gd name="T79" fmla="*/ 10 h 155"/>
                  <a:gd name="T80" fmla="*/ 59 w 155"/>
                  <a:gd name="T81" fmla="*/ 2 h 155"/>
                  <a:gd name="T82" fmla="*/ 78 w 155"/>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5">
                    <a:moveTo>
                      <a:pt x="78" y="8"/>
                    </a:moveTo>
                    <a:lnTo>
                      <a:pt x="61" y="10"/>
                    </a:lnTo>
                    <a:lnTo>
                      <a:pt x="43" y="19"/>
                    </a:lnTo>
                    <a:lnTo>
                      <a:pt x="25" y="35"/>
                    </a:lnTo>
                    <a:lnTo>
                      <a:pt x="13" y="55"/>
                    </a:lnTo>
                    <a:lnTo>
                      <a:pt x="9" y="78"/>
                    </a:lnTo>
                    <a:lnTo>
                      <a:pt x="11" y="96"/>
                    </a:lnTo>
                    <a:lnTo>
                      <a:pt x="19" y="112"/>
                    </a:lnTo>
                    <a:lnTo>
                      <a:pt x="33" y="131"/>
                    </a:lnTo>
                    <a:lnTo>
                      <a:pt x="55" y="143"/>
                    </a:lnTo>
                    <a:lnTo>
                      <a:pt x="78" y="147"/>
                    </a:lnTo>
                    <a:lnTo>
                      <a:pt x="94" y="145"/>
                    </a:lnTo>
                    <a:lnTo>
                      <a:pt x="112" y="139"/>
                    </a:lnTo>
                    <a:lnTo>
                      <a:pt x="130" y="123"/>
                    </a:lnTo>
                    <a:lnTo>
                      <a:pt x="143" y="102"/>
                    </a:lnTo>
                    <a:lnTo>
                      <a:pt x="147" y="78"/>
                    </a:lnTo>
                    <a:lnTo>
                      <a:pt x="145" y="61"/>
                    </a:lnTo>
                    <a:lnTo>
                      <a:pt x="136" y="45"/>
                    </a:lnTo>
                    <a:lnTo>
                      <a:pt x="122" y="25"/>
                    </a:lnTo>
                    <a:lnTo>
                      <a:pt x="100" y="12"/>
                    </a:lnTo>
                    <a:lnTo>
                      <a:pt x="78" y="8"/>
                    </a:lnTo>
                    <a:close/>
                    <a:moveTo>
                      <a:pt x="78" y="0"/>
                    </a:moveTo>
                    <a:lnTo>
                      <a:pt x="104" y="6"/>
                    </a:lnTo>
                    <a:lnTo>
                      <a:pt x="126" y="19"/>
                    </a:lnTo>
                    <a:lnTo>
                      <a:pt x="145" y="41"/>
                    </a:lnTo>
                    <a:lnTo>
                      <a:pt x="153" y="59"/>
                    </a:lnTo>
                    <a:lnTo>
                      <a:pt x="155" y="78"/>
                    </a:lnTo>
                    <a:lnTo>
                      <a:pt x="151" y="104"/>
                    </a:lnTo>
                    <a:lnTo>
                      <a:pt x="136" y="127"/>
                    </a:lnTo>
                    <a:lnTo>
                      <a:pt x="116" y="145"/>
                    </a:lnTo>
                    <a:lnTo>
                      <a:pt x="96" y="153"/>
                    </a:lnTo>
                    <a:lnTo>
                      <a:pt x="78" y="155"/>
                    </a:lnTo>
                    <a:lnTo>
                      <a:pt x="51" y="151"/>
                    </a:lnTo>
                    <a:lnTo>
                      <a:pt x="29" y="137"/>
                    </a:lnTo>
                    <a:lnTo>
                      <a:pt x="11" y="116"/>
                    </a:lnTo>
                    <a:lnTo>
                      <a:pt x="3" y="98"/>
                    </a:lnTo>
                    <a:lnTo>
                      <a:pt x="0" y="78"/>
                    </a:lnTo>
                    <a:lnTo>
                      <a:pt x="5" y="51"/>
                    </a:lnTo>
                    <a:lnTo>
                      <a:pt x="19" y="29"/>
                    </a:lnTo>
                    <a:lnTo>
                      <a:pt x="39" y="10"/>
                    </a:lnTo>
                    <a:lnTo>
                      <a:pt x="59" y="2"/>
                    </a:lnTo>
                    <a:lnTo>
                      <a:pt x="78" y="0"/>
                    </a:lnTo>
                    <a:close/>
                  </a:path>
                </a:pathLst>
              </a:custGeom>
              <a:solidFill>
                <a:srgbClr val="FFFFFF"/>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51" name="Freeform 211"/>
              <p:cNvSpPr>
                <a:spLocks/>
              </p:cNvSpPr>
              <p:nvPr/>
            </p:nvSpPr>
            <p:spPr bwMode="auto">
              <a:xfrm>
                <a:off x="5651968" y="3817031"/>
                <a:ext cx="255312" cy="226625"/>
              </a:xfrm>
              <a:custGeom>
                <a:avLst/>
                <a:gdLst>
                  <a:gd name="T0" fmla="*/ 2 w 89"/>
                  <a:gd name="T1" fmla="*/ 0 h 79"/>
                  <a:gd name="T2" fmla="*/ 6 w 89"/>
                  <a:gd name="T3" fmla="*/ 4 h 79"/>
                  <a:gd name="T4" fmla="*/ 6 w 89"/>
                  <a:gd name="T5" fmla="*/ 71 h 79"/>
                  <a:gd name="T6" fmla="*/ 87 w 89"/>
                  <a:gd name="T7" fmla="*/ 71 h 79"/>
                  <a:gd name="T8" fmla="*/ 89 w 89"/>
                  <a:gd name="T9" fmla="*/ 75 h 79"/>
                  <a:gd name="T10" fmla="*/ 87 w 89"/>
                  <a:gd name="T11" fmla="*/ 79 h 79"/>
                  <a:gd name="T12" fmla="*/ 6 w 89"/>
                  <a:gd name="T13" fmla="*/ 79 h 79"/>
                  <a:gd name="T14" fmla="*/ 2 w 89"/>
                  <a:gd name="T15" fmla="*/ 77 h 79"/>
                  <a:gd name="T16" fmla="*/ 0 w 89"/>
                  <a:gd name="T17" fmla="*/ 75 h 79"/>
                  <a:gd name="T18" fmla="*/ 0 w 89"/>
                  <a:gd name="T19" fmla="*/ 71 h 79"/>
                  <a:gd name="T20" fmla="*/ 0 w 89"/>
                  <a:gd name="T21" fmla="*/ 4 h 79"/>
                  <a:gd name="T22" fmla="*/ 2 w 89"/>
                  <a:gd name="T2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79">
                    <a:moveTo>
                      <a:pt x="2" y="0"/>
                    </a:moveTo>
                    <a:lnTo>
                      <a:pt x="6" y="4"/>
                    </a:lnTo>
                    <a:lnTo>
                      <a:pt x="6" y="71"/>
                    </a:lnTo>
                    <a:lnTo>
                      <a:pt x="87" y="71"/>
                    </a:lnTo>
                    <a:lnTo>
                      <a:pt x="89" y="75"/>
                    </a:lnTo>
                    <a:lnTo>
                      <a:pt x="87" y="79"/>
                    </a:lnTo>
                    <a:lnTo>
                      <a:pt x="6" y="79"/>
                    </a:lnTo>
                    <a:lnTo>
                      <a:pt x="2" y="77"/>
                    </a:lnTo>
                    <a:lnTo>
                      <a:pt x="0" y="75"/>
                    </a:lnTo>
                    <a:lnTo>
                      <a:pt x="0" y="71"/>
                    </a:lnTo>
                    <a:lnTo>
                      <a:pt x="0" y="4"/>
                    </a:lnTo>
                    <a:lnTo>
                      <a:pt x="2" y="0"/>
                    </a:lnTo>
                    <a:close/>
                  </a:path>
                </a:pathLst>
              </a:custGeom>
              <a:solidFill>
                <a:srgbClr val="E4F3F0"/>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sp>
            <p:nvSpPr>
              <p:cNvPr id="52" name="Freeform 212"/>
              <p:cNvSpPr>
                <a:spLocks/>
              </p:cNvSpPr>
              <p:nvPr/>
            </p:nvSpPr>
            <p:spPr bwMode="auto">
              <a:xfrm>
                <a:off x="5692129" y="3822769"/>
                <a:ext cx="209413" cy="180726"/>
              </a:xfrm>
              <a:custGeom>
                <a:avLst/>
                <a:gdLst>
                  <a:gd name="T0" fmla="*/ 69 w 73"/>
                  <a:gd name="T1" fmla="*/ 0 h 63"/>
                  <a:gd name="T2" fmla="*/ 71 w 73"/>
                  <a:gd name="T3" fmla="*/ 2 h 63"/>
                  <a:gd name="T4" fmla="*/ 73 w 73"/>
                  <a:gd name="T5" fmla="*/ 4 h 63"/>
                  <a:gd name="T6" fmla="*/ 69 w 73"/>
                  <a:gd name="T7" fmla="*/ 27 h 63"/>
                  <a:gd name="T8" fmla="*/ 65 w 73"/>
                  <a:gd name="T9" fmla="*/ 31 h 63"/>
                  <a:gd name="T10" fmla="*/ 63 w 73"/>
                  <a:gd name="T11" fmla="*/ 27 h 63"/>
                  <a:gd name="T12" fmla="*/ 65 w 73"/>
                  <a:gd name="T13" fmla="*/ 16 h 63"/>
                  <a:gd name="T14" fmla="*/ 45 w 73"/>
                  <a:gd name="T15" fmla="*/ 43 h 63"/>
                  <a:gd name="T16" fmla="*/ 43 w 73"/>
                  <a:gd name="T17" fmla="*/ 45 h 63"/>
                  <a:gd name="T18" fmla="*/ 39 w 73"/>
                  <a:gd name="T19" fmla="*/ 45 h 63"/>
                  <a:gd name="T20" fmla="*/ 27 w 73"/>
                  <a:gd name="T21" fmla="*/ 35 h 63"/>
                  <a:gd name="T22" fmla="*/ 6 w 73"/>
                  <a:gd name="T23" fmla="*/ 61 h 63"/>
                  <a:gd name="T24" fmla="*/ 4 w 73"/>
                  <a:gd name="T25" fmla="*/ 63 h 63"/>
                  <a:gd name="T26" fmla="*/ 0 w 73"/>
                  <a:gd name="T27" fmla="*/ 63 h 63"/>
                  <a:gd name="T28" fmla="*/ 0 w 73"/>
                  <a:gd name="T29" fmla="*/ 57 h 63"/>
                  <a:gd name="T30" fmla="*/ 20 w 73"/>
                  <a:gd name="T31" fmla="*/ 27 h 63"/>
                  <a:gd name="T32" fmla="*/ 24 w 73"/>
                  <a:gd name="T33" fmla="*/ 24 h 63"/>
                  <a:gd name="T34" fmla="*/ 27 w 73"/>
                  <a:gd name="T35" fmla="*/ 24 h 63"/>
                  <a:gd name="T36" fmla="*/ 41 w 73"/>
                  <a:gd name="T37" fmla="*/ 35 h 63"/>
                  <a:gd name="T38" fmla="*/ 57 w 73"/>
                  <a:gd name="T39" fmla="*/ 10 h 63"/>
                  <a:gd name="T40" fmla="*/ 49 w 73"/>
                  <a:gd name="T41" fmla="*/ 10 h 63"/>
                  <a:gd name="T42" fmla="*/ 45 w 73"/>
                  <a:gd name="T43" fmla="*/ 8 h 63"/>
                  <a:gd name="T44" fmla="*/ 47 w 73"/>
                  <a:gd name="T45" fmla="*/ 4 h 63"/>
                  <a:gd name="T46" fmla="*/ 69 w 73"/>
                  <a:gd name="T4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 h="63">
                    <a:moveTo>
                      <a:pt x="69" y="0"/>
                    </a:moveTo>
                    <a:lnTo>
                      <a:pt x="71" y="2"/>
                    </a:lnTo>
                    <a:lnTo>
                      <a:pt x="73" y="4"/>
                    </a:lnTo>
                    <a:lnTo>
                      <a:pt x="69" y="27"/>
                    </a:lnTo>
                    <a:lnTo>
                      <a:pt x="65" y="31"/>
                    </a:lnTo>
                    <a:lnTo>
                      <a:pt x="63" y="27"/>
                    </a:lnTo>
                    <a:lnTo>
                      <a:pt x="65" y="16"/>
                    </a:lnTo>
                    <a:lnTo>
                      <a:pt x="45" y="43"/>
                    </a:lnTo>
                    <a:lnTo>
                      <a:pt x="43" y="45"/>
                    </a:lnTo>
                    <a:lnTo>
                      <a:pt x="39" y="45"/>
                    </a:lnTo>
                    <a:lnTo>
                      <a:pt x="27" y="35"/>
                    </a:lnTo>
                    <a:lnTo>
                      <a:pt x="6" y="61"/>
                    </a:lnTo>
                    <a:lnTo>
                      <a:pt x="4" y="63"/>
                    </a:lnTo>
                    <a:lnTo>
                      <a:pt x="0" y="63"/>
                    </a:lnTo>
                    <a:lnTo>
                      <a:pt x="0" y="57"/>
                    </a:lnTo>
                    <a:lnTo>
                      <a:pt x="20" y="27"/>
                    </a:lnTo>
                    <a:lnTo>
                      <a:pt x="24" y="24"/>
                    </a:lnTo>
                    <a:lnTo>
                      <a:pt x="27" y="24"/>
                    </a:lnTo>
                    <a:lnTo>
                      <a:pt x="41" y="35"/>
                    </a:lnTo>
                    <a:lnTo>
                      <a:pt x="57" y="10"/>
                    </a:lnTo>
                    <a:lnTo>
                      <a:pt x="49" y="10"/>
                    </a:lnTo>
                    <a:lnTo>
                      <a:pt x="45" y="8"/>
                    </a:lnTo>
                    <a:lnTo>
                      <a:pt x="47" y="4"/>
                    </a:lnTo>
                    <a:lnTo>
                      <a:pt x="69" y="0"/>
                    </a:lnTo>
                    <a:close/>
                  </a:path>
                </a:pathLst>
              </a:custGeom>
              <a:solidFill>
                <a:srgbClr val="E4F3F0"/>
              </a:solidFill>
              <a:ln w="0">
                <a:noFill/>
                <a:prstDash val="solid"/>
                <a:round/>
                <a:headEnd/>
                <a:tailEnd/>
              </a:ln>
            </p:spPr>
            <p:txBody>
              <a:bodyPr vert="horz" wrap="square" lIns="65024" tIns="32512" rIns="65024" bIns="32512" numCol="1" anchor="t" anchorCtr="0" compatLnSpc="1">
                <a:prstTxWarp prst="textNoShape">
                  <a:avLst/>
                </a:prstTxWarp>
              </a:bodyPr>
              <a:lstStyle/>
              <a:p>
                <a:endParaRPr lang="zh-CN" altLang="en-US"/>
              </a:p>
            </p:txBody>
          </p:sp>
        </p:grpSp>
      </p:grpSp>
      <p:sp>
        <p:nvSpPr>
          <p:cNvPr id="53" name="Text Placeholder 7"/>
          <p:cNvSpPr txBox="1">
            <a:spLocks/>
          </p:cNvSpPr>
          <p:nvPr/>
        </p:nvSpPr>
        <p:spPr>
          <a:xfrm>
            <a:off x="972780" y="1351392"/>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138" b="0" dirty="0">
                <a:solidFill>
                  <a:schemeClr val="tx1">
                    <a:lumMod val="65000"/>
                    <a:lumOff val="35000"/>
                  </a:schemeClr>
                </a:solidFill>
                <a:ea typeface="微软雅黑" panose="020B0503020204020204" pitchFamily="34" charset="-122"/>
              </a:rPr>
              <a:t>请替换文字内容</a:t>
            </a:r>
          </a:p>
        </p:txBody>
      </p:sp>
      <p:sp>
        <p:nvSpPr>
          <p:cNvPr id="54" name="Text Placeholder 2"/>
          <p:cNvSpPr txBox="1">
            <a:spLocks/>
          </p:cNvSpPr>
          <p:nvPr/>
        </p:nvSpPr>
        <p:spPr>
          <a:xfrm>
            <a:off x="1232499" y="1625060"/>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5" name="Text Placeholder 7"/>
          <p:cNvSpPr txBox="1">
            <a:spLocks/>
          </p:cNvSpPr>
          <p:nvPr/>
        </p:nvSpPr>
        <p:spPr>
          <a:xfrm>
            <a:off x="972780" y="2446025"/>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138" b="0" dirty="0">
                <a:solidFill>
                  <a:schemeClr val="tx1">
                    <a:lumMod val="65000"/>
                    <a:lumOff val="35000"/>
                  </a:schemeClr>
                </a:solidFill>
                <a:ea typeface="微软雅黑" panose="020B0503020204020204" pitchFamily="34" charset="-122"/>
              </a:rPr>
              <a:t>请替换文字内容</a:t>
            </a:r>
          </a:p>
        </p:txBody>
      </p:sp>
      <p:sp>
        <p:nvSpPr>
          <p:cNvPr id="56" name="Text Placeholder 2"/>
          <p:cNvSpPr txBox="1">
            <a:spLocks/>
          </p:cNvSpPr>
          <p:nvPr/>
        </p:nvSpPr>
        <p:spPr>
          <a:xfrm>
            <a:off x="1232499" y="2719693"/>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7" name="Text Placeholder 7"/>
          <p:cNvSpPr txBox="1">
            <a:spLocks/>
          </p:cNvSpPr>
          <p:nvPr/>
        </p:nvSpPr>
        <p:spPr>
          <a:xfrm>
            <a:off x="972780" y="3735605"/>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138" b="0" dirty="0">
                <a:solidFill>
                  <a:schemeClr val="tx1">
                    <a:lumMod val="65000"/>
                    <a:lumOff val="35000"/>
                  </a:schemeClr>
                </a:solidFill>
                <a:ea typeface="微软雅黑" panose="020B0503020204020204" pitchFamily="34" charset="-122"/>
              </a:rPr>
              <a:t>请替换文字内容</a:t>
            </a:r>
          </a:p>
        </p:txBody>
      </p:sp>
      <p:sp>
        <p:nvSpPr>
          <p:cNvPr id="58" name="Text Placeholder 2"/>
          <p:cNvSpPr txBox="1">
            <a:spLocks/>
          </p:cNvSpPr>
          <p:nvPr/>
        </p:nvSpPr>
        <p:spPr>
          <a:xfrm>
            <a:off x="1232499" y="4009273"/>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9" name="Text Placeholder 7"/>
          <p:cNvSpPr txBox="1">
            <a:spLocks/>
          </p:cNvSpPr>
          <p:nvPr/>
        </p:nvSpPr>
        <p:spPr>
          <a:xfrm>
            <a:off x="6330625" y="1351392"/>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60" name="Text Placeholder 2"/>
          <p:cNvSpPr txBox="1">
            <a:spLocks/>
          </p:cNvSpPr>
          <p:nvPr/>
        </p:nvSpPr>
        <p:spPr>
          <a:xfrm>
            <a:off x="6330625" y="1625060"/>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1" name="Text Placeholder 7"/>
          <p:cNvSpPr txBox="1">
            <a:spLocks/>
          </p:cNvSpPr>
          <p:nvPr/>
        </p:nvSpPr>
        <p:spPr>
          <a:xfrm>
            <a:off x="6330625" y="2446025"/>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62" name="Text Placeholder 2"/>
          <p:cNvSpPr txBox="1">
            <a:spLocks/>
          </p:cNvSpPr>
          <p:nvPr/>
        </p:nvSpPr>
        <p:spPr>
          <a:xfrm>
            <a:off x="6330625" y="2719693"/>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3" name="Text Placeholder 7"/>
          <p:cNvSpPr txBox="1">
            <a:spLocks/>
          </p:cNvSpPr>
          <p:nvPr/>
        </p:nvSpPr>
        <p:spPr>
          <a:xfrm>
            <a:off x="6330625" y="3735605"/>
            <a:ext cx="188975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64" name="Text Placeholder 2"/>
          <p:cNvSpPr txBox="1">
            <a:spLocks/>
          </p:cNvSpPr>
          <p:nvPr/>
        </p:nvSpPr>
        <p:spPr>
          <a:xfrm>
            <a:off x="6330625" y="4009273"/>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5177515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500"/>
                                        <p:tgtEl>
                                          <p:spTgt spid="9"/>
                                        </p:tgtEl>
                                      </p:cBhvr>
                                    </p:animEffect>
                                  </p:childTnLst>
                                </p:cTn>
                              </p:par>
                            </p:childTnLst>
                          </p:cTn>
                        </p:par>
                        <p:par>
                          <p:cTn id="32" fill="hold">
                            <p:stCondLst>
                              <p:cond delay="3500"/>
                            </p:stCondLst>
                            <p:childTnLst>
                              <p:par>
                                <p:cTn id="33" presetID="22" presetClass="entr" presetSubtype="2"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right)">
                                      <p:cBhvr>
                                        <p:cTn id="35" dur="500"/>
                                        <p:tgtEl>
                                          <p:spTgt spid="17"/>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right)">
                                      <p:cBhvr>
                                        <p:cTn id="47" dur="500"/>
                                        <p:tgtEl>
                                          <p:spTgt spid="42"/>
                                        </p:tgtEl>
                                      </p:cBhvr>
                                    </p:animEffect>
                                  </p:childTnLst>
                                </p:cTn>
                              </p:par>
                              <p:par>
                                <p:cTn id="48" presetID="22" presetClass="entr" presetSubtype="2" fill="hold"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right)">
                                      <p:cBhvr>
                                        <p:cTn id="50" dur="500"/>
                                        <p:tgtEl>
                                          <p:spTgt spid="47"/>
                                        </p:tgtEl>
                                      </p:cBhvr>
                                    </p:animEffect>
                                  </p:childTnLst>
                                </p:cTn>
                              </p:par>
                              <p:par>
                                <p:cTn id="51" presetID="22" presetClass="entr" presetSubtype="8"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par>
                                <p:cTn id="54" presetID="22" presetClass="entr" presetSubtype="8"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par>
                                <p:cTn id="57" presetID="22" presetClass="entr" presetSubtype="2"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right)">
                                      <p:cBhvr>
                                        <p:cTn id="59" dur="500"/>
                                        <p:tgtEl>
                                          <p:spTgt spid="18"/>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53">
                                            <p:txEl>
                                              <p:pRg st="0" end="0"/>
                                            </p:txEl>
                                          </p:spTgt>
                                        </p:tgtEl>
                                        <p:attrNameLst>
                                          <p:attrName>style.visibility</p:attrName>
                                        </p:attrNameLst>
                                      </p:cBhvr>
                                      <p:to>
                                        <p:strVal val="visible"/>
                                      </p:to>
                                    </p:set>
                                    <p:anim calcmode="lin" valueType="num">
                                      <p:cBhvr>
                                        <p:cTn id="63" dur="4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64" dur="4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65" dur="400"/>
                                        <p:tgtEl>
                                          <p:spTgt spid="53">
                                            <p:txEl>
                                              <p:pRg st="0" end="0"/>
                                            </p:txEl>
                                          </p:spTgt>
                                        </p:tgtEl>
                                      </p:cBhvr>
                                    </p:animEffect>
                                  </p:childTnLst>
                                </p:cTn>
                              </p:par>
                            </p:childTnLst>
                          </p:cTn>
                        </p:par>
                        <p:par>
                          <p:cTn id="66" fill="hold">
                            <p:stCondLst>
                              <p:cond delay="5900"/>
                            </p:stCondLst>
                            <p:childTnLst>
                              <p:par>
                                <p:cTn id="67" presetID="53" presetClass="entr" presetSubtype="16" fill="hold" grpId="0" nodeType="afterEffect">
                                  <p:stCondLst>
                                    <p:cond delay="0"/>
                                  </p:stCondLst>
                                  <p:childTnLst>
                                    <p:set>
                                      <p:cBhvr>
                                        <p:cTn id="68" dur="1" fill="hold">
                                          <p:stCondLst>
                                            <p:cond delay="0"/>
                                          </p:stCondLst>
                                        </p:cTn>
                                        <p:tgtEl>
                                          <p:spTgt spid="54">
                                            <p:txEl>
                                              <p:pRg st="0" end="0"/>
                                            </p:txEl>
                                          </p:spTgt>
                                        </p:tgtEl>
                                        <p:attrNameLst>
                                          <p:attrName>style.visibility</p:attrName>
                                        </p:attrNameLst>
                                      </p:cBhvr>
                                      <p:to>
                                        <p:strVal val="visible"/>
                                      </p:to>
                                    </p:set>
                                    <p:anim calcmode="lin" valueType="num">
                                      <p:cBhvr>
                                        <p:cTn id="69" dur="4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70" dur="4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71" dur="400"/>
                                        <p:tgtEl>
                                          <p:spTgt spid="54">
                                            <p:txEl>
                                              <p:pRg st="0" end="0"/>
                                            </p:txEl>
                                          </p:spTgt>
                                        </p:tgtEl>
                                      </p:cBhvr>
                                    </p:animEffect>
                                  </p:childTnLst>
                                </p:cTn>
                              </p:par>
                            </p:childTnLst>
                          </p:cTn>
                        </p:par>
                        <p:par>
                          <p:cTn id="72" fill="hold">
                            <p:stCondLst>
                              <p:cond delay="6300"/>
                            </p:stCondLst>
                            <p:childTnLst>
                              <p:par>
                                <p:cTn id="73" presetID="53" presetClass="entr" presetSubtype="16" fill="hold" grpId="0" nodeType="afterEffect">
                                  <p:stCondLst>
                                    <p:cond delay="0"/>
                                  </p:stCondLst>
                                  <p:childTnLst>
                                    <p:set>
                                      <p:cBhvr>
                                        <p:cTn id="74" dur="1" fill="hold">
                                          <p:stCondLst>
                                            <p:cond delay="0"/>
                                          </p:stCondLst>
                                        </p:cTn>
                                        <p:tgtEl>
                                          <p:spTgt spid="55">
                                            <p:txEl>
                                              <p:pRg st="0" end="0"/>
                                            </p:txEl>
                                          </p:spTgt>
                                        </p:tgtEl>
                                        <p:attrNameLst>
                                          <p:attrName>style.visibility</p:attrName>
                                        </p:attrNameLst>
                                      </p:cBhvr>
                                      <p:to>
                                        <p:strVal val="visible"/>
                                      </p:to>
                                    </p:set>
                                    <p:anim calcmode="lin" valueType="num">
                                      <p:cBhvr>
                                        <p:cTn id="75" dur="4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76" dur="4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77" dur="400"/>
                                        <p:tgtEl>
                                          <p:spTgt spid="55">
                                            <p:txEl>
                                              <p:pRg st="0" end="0"/>
                                            </p:txEl>
                                          </p:spTgt>
                                        </p:tgtEl>
                                      </p:cBhvr>
                                    </p:animEffect>
                                  </p:childTnLst>
                                </p:cTn>
                              </p:par>
                            </p:childTnLst>
                          </p:cTn>
                        </p:par>
                        <p:par>
                          <p:cTn id="78" fill="hold">
                            <p:stCondLst>
                              <p:cond delay="6700"/>
                            </p:stCondLst>
                            <p:childTnLst>
                              <p:par>
                                <p:cTn id="79" presetID="53" presetClass="entr" presetSubtype="16" fill="hold" grpId="0" nodeType="afterEffect">
                                  <p:stCondLst>
                                    <p:cond delay="0"/>
                                  </p:stCondLst>
                                  <p:childTnLst>
                                    <p:set>
                                      <p:cBhvr>
                                        <p:cTn id="80" dur="1" fill="hold">
                                          <p:stCondLst>
                                            <p:cond delay="0"/>
                                          </p:stCondLst>
                                        </p:cTn>
                                        <p:tgtEl>
                                          <p:spTgt spid="56">
                                            <p:txEl>
                                              <p:pRg st="0" end="0"/>
                                            </p:txEl>
                                          </p:spTgt>
                                        </p:tgtEl>
                                        <p:attrNameLst>
                                          <p:attrName>style.visibility</p:attrName>
                                        </p:attrNameLst>
                                      </p:cBhvr>
                                      <p:to>
                                        <p:strVal val="visible"/>
                                      </p:to>
                                    </p:set>
                                    <p:anim calcmode="lin" valueType="num">
                                      <p:cBhvr>
                                        <p:cTn id="81" dur="4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82" dur="4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83" dur="400"/>
                                        <p:tgtEl>
                                          <p:spTgt spid="56">
                                            <p:txEl>
                                              <p:pRg st="0" end="0"/>
                                            </p:txEl>
                                          </p:spTgt>
                                        </p:tgtEl>
                                      </p:cBhvr>
                                    </p:animEffect>
                                  </p:childTnLst>
                                </p:cTn>
                              </p:par>
                            </p:childTnLst>
                          </p:cTn>
                        </p:par>
                        <p:par>
                          <p:cTn id="84" fill="hold">
                            <p:stCondLst>
                              <p:cond delay="7100"/>
                            </p:stCondLst>
                            <p:childTnLst>
                              <p:par>
                                <p:cTn id="85" presetID="53" presetClass="entr" presetSubtype="16" fill="hold" grpId="0" nodeType="afterEffect">
                                  <p:stCondLst>
                                    <p:cond delay="0"/>
                                  </p:stCondLst>
                                  <p:childTnLst>
                                    <p:set>
                                      <p:cBhvr>
                                        <p:cTn id="86" dur="1" fill="hold">
                                          <p:stCondLst>
                                            <p:cond delay="0"/>
                                          </p:stCondLst>
                                        </p:cTn>
                                        <p:tgtEl>
                                          <p:spTgt spid="57">
                                            <p:txEl>
                                              <p:pRg st="0" end="0"/>
                                            </p:txEl>
                                          </p:spTgt>
                                        </p:tgtEl>
                                        <p:attrNameLst>
                                          <p:attrName>style.visibility</p:attrName>
                                        </p:attrNameLst>
                                      </p:cBhvr>
                                      <p:to>
                                        <p:strVal val="visible"/>
                                      </p:to>
                                    </p:set>
                                    <p:anim calcmode="lin" valueType="num">
                                      <p:cBhvr>
                                        <p:cTn id="87" dur="4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8" dur="4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9" dur="400"/>
                                        <p:tgtEl>
                                          <p:spTgt spid="57">
                                            <p:txEl>
                                              <p:pRg st="0" end="0"/>
                                            </p:txEl>
                                          </p:spTgt>
                                        </p:tgtEl>
                                      </p:cBhvr>
                                    </p:animEffect>
                                  </p:childTnLst>
                                </p:cTn>
                              </p:par>
                            </p:childTnLst>
                          </p:cTn>
                        </p:par>
                        <p:par>
                          <p:cTn id="90" fill="hold">
                            <p:stCondLst>
                              <p:cond delay="7500"/>
                            </p:stCondLst>
                            <p:childTnLst>
                              <p:par>
                                <p:cTn id="91" presetID="53" presetClass="entr" presetSubtype="16" fill="hold" grpId="0" nodeType="afterEffect">
                                  <p:stCondLst>
                                    <p:cond delay="0"/>
                                  </p:stCondLst>
                                  <p:childTnLst>
                                    <p:set>
                                      <p:cBhvr>
                                        <p:cTn id="92" dur="1" fill="hold">
                                          <p:stCondLst>
                                            <p:cond delay="0"/>
                                          </p:stCondLst>
                                        </p:cTn>
                                        <p:tgtEl>
                                          <p:spTgt spid="58">
                                            <p:txEl>
                                              <p:pRg st="0" end="0"/>
                                            </p:txEl>
                                          </p:spTgt>
                                        </p:tgtEl>
                                        <p:attrNameLst>
                                          <p:attrName>style.visibility</p:attrName>
                                        </p:attrNameLst>
                                      </p:cBhvr>
                                      <p:to>
                                        <p:strVal val="visible"/>
                                      </p:to>
                                    </p:set>
                                    <p:anim calcmode="lin" valueType="num">
                                      <p:cBhvr>
                                        <p:cTn id="93" dur="4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94" dur="4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5" dur="400"/>
                                        <p:tgtEl>
                                          <p:spTgt spid="58">
                                            <p:txEl>
                                              <p:pRg st="0" end="0"/>
                                            </p:txEl>
                                          </p:spTgt>
                                        </p:tgtEl>
                                      </p:cBhvr>
                                    </p:animEffect>
                                  </p:childTnLst>
                                </p:cTn>
                              </p:par>
                            </p:childTnLst>
                          </p:cTn>
                        </p:par>
                        <p:par>
                          <p:cTn id="96" fill="hold">
                            <p:stCondLst>
                              <p:cond delay="7900"/>
                            </p:stCondLst>
                            <p:childTnLst>
                              <p:par>
                                <p:cTn id="97" presetID="53" presetClass="entr" presetSubtype="16" fill="hold" grpId="0" nodeType="afterEffect">
                                  <p:stCondLst>
                                    <p:cond delay="0"/>
                                  </p:stCondLst>
                                  <p:childTnLst>
                                    <p:set>
                                      <p:cBhvr>
                                        <p:cTn id="98" dur="1" fill="hold">
                                          <p:stCondLst>
                                            <p:cond delay="0"/>
                                          </p:stCondLst>
                                        </p:cTn>
                                        <p:tgtEl>
                                          <p:spTgt spid="59">
                                            <p:txEl>
                                              <p:pRg st="0" end="0"/>
                                            </p:txEl>
                                          </p:spTgt>
                                        </p:tgtEl>
                                        <p:attrNameLst>
                                          <p:attrName>style.visibility</p:attrName>
                                        </p:attrNameLst>
                                      </p:cBhvr>
                                      <p:to>
                                        <p:strVal val="visible"/>
                                      </p:to>
                                    </p:set>
                                    <p:anim calcmode="lin" valueType="num">
                                      <p:cBhvr>
                                        <p:cTn id="99" dur="4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00" dur="4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01" dur="400"/>
                                        <p:tgtEl>
                                          <p:spTgt spid="59">
                                            <p:txEl>
                                              <p:pRg st="0" end="0"/>
                                            </p:txEl>
                                          </p:spTgt>
                                        </p:tgtEl>
                                      </p:cBhvr>
                                    </p:animEffect>
                                  </p:childTnLst>
                                </p:cTn>
                              </p:par>
                            </p:childTnLst>
                          </p:cTn>
                        </p:par>
                        <p:par>
                          <p:cTn id="102" fill="hold">
                            <p:stCondLst>
                              <p:cond delay="8300"/>
                            </p:stCondLst>
                            <p:childTnLst>
                              <p:par>
                                <p:cTn id="103" presetID="53" presetClass="entr" presetSubtype="16" fill="hold" grpId="0" nodeType="afterEffect">
                                  <p:stCondLst>
                                    <p:cond delay="0"/>
                                  </p:stCondLst>
                                  <p:childTnLst>
                                    <p:set>
                                      <p:cBhvr>
                                        <p:cTn id="104" dur="1" fill="hold">
                                          <p:stCondLst>
                                            <p:cond delay="0"/>
                                          </p:stCondLst>
                                        </p:cTn>
                                        <p:tgtEl>
                                          <p:spTgt spid="60">
                                            <p:txEl>
                                              <p:pRg st="0" end="0"/>
                                            </p:txEl>
                                          </p:spTgt>
                                        </p:tgtEl>
                                        <p:attrNameLst>
                                          <p:attrName>style.visibility</p:attrName>
                                        </p:attrNameLst>
                                      </p:cBhvr>
                                      <p:to>
                                        <p:strVal val="visible"/>
                                      </p:to>
                                    </p:set>
                                    <p:anim calcmode="lin" valueType="num">
                                      <p:cBhvr>
                                        <p:cTn id="105" dur="4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106" dur="400" fill="hold"/>
                                        <p:tgtEl>
                                          <p:spTgt spid="60">
                                            <p:txEl>
                                              <p:pRg st="0" end="0"/>
                                            </p:txEl>
                                          </p:spTgt>
                                        </p:tgtEl>
                                        <p:attrNameLst>
                                          <p:attrName>ppt_h</p:attrName>
                                        </p:attrNameLst>
                                      </p:cBhvr>
                                      <p:tavLst>
                                        <p:tav tm="0">
                                          <p:val>
                                            <p:fltVal val="0"/>
                                          </p:val>
                                        </p:tav>
                                        <p:tav tm="100000">
                                          <p:val>
                                            <p:strVal val="#ppt_h"/>
                                          </p:val>
                                        </p:tav>
                                      </p:tavLst>
                                    </p:anim>
                                    <p:animEffect transition="in" filter="fade">
                                      <p:cBhvr>
                                        <p:cTn id="107" dur="400"/>
                                        <p:tgtEl>
                                          <p:spTgt spid="60">
                                            <p:txEl>
                                              <p:pRg st="0" end="0"/>
                                            </p:txEl>
                                          </p:spTgt>
                                        </p:tgtEl>
                                      </p:cBhvr>
                                    </p:animEffect>
                                  </p:childTnLst>
                                </p:cTn>
                              </p:par>
                            </p:childTnLst>
                          </p:cTn>
                        </p:par>
                        <p:par>
                          <p:cTn id="108" fill="hold">
                            <p:stCondLst>
                              <p:cond delay="8700"/>
                            </p:stCondLst>
                            <p:childTnLst>
                              <p:par>
                                <p:cTn id="109" presetID="53" presetClass="entr" presetSubtype="16" fill="hold" grpId="0" nodeType="afterEffect">
                                  <p:stCondLst>
                                    <p:cond delay="0"/>
                                  </p:stCondLst>
                                  <p:childTnLst>
                                    <p:set>
                                      <p:cBhvr>
                                        <p:cTn id="110" dur="1" fill="hold">
                                          <p:stCondLst>
                                            <p:cond delay="0"/>
                                          </p:stCondLst>
                                        </p:cTn>
                                        <p:tgtEl>
                                          <p:spTgt spid="61">
                                            <p:txEl>
                                              <p:pRg st="0" end="0"/>
                                            </p:txEl>
                                          </p:spTgt>
                                        </p:tgtEl>
                                        <p:attrNameLst>
                                          <p:attrName>style.visibility</p:attrName>
                                        </p:attrNameLst>
                                      </p:cBhvr>
                                      <p:to>
                                        <p:strVal val="visible"/>
                                      </p:to>
                                    </p:set>
                                    <p:anim calcmode="lin" valueType="num">
                                      <p:cBhvr>
                                        <p:cTn id="111" dur="4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12" dur="400" fill="hold"/>
                                        <p:tgtEl>
                                          <p:spTgt spid="61">
                                            <p:txEl>
                                              <p:pRg st="0" end="0"/>
                                            </p:txEl>
                                          </p:spTgt>
                                        </p:tgtEl>
                                        <p:attrNameLst>
                                          <p:attrName>ppt_h</p:attrName>
                                        </p:attrNameLst>
                                      </p:cBhvr>
                                      <p:tavLst>
                                        <p:tav tm="0">
                                          <p:val>
                                            <p:fltVal val="0"/>
                                          </p:val>
                                        </p:tav>
                                        <p:tav tm="100000">
                                          <p:val>
                                            <p:strVal val="#ppt_h"/>
                                          </p:val>
                                        </p:tav>
                                      </p:tavLst>
                                    </p:anim>
                                    <p:animEffect transition="in" filter="fade">
                                      <p:cBhvr>
                                        <p:cTn id="113" dur="400"/>
                                        <p:tgtEl>
                                          <p:spTgt spid="61">
                                            <p:txEl>
                                              <p:pRg st="0" end="0"/>
                                            </p:txEl>
                                          </p:spTgt>
                                        </p:tgtEl>
                                      </p:cBhvr>
                                    </p:animEffect>
                                  </p:childTnLst>
                                </p:cTn>
                              </p:par>
                            </p:childTnLst>
                          </p:cTn>
                        </p:par>
                        <p:par>
                          <p:cTn id="114" fill="hold">
                            <p:stCondLst>
                              <p:cond delay="9100"/>
                            </p:stCondLst>
                            <p:childTnLst>
                              <p:par>
                                <p:cTn id="115" presetID="53" presetClass="entr" presetSubtype="16" fill="hold" grpId="0" nodeType="afterEffect">
                                  <p:stCondLst>
                                    <p:cond delay="0"/>
                                  </p:stCondLst>
                                  <p:childTnLst>
                                    <p:set>
                                      <p:cBhvr>
                                        <p:cTn id="116" dur="1" fill="hold">
                                          <p:stCondLst>
                                            <p:cond delay="0"/>
                                          </p:stCondLst>
                                        </p:cTn>
                                        <p:tgtEl>
                                          <p:spTgt spid="62">
                                            <p:txEl>
                                              <p:pRg st="0" end="0"/>
                                            </p:txEl>
                                          </p:spTgt>
                                        </p:tgtEl>
                                        <p:attrNameLst>
                                          <p:attrName>style.visibility</p:attrName>
                                        </p:attrNameLst>
                                      </p:cBhvr>
                                      <p:to>
                                        <p:strVal val="visible"/>
                                      </p:to>
                                    </p:set>
                                    <p:anim calcmode="lin" valueType="num">
                                      <p:cBhvr>
                                        <p:cTn id="117" dur="4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118" dur="4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119" dur="400"/>
                                        <p:tgtEl>
                                          <p:spTgt spid="62">
                                            <p:txEl>
                                              <p:pRg st="0" end="0"/>
                                            </p:txEl>
                                          </p:spTgt>
                                        </p:tgtEl>
                                      </p:cBhvr>
                                    </p:animEffect>
                                  </p:childTnLst>
                                </p:cTn>
                              </p:par>
                            </p:childTnLst>
                          </p:cTn>
                        </p:par>
                        <p:par>
                          <p:cTn id="120" fill="hold">
                            <p:stCondLst>
                              <p:cond delay="9500"/>
                            </p:stCondLst>
                            <p:childTnLst>
                              <p:par>
                                <p:cTn id="121" presetID="53" presetClass="entr" presetSubtype="16" fill="hold" grpId="0" nodeType="afterEffect">
                                  <p:stCondLst>
                                    <p:cond delay="0"/>
                                  </p:stCondLst>
                                  <p:childTnLst>
                                    <p:set>
                                      <p:cBhvr>
                                        <p:cTn id="122" dur="1" fill="hold">
                                          <p:stCondLst>
                                            <p:cond delay="0"/>
                                          </p:stCondLst>
                                        </p:cTn>
                                        <p:tgtEl>
                                          <p:spTgt spid="63">
                                            <p:txEl>
                                              <p:pRg st="0" end="0"/>
                                            </p:txEl>
                                          </p:spTgt>
                                        </p:tgtEl>
                                        <p:attrNameLst>
                                          <p:attrName>style.visibility</p:attrName>
                                        </p:attrNameLst>
                                      </p:cBhvr>
                                      <p:to>
                                        <p:strVal val="visible"/>
                                      </p:to>
                                    </p:set>
                                    <p:anim calcmode="lin" valueType="num">
                                      <p:cBhvr>
                                        <p:cTn id="123" dur="4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24" dur="4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25" dur="400"/>
                                        <p:tgtEl>
                                          <p:spTgt spid="63">
                                            <p:txEl>
                                              <p:pRg st="0" end="0"/>
                                            </p:txEl>
                                          </p:spTgt>
                                        </p:tgtEl>
                                      </p:cBhvr>
                                    </p:animEffect>
                                  </p:childTnLst>
                                </p:cTn>
                              </p:par>
                            </p:childTnLst>
                          </p:cTn>
                        </p:par>
                        <p:par>
                          <p:cTn id="126" fill="hold">
                            <p:stCondLst>
                              <p:cond delay="9900"/>
                            </p:stCondLst>
                            <p:childTnLst>
                              <p:par>
                                <p:cTn id="127" presetID="53" presetClass="entr" presetSubtype="16" fill="hold" grpId="0" nodeType="afterEffect">
                                  <p:stCondLst>
                                    <p:cond delay="0"/>
                                  </p:stCondLst>
                                  <p:childTnLst>
                                    <p:set>
                                      <p:cBhvr>
                                        <p:cTn id="128" dur="1" fill="hold">
                                          <p:stCondLst>
                                            <p:cond delay="0"/>
                                          </p:stCondLst>
                                        </p:cTn>
                                        <p:tgtEl>
                                          <p:spTgt spid="64">
                                            <p:txEl>
                                              <p:pRg st="0" end="0"/>
                                            </p:txEl>
                                          </p:spTgt>
                                        </p:tgtEl>
                                        <p:attrNameLst>
                                          <p:attrName>style.visibility</p:attrName>
                                        </p:attrNameLst>
                                      </p:cBhvr>
                                      <p:to>
                                        <p:strVal val="visible"/>
                                      </p:to>
                                    </p:set>
                                    <p:anim calcmode="lin" valueType="num">
                                      <p:cBhvr>
                                        <p:cTn id="129" dur="4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130" dur="4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131" dur="4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53" grpId="0" build="p">
        <p:tmplLst>
          <p:tmpl lvl="1">
            <p:tnLst>
              <p:par>
                <p:cTn presetID="53" presetClass="entr" presetSubtype="16"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p:cTn dur="400" fill="hold"/>
                        <p:tgtEl>
                          <p:spTgt spid="53"/>
                        </p:tgtEl>
                        <p:attrNameLst>
                          <p:attrName>ppt_w</p:attrName>
                        </p:attrNameLst>
                      </p:cBhvr>
                      <p:tavLst>
                        <p:tav tm="0">
                          <p:val>
                            <p:fltVal val="0"/>
                          </p:val>
                        </p:tav>
                        <p:tav tm="100000">
                          <p:val>
                            <p:strVal val="#ppt_w"/>
                          </p:val>
                        </p:tav>
                      </p:tavLst>
                    </p:anim>
                    <p:anim calcmode="lin" valueType="num">
                      <p:cBhvr>
                        <p:cTn dur="400" fill="hold"/>
                        <p:tgtEl>
                          <p:spTgt spid="53"/>
                        </p:tgtEl>
                        <p:attrNameLst>
                          <p:attrName>ppt_h</p:attrName>
                        </p:attrNameLst>
                      </p:cBhvr>
                      <p:tavLst>
                        <p:tav tm="0">
                          <p:val>
                            <p:fltVal val="0"/>
                          </p:val>
                        </p:tav>
                        <p:tav tm="100000">
                          <p:val>
                            <p:strVal val="#ppt_h"/>
                          </p:val>
                        </p:tav>
                      </p:tavLst>
                    </p:anim>
                    <p:animEffect transition="in" filter="fade">
                      <p:cBhvr>
                        <p:cTn dur="400"/>
                        <p:tgtEl>
                          <p:spTgt spid="53"/>
                        </p:tgtEl>
                      </p:cBhvr>
                    </p:animEffect>
                  </p:childTnLst>
                </p:cTn>
              </p:par>
            </p:tnLst>
          </p:tmpl>
        </p:tmplLst>
      </p:bldP>
      <p:bldP spid="54" grpId="0"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400" fill="hold"/>
                        <p:tgtEl>
                          <p:spTgt spid="54"/>
                        </p:tgtEl>
                        <p:attrNameLst>
                          <p:attrName>ppt_w</p:attrName>
                        </p:attrNameLst>
                      </p:cBhvr>
                      <p:tavLst>
                        <p:tav tm="0">
                          <p:val>
                            <p:fltVal val="0"/>
                          </p:val>
                        </p:tav>
                        <p:tav tm="100000">
                          <p:val>
                            <p:strVal val="#ppt_w"/>
                          </p:val>
                        </p:tav>
                      </p:tavLst>
                    </p:anim>
                    <p:anim calcmode="lin" valueType="num">
                      <p:cBhvr>
                        <p:cTn dur="400" fill="hold"/>
                        <p:tgtEl>
                          <p:spTgt spid="54"/>
                        </p:tgtEl>
                        <p:attrNameLst>
                          <p:attrName>ppt_h</p:attrName>
                        </p:attrNameLst>
                      </p:cBhvr>
                      <p:tavLst>
                        <p:tav tm="0">
                          <p:val>
                            <p:fltVal val="0"/>
                          </p:val>
                        </p:tav>
                        <p:tav tm="100000">
                          <p:val>
                            <p:strVal val="#ppt_h"/>
                          </p:val>
                        </p:tav>
                      </p:tavLst>
                    </p:anim>
                    <p:animEffect transition="in" filter="fade">
                      <p:cBhvr>
                        <p:cTn dur="400"/>
                        <p:tgtEl>
                          <p:spTgt spid="54"/>
                        </p:tgtEl>
                      </p:cBhvr>
                    </p:animEffect>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400" fill="hold"/>
                        <p:tgtEl>
                          <p:spTgt spid="55"/>
                        </p:tgtEl>
                        <p:attrNameLst>
                          <p:attrName>ppt_w</p:attrName>
                        </p:attrNameLst>
                      </p:cBhvr>
                      <p:tavLst>
                        <p:tav tm="0">
                          <p:val>
                            <p:fltVal val="0"/>
                          </p:val>
                        </p:tav>
                        <p:tav tm="100000">
                          <p:val>
                            <p:strVal val="#ppt_w"/>
                          </p:val>
                        </p:tav>
                      </p:tavLst>
                    </p:anim>
                    <p:anim calcmode="lin" valueType="num">
                      <p:cBhvr>
                        <p:cTn dur="400" fill="hold"/>
                        <p:tgtEl>
                          <p:spTgt spid="55"/>
                        </p:tgtEl>
                        <p:attrNameLst>
                          <p:attrName>ppt_h</p:attrName>
                        </p:attrNameLst>
                      </p:cBhvr>
                      <p:tavLst>
                        <p:tav tm="0">
                          <p:val>
                            <p:fltVal val="0"/>
                          </p:val>
                        </p:tav>
                        <p:tav tm="100000">
                          <p:val>
                            <p:strVal val="#ppt_h"/>
                          </p:val>
                        </p:tav>
                      </p:tavLst>
                    </p:anim>
                    <p:animEffect transition="in" filter="fade">
                      <p:cBhvr>
                        <p:cTn dur="400"/>
                        <p:tgtEl>
                          <p:spTgt spid="55"/>
                        </p:tgtEl>
                      </p:cBhvr>
                    </p:animEffect>
                  </p:childTnLst>
                </p:cTn>
              </p:par>
            </p:tnLst>
          </p:tmpl>
        </p:tmplLst>
      </p:bldP>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400" fill="hold"/>
                        <p:tgtEl>
                          <p:spTgt spid="56"/>
                        </p:tgtEl>
                        <p:attrNameLst>
                          <p:attrName>ppt_w</p:attrName>
                        </p:attrNameLst>
                      </p:cBhvr>
                      <p:tavLst>
                        <p:tav tm="0">
                          <p:val>
                            <p:fltVal val="0"/>
                          </p:val>
                        </p:tav>
                        <p:tav tm="100000">
                          <p:val>
                            <p:strVal val="#ppt_w"/>
                          </p:val>
                        </p:tav>
                      </p:tavLst>
                    </p:anim>
                    <p:anim calcmode="lin" valueType="num">
                      <p:cBhvr>
                        <p:cTn dur="400" fill="hold"/>
                        <p:tgtEl>
                          <p:spTgt spid="56"/>
                        </p:tgtEl>
                        <p:attrNameLst>
                          <p:attrName>ppt_h</p:attrName>
                        </p:attrNameLst>
                      </p:cBhvr>
                      <p:tavLst>
                        <p:tav tm="0">
                          <p:val>
                            <p:fltVal val="0"/>
                          </p:val>
                        </p:tav>
                        <p:tav tm="100000">
                          <p:val>
                            <p:strVal val="#ppt_h"/>
                          </p:val>
                        </p:tav>
                      </p:tavLst>
                    </p:anim>
                    <p:animEffect transition="in" filter="fade">
                      <p:cBhvr>
                        <p:cTn dur="4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400" fill="hold"/>
                        <p:tgtEl>
                          <p:spTgt spid="57"/>
                        </p:tgtEl>
                        <p:attrNameLst>
                          <p:attrName>ppt_w</p:attrName>
                        </p:attrNameLst>
                      </p:cBhvr>
                      <p:tavLst>
                        <p:tav tm="0">
                          <p:val>
                            <p:fltVal val="0"/>
                          </p:val>
                        </p:tav>
                        <p:tav tm="100000">
                          <p:val>
                            <p:strVal val="#ppt_w"/>
                          </p:val>
                        </p:tav>
                      </p:tavLst>
                    </p:anim>
                    <p:anim calcmode="lin" valueType="num">
                      <p:cBhvr>
                        <p:cTn dur="400" fill="hold"/>
                        <p:tgtEl>
                          <p:spTgt spid="57"/>
                        </p:tgtEl>
                        <p:attrNameLst>
                          <p:attrName>ppt_h</p:attrName>
                        </p:attrNameLst>
                      </p:cBhvr>
                      <p:tavLst>
                        <p:tav tm="0">
                          <p:val>
                            <p:fltVal val="0"/>
                          </p:val>
                        </p:tav>
                        <p:tav tm="100000">
                          <p:val>
                            <p:strVal val="#ppt_h"/>
                          </p:val>
                        </p:tav>
                      </p:tavLst>
                    </p:anim>
                    <p:animEffect transition="in" filter="fade">
                      <p:cBhvr>
                        <p:cTn dur="4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400" fill="hold"/>
                        <p:tgtEl>
                          <p:spTgt spid="58"/>
                        </p:tgtEl>
                        <p:attrNameLst>
                          <p:attrName>ppt_w</p:attrName>
                        </p:attrNameLst>
                      </p:cBhvr>
                      <p:tavLst>
                        <p:tav tm="0">
                          <p:val>
                            <p:fltVal val="0"/>
                          </p:val>
                        </p:tav>
                        <p:tav tm="100000">
                          <p:val>
                            <p:strVal val="#ppt_w"/>
                          </p:val>
                        </p:tav>
                      </p:tavLst>
                    </p:anim>
                    <p:anim calcmode="lin" valueType="num">
                      <p:cBhvr>
                        <p:cTn dur="400" fill="hold"/>
                        <p:tgtEl>
                          <p:spTgt spid="58"/>
                        </p:tgtEl>
                        <p:attrNameLst>
                          <p:attrName>ppt_h</p:attrName>
                        </p:attrNameLst>
                      </p:cBhvr>
                      <p:tavLst>
                        <p:tav tm="0">
                          <p:val>
                            <p:fltVal val="0"/>
                          </p:val>
                        </p:tav>
                        <p:tav tm="100000">
                          <p:val>
                            <p:strVal val="#ppt_h"/>
                          </p:val>
                        </p:tav>
                      </p:tavLst>
                    </p:anim>
                    <p:animEffect transition="in" filter="fade">
                      <p:cBhvr>
                        <p:cTn dur="4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400" fill="hold"/>
                        <p:tgtEl>
                          <p:spTgt spid="59"/>
                        </p:tgtEl>
                        <p:attrNameLst>
                          <p:attrName>ppt_w</p:attrName>
                        </p:attrNameLst>
                      </p:cBhvr>
                      <p:tavLst>
                        <p:tav tm="0">
                          <p:val>
                            <p:fltVal val="0"/>
                          </p:val>
                        </p:tav>
                        <p:tav tm="100000">
                          <p:val>
                            <p:strVal val="#ppt_w"/>
                          </p:val>
                        </p:tav>
                      </p:tavLst>
                    </p:anim>
                    <p:anim calcmode="lin" valueType="num">
                      <p:cBhvr>
                        <p:cTn dur="400" fill="hold"/>
                        <p:tgtEl>
                          <p:spTgt spid="59"/>
                        </p:tgtEl>
                        <p:attrNameLst>
                          <p:attrName>ppt_h</p:attrName>
                        </p:attrNameLst>
                      </p:cBhvr>
                      <p:tavLst>
                        <p:tav tm="0">
                          <p:val>
                            <p:fltVal val="0"/>
                          </p:val>
                        </p:tav>
                        <p:tav tm="100000">
                          <p:val>
                            <p:strVal val="#ppt_h"/>
                          </p:val>
                        </p:tav>
                      </p:tavLst>
                    </p:anim>
                    <p:animEffect transition="in" filter="fade">
                      <p:cBhvr>
                        <p:cTn dur="400"/>
                        <p:tgtEl>
                          <p:spTgt spid="59"/>
                        </p:tgtEl>
                      </p:cBhvr>
                    </p:animEffect>
                  </p:childTnLst>
                </p:cTn>
              </p:par>
            </p:tnLst>
          </p:tmpl>
        </p:tmplLst>
      </p:bldP>
      <p:bldP spid="60" grpId="0" build="p">
        <p:tmplLst>
          <p:tmpl lvl="1">
            <p:tnLst>
              <p:par>
                <p:cTn presetID="53" presetClass="entr" presetSubtype="16"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p:cTn dur="400" fill="hold"/>
                        <p:tgtEl>
                          <p:spTgt spid="60"/>
                        </p:tgtEl>
                        <p:attrNameLst>
                          <p:attrName>ppt_w</p:attrName>
                        </p:attrNameLst>
                      </p:cBhvr>
                      <p:tavLst>
                        <p:tav tm="0">
                          <p:val>
                            <p:fltVal val="0"/>
                          </p:val>
                        </p:tav>
                        <p:tav tm="100000">
                          <p:val>
                            <p:strVal val="#ppt_w"/>
                          </p:val>
                        </p:tav>
                      </p:tavLst>
                    </p:anim>
                    <p:anim calcmode="lin" valueType="num">
                      <p:cBhvr>
                        <p:cTn dur="400" fill="hold"/>
                        <p:tgtEl>
                          <p:spTgt spid="60"/>
                        </p:tgtEl>
                        <p:attrNameLst>
                          <p:attrName>ppt_h</p:attrName>
                        </p:attrNameLst>
                      </p:cBhvr>
                      <p:tavLst>
                        <p:tav tm="0">
                          <p:val>
                            <p:fltVal val="0"/>
                          </p:val>
                        </p:tav>
                        <p:tav tm="100000">
                          <p:val>
                            <p:strVal val="#ppt_h"/>
                          </p:val>
                        </p:tav>
                      </p:tavLst>
                    </p:anim>
                    <p:animEffect transition="in" filter="fade">
                      <p:cBhvr>
                        <p:cTn dur="400"/>
                        <p:tgtEl>
                          <p:spTgt spid="60"/>
                        </p:tgtEl>
                      </p:cBhvr>
                    </p:animEffect>
                  </p:childTnLst>
                </p:cTn>
              </p:par>
            </p:tnLst>
          </p:tmpl>
        </p:tmplLst>
      </p:bldP>
      <p:bldP spid="61" grpId="0" build="p">
        <p:tmplLst>
          <p:tmpl lvl="1">
            <p:tnLst>
              <p:par>
                <p:cTn presetID="53" presetClass="entr" presetSubtype="16"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p:cTn dur="400" fill="hold"/>
                        <p:tgtEl>
                          <p:spTgt spid="61"/>
                        </p:tgtEl>
                        <p:attrNameLst>
                          <p:attrName>ppt_w</p:attrName>
                        </p:attrNameLst>
                      </p:cBhvr>
                      <p:tavLst>
                        <p:tav tm="0">
                          <p:val>
                            <p:fltVal val="0"/>
                          </p:val>
                        </p:tav>
                        <p:tav tm="100000">
                          <p:val>
                            <p:strVal val="#ppt_w"/>
                          </p:val>
                        </p:tav>
                      </p:tavLst>
                    </p:anim>
                    <p:anim calcmode="lin" valueType="num">
                      <p:cBhvr>
                        <p:cTn dur="400" fill="hold"/>
                        <p:tgtEl>
                          <p:spTgt spid="61"/>
                        </p:tgtEl>
                        <p:attrNameLst>
                          <p:attrName>ppt_h</p:attrName>
                        </p:attrNameLst>
                      </p:cBhvr>
                      <p:tavLst>
                        <p:tav tm="0">
                          <p:val>
                            <p:fltVal val="0"/>
                          </p:val>
                        </p:tav>
                        <p:tav tm="100000">
                          <p:val>
                            <p:strVal val="#ppt_h"/>
                          </p:val>
                        </p:tav>
                      </p:tavLst>
                    </p:anim>
                    <p:animEffect transition="in" filter="fade">
                      <p:cBhvr>
                        <p:cTn dur="400"/>
                        <p:tgtEl>
                          <p:spTgt spid="61"/>
                        </p:tgtEl>
                      </p:cBhvr>
                    </p:animEffect>
                  </p:childTnLst>
                </p:cTn>
              </p:par>
            </p:tnLst>
          </p:tmpl>
        </p:tmplLst>
      </p:bldP>
      <p:bldP spid="62" grpId="0" build="p">
        <p:tmplLst>
          <p:tmpl lvl="1">
            <p:tnLst>
              <p:par>
                <p:cTn presetID="53" presetClass="entr" presetSubtype="16"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400" fill="hold"/>
                        <p:tgtEl>
                          <p:spTgt spid="62"/>
                        </p:tgtEl>
                        <p:attrNameLst>
                          <p:attrName>ppt_w</p:attrName>
                        </p:attrNameLst>
                      </p:cBhvr>
                      <p:tavLst>
                        <p:tav tm="0">
                          <p:val>
                            <p:fltVal val="0"/>
                          </p:val>
                        </p:tav>
                        <p:tav tm="100000">
                          <p:val>
                            <p:strVal val="#ppt_w"/>
                          </p:val>
                        </p:tav>
                      </p:tavLst>
                    </p:anim>
                    <p:anim calcmode="lin" valueType="num">
                      <p:cBhvr>
                        <p:cTn dur="400" fill="hold"/>
                        <p:tgtEl>
                          <p:spTgt spid="62"/>
                        </p:tgtEl>
                        <p:attrNameLst>
                          <p:attrName>ppt_h</p:attrName>
                        </p:attrNameLst>
                      </p:cBhvr>
                      <p:tavLst>
                        <p:tav tm="0">
                          <p:val>
                            <p:fltVal val="0"/>
                          </p:val>
                        </p:tav>
                        <p:tav tm="100000">
                          <p:val>
                            <p:strVal val="#ppt_h"/>
                          </p:val>
                        </p:tav>
                      </p:tavLst>
                    </p:anim>
                    <p:animEffect transition="in" filter="fade">
                      <p:cBhvr>
                        <p:cTn dur="400"/>
                        <p:tgtEl>
                          <p:spTgt spid="62"/>
                        </p:tgtEl>
                      </p:cBhvr>
                    </p:animEffect>
                  </p:childTnLst>
                </p:cTn>
              </p:par>
            </p:tnLst>
          </p:tmpl>
        </p:tmplLst>
      </p:bldP>
      <p:bldP spid="63" grpId="0" build="p">
        <p:tmplLst>
          <p:tmpl lvl="1">
            <p:tnLst>
              <p:par>
                <p:cTn presetID="53" presetClass="entr" presetSubtype="16"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p:cTn dur="400" fill="hold"/>
                        <p:tgtEl>
                          <p:spTgt spid="63"/>
                        </p:tgtEl>
                        <p:attrNameLst>
                          <p:attrName>ppt_w</p:attrName>
                        </p:attrNameLst>
                      </p:cBhvr>
                      <p:tavLst>
                        <p:tav tm="0">
                          <p:val>
                            <p:fltVal val="0"/>
                          </p:val>
                        </p:tav>
                        <p:tav tm="100000">
                          <p:val>
                            <p:strVal val="#ppt_w"/>
                          </p:val>
                        </p:tav>
                      </p:tavLst>
                    </p:anim>
                    <p:anim calcmode="lin" valueType="num">
                      <p:cBhvr>
                        <p:cTn dur="400" fill="hold"/>
                        <p:tgtEl>
                          <p:spTgt spid="63"/>
                        </p:tgtEl>
                        <p:attrNameLst>
                          <p:attrName>ppt_h</p:attrName>
                        </p:attrNameLst>
                      </p:cBhvr>
                      <p:tavLst>
                        <p:tav tm="0">
                          <p:val>
                            <p:fltVal val="0"/>
                          </p:val>
                        </p:tav>
                        <p:tav tm="100000">
                          <p:val>
                            <p:strVal val="#ppt_h"/>
                          </p:val>
                        </p:tav>
                      </p:tavLst>
                    </p:anim>
                    <p:animEffect transition="in" filter="fade">
                      <p:cBhvr>
                        <p:cTn dur="400"/>
                        <p:tgtEl>
                          <p:spTgt spid="63"/>
                        </p:tgtEl>
                      </p:cBhvr>
                    </p:animEffect>
                  </p:childTnLst>
                </p:cTn>
              </p:par>
            </p:tnLst>
          </p:tmpl>
        </p:tmplLst>
      </p:bldP>
      <p:bldP spid="64" grpId="0" build="p">
        <p:tmplLst>
          <p:tmpl lvl="1">
            <p:tnLst>
              <p:par>
                <p:cTn presetID="53" presetClass="entr" presetSubtype="16"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p:cTn dur="400" fill="hold"/>
                        <p:tgtEl>
                          <p:spTgt spid="64"/>
                        </p:tgtEl>
                        <p:attrNameLst>
                          <p:attrName>ppt_w</p:attrName>
                        </p:attrNameLst>
                      </p:cBhvr>
                      <p:tavLst>
                        <p:tav tm="0">
                          <p:val>
                            <p:fltVal val="0"/>
                          </p:val>
                        </p:tav>
                        <p:tav tm="100000">
                          <p:val>
                            <p:strVal val="#ppt_w"/>
                          </p:val>
                        </p:tav>
                      </p:tavLst>
                    </p:anim>
                    <p:anim calcmode="lin" valueType="num">
                      <p:cBhvr>
                        <p:cTn dur="400" fill="hold"/>
                        <p:tgtEl>
                          <p:spTgt spid="64"/>
                        </p:tgtEl>
                        <p:attrNameLst>
                          <p:attrName>ppt_h</p:attrName>
                        </p:attrNameLst>
                      </p:cBhvr>
                      <p:tavLst>
                        <p:tav tm="0">
                          <p:val>
                            <p:fltVal val="0"/>
                          </p:val>
                        </p:tav>
                        <p:tav tm="100000">
                          <p:val>
                            <p:strVal val="#ppt_h"/>
                          </p:val>
                        </p:tav>
                      </p:tavLst>
                    </p:anim>
                    <p:animEffect transition="in" filter="fade">
                      <p:cBhvr>
                        <p:cTn dur="400"/>
                        <p:tgtEl>
                          <p:spTgt spid="64"/>
                        </p:tgtEl>
                      </p:cBhvr>
                    </p:animEffect>
                  </p:childTnLst>
                </p:cTn>
              </p:par>
            </p:tnLst>
          </p:tmpl>
        </p:tmplLst>
      </p:b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6"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grpSp>
        <p:nvGrpSpPr>
          <p:cNvPr id="9" name="组合 8"/>
          <p:cNvGrpSpPr/>
          <p:nvPr/>
        </p:nvGrpSpPr>
        <p:grpSpPr>
          <a:xfrm>
            <a:off x="4191772" y="1272092"/>
            <a:ext cx="1189857" cy="1418629"/>
            <a:chOff x="5589029" y="1674543"/>
            <a:chExt cx="1586476" cy="1891505"/>
          </a:xfrm>
        </p:grpSpPr>
        <p:sp>
          <p:nvSpPr>
            <p:cNvPr id="10" name="MH_Other_8"/>
            <p:cNvSpPr>
              <a:spLocks/>
            </p:cNvSpPr>
            <p:nvPr>
              <p:custDataLst>
                <p:tags r:id="rId2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1" name="MH_Other_9"/>
            <p:cNvSpPr>
              <a:spLocks/>
            </p:cNvSpPr>
            <p:nvPr>
              <p:custDataLst>
                <p:tags r:id="rId2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404585"/>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2" name="MH_Other_10"/>
            <p:cNvSpPr>
              <a:spLocks/>
            </p:cNvSpPr>
            <p:nvPr>
              <p:custDataLst>
                <p:tags r:id="rId2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404585"/>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3" name="MH_Other_13"/>
            <p:cNvSpPr txBox="1"/>
            <p:nvPr>
              <p:custDataLst>
                <p:tags r:id="rId24"/>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01</a:t>
              </a:r>
              <a:endParaRPr lang="zh-CN" altLang="en-US" sz="2400" dirty="0">
                <a:latin typeface="+mn-lt"/>
                <a:ea typeface="+mn-ea"/>
              </a:endParaRPr>
            </a:p>
          </p:txBody>
        </p:sp>
      </p:grpSp>
      <p:grpSp>
        <p:nvGrpSpPr>
          <p:cNvPr id="14" name="组合 13"/>
          <p:cNvGrpSpPr/>
          <p:nvPr/>
        </p:nvGrpSpPr>
        <p:grpSpPr>
          <a:xfrm>
            <a:off x="3757001" y="2978797"/>
            <a:ext cx="1228587" cy="1441673"/>
            <a:chOff x="5009334" y="3950150"/>
            <a:chExt cx="1638116" cy="1922231"/>
          </a:xfrm>
        </p:grpSpPr>
        <p:sp>
          <p:nvSpPr>
            <p:cNvPr id="15" name="MH_Other_2"/>
            <p:cNvSpPr>
              <a:spLocks/>
            </p:cNvSpPr>
            <p:nvPr>
              <p:custDataLst>
                <p:tags r:id="rId17"/>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6" name="MH_Other_11"/>
            <p:cNvSpPr>
              <a:spLocks/>
            </p:cNvSpPr>
            <p:nvPr>
              <p:custDataLst>
                <p:tags r:id="rId18"/>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404585"/>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7" name="MH_Other_12"/>
            <p:cNvSpPr>
              <a:spLocks/>
            </p:cNvSpPr>
            <p:nvPr>
              <p:custDataLst>
                <p:tags r:id="rId19"/>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404585"/>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8" name="MH_Other_14"/>
            <p:cNvSpPr txBox="1"/>
            <p:nvPr>
              <p:custDataLst>
                <p:tags r:id="rId20"/>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03</a:t>
              </a:r>
              <a:endParaRPr lang="zh-CN" altLang="en-US" sz="2400" dirty="0">
                <a:latin typeface="+mn-lt"/>
                <a:ea typeface="+mn-ea"/>
              </a:endParaRPr>
            </a:p>
          </p:txBody>
        </p:sp>
      </p:grpSp>
      <p:grpSp>
        <p:nvGrpSpPr>
          <p:cNvPr id="19" name="组合 18"/>
          <p:cNvGrpSpPr/>
          <p:nvPr/>
        </p:nvGrpSpPr>
        <p:grpSpPr>
          <a:xfrm>
            <a:off x="3031824" y="2014466"/>
            <a:ext cx="1463391" cy="1212719"/>
            <a:chOff x="4042432" y="2664376"/>
            <a:chExt cx="1951188" cy="1616958"/>
          </a:xfrm>
        </p:grpSpPr>
        <p:sp>
          <p:nvSpPr>
            <p:cNvPr id="20" name="MH_Other_3"/>
            <p:cNvSpPr>
              <a:spLocks/>
            </p:cNvSpPr>
            <p:nvPr>
              <p:custDataLst>
                <p:tags r:id="rId13"/>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1" name="MH_Other_4"/>
            <p:cNvSpPr>
              <a:spLocks/>
            </p:cNvSpPr>
            <p:nvPr>
              <p:custDataLst>
                <p:tags r:id="rId14"/>
              </p:custDataLst>
            </p:nvPr>
          </p:nvSpPr>
          <p:spPr bwMode="auto">
            <a:xfrm flipV="1">
              <a:off x="4067987" y="3035119"/>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404585"/>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2" name="MH_Other_5"/>
            <p:cNvSpPr>
              <a:spLocks/>
            </p:cNvSpPr>
            <p:nvPr>
              <p:custDataLst>
                <p:tags r:id="rId15"/>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404585"/>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3" name="MH_Other_15"/>
            <p:cNvSpPr txBox="1"/>
            <p:nvPr>
              <p:custDataLst>
                <p:tags r:id="rId16"/>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04</a:t>
              </a:r>
              <a:endParaRPr lang="zh-CN" altLang="en-US" sz="2400" dirty="0">
                <a:latin typeface="+mn-lt"/>
                <a:ea typeface="+mn-ea"/>
              </a:endParaRPr>
            </a:p>
          </p:txBody>
        </p:sp>
      </p:grpSp>
      <p:grpSp>
        <p:nvGrpSpPr>
          <p:cNvPr id="24" name="组合 23"/>
          <p:cNvGrpSpPr/>
          <p:nvPr/>
        </p:nvGrpSpPr>
        <p:grpSpPr>
          <a:xfrm>
            <a:off x="4636051" y="2434650"/>
            <a:ext cx="1437833" cy="1221257"/>
            <a:chOff x="6181402" y="3224621"/>
            <a:chExt cx="1917110" cy="1628342"/>
          </a:xfrm>
        </p:grpSpPr>
        <p:sp>
          <p:nvSpPr>
            <p:cNvPr id="25" name="MH_Other_1"/>
            <p:cNvSpPr>
              <a:spLocks/>
            </p:cNvSpPr>
            <p:nvPr>
              <p:custDataLst>
                <p:tags r:id="rId9"/>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6" name="MH_Other_6"/>
            <p:cNvSpPr>
              <a:spLocks/>
            </p:cNvSpPr>
            <p:nvPr>
              <p:custDataLst>
                <p:tags r:id="rId10"/>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404585"/>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7" name="MH_Other_7"/>
            <p:cNvSpPr>
              <a:spLocks/>
            </p:cNvSpPr>
            <p:nvPr>
              <p:custDataLst>
                <p:tags r:id="rId11"/>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404585"/>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8" name="MH_Other_16"/>
            <p:cNvSpPr txBox="1"/>
            <p:nvPr>
              <p:custDataLst>
                <p:tags r:id="rId12"/>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02</a:t>
              </a:r>
              <a:endParaRPr lang="zh-CN" altLang="en-US" sz="2400" dirty="0">
                <a:latin typeface="+mn-lt"/>
                <a:ea typeface="+mn-ea"/>
              </a:endParaRPr>
            </a:p>
          </p:txBody>
        </p:sp>
      </p:grpSp>
      <p:grpSp>
        <p:nvGrpSpPr>
          <p:cNvPr id="29" name="组合 28"/>
          <p:cNvGrpSpPr/>
          <p:nvPr/>
        </p:nvGrpSpPr>
        <p:grpSpPr>
          <a:xfrm>
            <a:off x="1399286" y="1131255"/>
            <a:ext cx="2353145" cy="1059602"/>
            <a:chOff x="1865715" y="1486761"/>
            <a:chExt cx="3137526" cy="1412803"/>
          </a:xfrm>
        </p:grpSpPr>
        <p:sp>
          <p:nvSpPr>
            <p:cNvPr id="30" name="MH_SubTitle_4"/>
            <p:cNvSpPr txBox="1">
              <a:spLocks noChangeArrowheads="1"/>
            </p:cNvSpPr>
            <p:nvPr>
              <p:custDataLst>
                <p:tags r:id="rId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smtClean="0">
                  <a:solidFill>
                    <a:schemeClr val="tx1">
                      <a:lumMod val="65000"/>
                      <a:lumOff val="35000"/>
                    </a:schemeClr>
                  </a:solidFill>
                  <a:latin typeface="微软雅黑" panose="020B0503020204020204" pitchFamily="34" charset="-122"/>
                </a:rPr>
                <a:t>添加标题</a:t>
              </a:r>
              <a:endParaRPr lang="zh-CN" altLang="en-US" sz="1500" dirty="0">
                <a:solidFill>
                  <a:schemeClr val="tx1">
                    <a:lumMod val="65000"/>
                    <a:lumOff val="35000"/>
                  </a:schemeClr>
                </a:solidFill>
                <a:latin typeface="微软雅黑" panose="020B0503020204020204" pitchFamily="34" charset="-122"/>
              </a:endParaRPr>
            </a:p>
          </p:txBody>
        </p:sp>
        <p:sp>
          <p:nvSpPr>
            <p:cNvPr id="31" name="MH_SubTitle_1"/>
            <p:cNvSpPr txBox="1">
              <a:spLocks noChangeArrowheads="1"/>
            </p:cNvSpPr>
            <p:nvPr>
              <p:custDataLst>
                <p:tags r:id="rId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grpSp>
        <p:nvGrpSpPr>
          <p:cNvPr id="32" name="组合 31"/>
          <p:cNvGrpSpPr/>
          <p:nvPr/>
        </p:nvGrpSpPr>
        <p:grpSpPr>
          <a:xfrm>
            <a:off x="1470800" y="3248928"/>
            <a:ext cx="2377379" cy="1143122"/>
            <a:chOff x="1961067" y="4310326"/>
            <a:chExt cx="3169838" cy="1524162"/>
          </a:xfrm>
        </p:grpSpPr>
        <p:sp>
          <p:nvSpPr>
            <p:cNvPr id="33" name="MH_SubTitle_3"/>
            <p:cNvSpPr txBox="1">
              <a:spLocks noChangeArrowheads="1"/>
            </p:cNvSpPr>
            <p:nvPr>
              <p:custDataLst>
                <p:tags r:id="rId5"/>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a:solidFill>
                    <a:schemeClr val="tx1">
                      <a:lumMod val="65000"/>
                      <a:lumOff val="35000"/>
                    </a:schemeClr>
                  </a:solidFill>
                  <a:latin typeface="微软雅黑" panose="020B0503020204020204" pitchFamily="34" charset="-122"/>
                </a:rPr>
                <a:t>添加标题</a:t>
              </a:r>
            </a:p>
          </p:txBody>
        </p:sp>
        <p:sp>
          <p:nvSpPr>
            <p:cNvPr id="34" name="MH_SubTitle_1"/>
            <p:cNvSpPr txBox="1">
              <a:spLocks noChangeArrowheads="1"/>
            </p:cNvSpPr>
            <p:nvPr>
              <p:custDataLst>
                <p:tags r:id="rId6"/>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grpSp>
        <p:nvGrpSpPr>
          <p:cNvPr id="35" name="组合 34"/>
          <p:cNvGrpSpPr/>
          <p:nvPr/>
        </p:nvGrpSpPr>
        <p:grpSpPr>
          <a:xfrm>
            <a:off x="5381629" y="1264144"/>
            <a:ext cx="2359769" cy="1049017"/>
            <a:chOff x="7175505" y="1663946"/>
            <a:chExt cx="3146359" cy="1398689"/>
          </a:xfrm>
        </p:grpSpPr>
        <p:sp>
          <p:nvSpPr>
            <p:cNvPr id="36" name="MH_SubTitle_1"/>
            <p:cNvSpPr txBox="1">
              <a:spLocks noChangeArrowheads="1"/>
            </p:cNvSpPr>
            <p:nvPr>
              <p:custDataLst>
                <p:tags r:id="rId3"/>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tx1">
                      <a:lumMod val="65000"/>
                      <a:lumOff val="35000"/>
                    </a:schemeClr>
                  </a:solidFill>
                  <a:latin typeface="微软雅黑" panose="020B0503020204020204" pitchFamily="34" charset="-122"/>
                </a:rPr>
                <a:t>添加标题</a:t>
              </a:r>
            </a:p>
          </p:txBody>
        </p:sp>
        <p:sp>
          <p:nvSpPr>
            <p:cNvPr id="37" name="MH_SubTitle_1"/>
            <p:cNvSpPr txBox="1">
              <a:spLocks noChangeArrowheads="1"/>
            </p:cNvSpPr>
            <p:nvPr>
              <p:custDataLst>
                <p:tags r:id="rId4"/>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grpSp>
        <p:nvGrpSpPr>
          <p:cNvPr id="38" name="组合 37"/>
          <p:cNvGrpSpPr/>
          <p:nvPr/>
        </p:nvGrpSpPr>
        <p:grpSpPr>
          <a:xfrm>
            <a:off x="5297442" y="3402410"/>
            <a:ext cx="2359078" cy="1114957"/>
            <a:chOff x="7063256" y="4514968"/>
            <a:chExt cx="3145437" cy="1486609"/>
          </a:xfrm>
        </p:grpSpPr>
        <p:sp>
          <p:nvSpPr>
            <p:cNvPr id="39" name="MH_SubTitle_2"/>
            <p:cNvSpPr txBox="1">
              <a:spLocks noChangeArrowheads="1"/>
            </p:cNvSpPr>
            <p:nvPr>
              <p:custDataLst>
                <p:tags r:id="rId1"/>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tx1">
                      <a:lumMod val="65000"/>
                      <a:lumOff val="35000"/>
                    </a:schemeClr>
                  </a:solidFill>
                  <a:latin typeface="微软雅黑" panose="020B0503020204020204" pitchFamily="34" charset="-122"/>
                </a:rPr>
                <a:t>添加标题</a:t>
              </a:r>
            </a:p>
          </p:txBody>
        </p:sp>
        <p:sp>
          <p:nvSpPr>
            <p:cNvPr id="40" name="MH_SubTitle_1"/>
            <p:cNvSpPr txBox="1">
              <a:spLocks noChangeArrowheads="1"/>
            </p:cNvSpPr>
            <p:nvPr>
              <p:custDataLst>
                <p:tags r:id="rId2"/>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spTree>
    <p:extLst>
      <p:ext uri="{BB962C8B-B14F-4D97-AF65-F5344CB8AC3E}">
        <p14:creationId xmlns:p14="http://schemas.microsoft.com/office/powerpoint/2010/main" val="31017761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down)">
                                      <p:cBhvr>
                                        <p:cTn id="12" dur="500"/>
                                        <p:tgtEl>
                                          <p:spTgt spid="9"/>
                                        </p:tgtEl>
                                      </p:cBhvr>
                                    </p:animEffect>
                                  </p:childTnLst>
                                </p:cTn>
                              </p:par>
                              <p:par>
                                <p:cTn id="13" presetID="12" presetClass="entr" presetSubtype="8"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p:tgtEl>
                                          <p:spTgt spid="19"/>
                                        </p:tgtEl>
                                        <p:attrNameLst>
                                          <p:attrName>ppt_x</p:attrName>
                                        </p:attrNameLst>
                                      </p:cBhvr>
                                      <p:tavLst>
                                        <p:tav tm="0">
                                          <p:val>
                                            <p:strVal val="#ppt_x-#ppt_w*1.125000"/>
                                          </p:val>
                                        </p:tav>
                                        <p:tav tm="100000">
                                          <p:val>
                                            <p:strVal val="#ppt_x"/>
                                          </p:val>
                                        </p:tav>
                                      </p:tavLst>
                                    </p:anim>
                                    <p:animEffect transition="in" filter="wipe(right)">
                                      <p:cBhvr>
                                        <p:cTn id="16" dur="500"/>
                                        <p:tgtEl>
                                          <p:spTgt spid="19"/>
                                        </p:tgtEl>
                                      </p:cBhvr>
                                    </p:animEffect>
                                  </p:childTnLst>
                                </p:cTn>
                              </p:par>
                              <p:par>
                                <p:cTn id="17" presetID="12" presetClass="entr" presetSubtype="2"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p:tgtEl>
                                          <p:spTgt spid="24"/>
                                        </p:tgtEl>
                                        <p:attrNameLst>
                                          <p:attrName>ppt_x</p:attrName>
                                        </p:attrNameLst>
                                      </p:cBhvr>
                                      <p:tavLst>
                                        <p:tav tm="0">
                                          <p:val>
                                            <p:strVal val="#ppt_x+#ppt_w*1.125000"/>
                                          </p:val>
                                        </p:tav>
                                        <p:tav tm="100000">
                                          <p:val>
                                            <p:strVal val="#ppt_x"/>
                                          </p:val>
                                        </p:tav>
                                      </p:tavLst>
                                    </p:anim>
                                    <p:animEffect transition="in" filter="wipe(left)">
                                      <p:cBhvr>
                                        <p:cTn id="20" dur="500"/>
                                        <p:tgtEl>
                                          <p:spTgt spid="24"/>
                                        </p:tgtEl>
                                      </p:cBhvr>
                                    </p:animEffect>
                                  </p:childTnLst>
                                </p:cTn>
                              </p:par>
                              <p:par>
                                <p:cTn id="21" presetID="12" presetClass="entr" presetSubtype="4"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right)">
                                      <p:cBhvr>
                                        <p:cTn id="31" dur="500"/>
                                        <p:tgtEl>
                                          <p:spTgt spid="29"/>
                                        </p:tgtEl>
                                      </p:cBhvr>
                                    </p:animEffect>
                                  </p:childTnLst>
                                </p:cTn>
                              </p:par>
                              <p:par>
                                <p:cTn id="32" presetID="22" presetClass="entr" presetSubtype="2"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right)">
                                      <p:cBhvr>
                                        <p:cTn id="34" dur="500"/>
                                        <p:tgtEl>
                                          <p:spTgt spid="32"/>
                                        </p:tgtEl>
                                      </p:cBhvr>
                                    </p:animEffect>
                                  </p:childTnLst>
                                </p:cTn>
                              </p:par>
                              <p:par>
                                <p:cTn id="35" presetID="22" presetClass="entr" presetSubtype="8"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sp>
        <p:nvSpPr>
          <p:cNvPr id="9" name="Up Arrow 64"/>
          <p:cNvSpPr/>
          <p:nvPr/>
        </p:nvSpPr>
        <p:spPr>
          <a:xfrm>
            <a:off x="4271370" y="1016446"/>
            <a:ext cx="370485" cy="4126930"/>
          </a:xfrm>
          <a:prstGeom prst="upArrow">
            <a:avLst>
              <a:gd name="adj1" fmla="val 50000"/>
              <a:gd name="adj2" fmla="val 67147"/>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Bent Arrow 65"/>
          <p:cNvSpPr/>
          <p:nvPr/>
        </p:nvSpPr>
        <p:spPr>
          <a:xfrm>
            <a:off x="4362919" y="1733597"/>
            <a:ext cx="2337198" cy="3409780"/>
          </a:xfrm>
          <a:prstGeom prst="bentArrow">
            <a:avLst>
              <a:gd name="adj1" fmla="val 8879"/>
              <a:gd name="adj2" fmla="val 9038"/>
              <a:gd name="adj3" fmla="val 15734"/>
              <a:gd name="adj4" fmla="val 19454"/>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Bent Arrow 53"/>
          <p:cNvSpPr/>
          <p:nvPr/>
        </p:nvSpPr>
        <p:spPr>
          <a:xfrm flipH="1">
            <a:off x="2234802" y="2419359"/>
            <a:ext cx="2337198" cy="2724018"/>
          </a:xfrm>
          <a:prstGeom prst="bentArrow">
            <a:avLst>
              <a:gd name="adj1" fmla="val 8879"/>
              <a:gd name="adj2" fmla="val 9038"/>
              <a:gd name="adj3" fmla="val 15734"/>
              <a:gd name="adj4" fmla="val 19454"/>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Bent Arrow 50"/>
          <p:cNvSpPr/>
          <p:nvPr/>
        </p:nvSpPr>
        <p:spPr>
          <a:xfrm>
            <a:off x="4364041" y="2800338"/>
            <a:ext cx="2073738" cy="2343039"/>
          </a:xfrm>
          <a:prstGeom prst="bentArrow">
            <a:avLst>
              <a:gd name="adj1" fmla="val 10194"/>
              <a:gd name="adj2" fmla="val 9038"/>
              <a:gd name="adj3" fmla="val 14263"/>
              <a:gd name="adj4" fmla="val 24932"/>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Bent Arrow 56"/>
          <p:cNvSpPr/>
          <p:nvPr/>
        </p:nvSpPr>
        <p:spPr>
          <a:xfrm flipH="1">
            <a:off x="2790317" y="3395708"/>
            <a:ext cx="1781683" cy="1747669"/>
          </a:xfrm>
          <a:prstGeom prst="bentArrow">
            <a:avLst>
              <a:gd name="adj1" fmla="val 13458"/>
              <a:gd name="adj2" fmla="val 12349"/>
              <a:gd name="adj3" fmla="val 17061"/>
              <a:gd name="adj4" fmla="val 30061"/>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TextBox 66"/>
          <p:cNvSpPr txBox="1"/>
          <p:nvPr/>
        </p:nvSpPr>
        <p:spPr>
          <a:xfrm>
            <a:off x="907381" y="3892002"/>
            <a:ext cx="1722581" cy="809132"/>
          </a:xfrm>
          <a:prstGeom prst="rect">
            <a:avLst/>
          </a:prstGeom>
          <a:noFill/>
        </p:spPr>
        <p:txBody>
          <a:bodyPr wrap="square" rtlCol="0">
            <a:spAutoFit/>
          </a:bodyPr>
          <a:lstStyle/>
          <a:p>
            <a:pPr algn="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r>
              <a:rPr lang="en-US" sz="640" b="1" dirty="0">
                <a:solidFill>
                  <a:schemeClr val="accent4"/>
                </a:solidFill>
                <a:latin typeface="微软雅黑" panose="020B0503020204020204" pitchFamily="34" charset="-122"/>
                <a:ea typeface="微软雅黑" panose="020B0503020204020204" pitchFamily="34" charset="-122"/>
              </a:rPr>
              <a:t/>
            </a:r>
            <a:br>
              <a:rPr lang="en-US" sz="640" b="1" dirty="0">
                <a:solidFill>
                  <a:schemeClr val="accent4"/>
                </a:solidFill>
                <a:latin typeface="微软雅黑" panose="020B0503020204020204" pitchFamily="34" charset="-122"/>
                <a:ea typeface="微软雅黑" panose="020B0503020204020204" pitchFamily="34" charset="-122"/>
              </a:rPr>
            </a:br>
            <a:endParaRPr lang="en-US" sz="640" b="1" dirty="0">
              <a:solidFill>
                <a:schemeClr val="accent4"/>
              </a:solidFill>
              <a:latin typeface="微软雅黑" panose="020B0503020204020204" pitchFamily="34" charset="-122"/>
              <a:ea typeface="微软雅黑" panose="020B0503020204020204" pitchFamily="34" charset="-122"/>
            </a:endParaRPr>
          </a:p>
          <a:p>
            <a:pPr algn="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68"/>
          <p:cNvSpPr txBox="1"/>
          <p:nvPr/>
        </p:nvSpPr>
        <p:spPr>
          <a:xfrm>
            <a:off x="650506" y="2841106"/>
            <a:ext cx="1700120" cy="907621"/>
          </a:xfrm>
          <a:prstGeom prst="rect">
            <a:avLst/>
          </a:prstGeom>
          <a:noFill/>
        </p:spPr>
        <p:txBody>
          <a:bodyPr wrap="square" rtlCol="0">
            <a:spAutoFit/>
          </a:bodyPr>
          <a:lstStyle/>
          <a:p>
            <a:pPr algn="r"/>
            <a:r>
              <a:rPr lang="zh-CN" altLang="en-US" sz="1138" dirty="0">
                <a:solidFill>
                  <a:srgbClr val="605E54"/>
                </a:solidFill>
                <a:latin typeface="微软雅黑" panose="020B0503020204020204" pitchFamily="34" charset="-122"/>
                <a:ea typeface="微软雅黑" panose="020B0503020204020204" pitchFamily="34" charset="-122"/>
              </a:rPr>
              <a:t>请替换文字内容</a:t>
            </a:r>
            <a:r>
              <a:rPr lang="en-US" altLang="zh-CN" sz="640" b="1" dirty="0">
                <a:solidFill>
                  <a:schemeClr val="accent4"/>
                </a:solidFill>
                <a:latin typeface="微软雅黑" panose="020B0503020204020204" pitchFamily="34" charset="-122"/>
                <a:ea typeface="微软雅黑" panose="020B0503020204020204" pitchFamily="34" charset="-122"/>
              </a:rPr>
              <a:t/>
            </a:r>
            <a:br>
              <a:rPr lang="en-US" altLang="zh-CN" sz="640" b="1" dirty="0">
                <a:solidFill>
                  <a:schemeClr val="accent4"/>
                </a:solidFill>
                <a:latin typeface="微软雅黑" panose="020B0503020204020204" pitchFamily="34" charset="-122"/>
                <a:ea typeface="微软雅黑" panose="020B0503020204020204" pitchFamily="34" charset="-122"/>
              </a:rPr>
            </a:br>
            <a:endParaRPr lang="en-US" altLang="zh-CN" sz="640" b="1" dirty="0">
              <a:solidFill>
                <a:schemeClr val="accent4"/>
              </a:solidFill>
              <a:latin typeface="微软雅黑" panose="020B0503020204020204" pitchFamily="34" charset="-122"/>
              <a:ea typeface="微软雅黑" panose="020B0503020204020204" pitchFamily="34" charset="-122"/>
            </a:endParaRPr>
          </a:p>
          <a:p>
            <a:pPr algn="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algn="r"/>
            <a:endParaRPr lang="en-US" altLang="zh-CN" sz="64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TextBox 69"/>
          <p:cNvSpPr txBox="1"/>
          <p:nvPr/>
        </p:nvSpPr>
        <p:spPr>
          <a:xfrm>
            <a:off x="6722579" y="2599699"/>
            <a:ext cx="1700120" cy="1086131"/>
          </a:xfrm>
          <a:prstGeom prst="rect">
            <a:avLst/>
          </a:prstGeom>
          <a:noFill/>
        </p:spPr>
        <p:txBody>
          <a:bodyPr wrap="square" rtlCol="0">
            <a:spAutoFit/>
          </a:bodyPr>
          <a:lstStyle/>
          <a:p>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r>
              <a:rPr lang="en-US" altLang="zh-CN" b="1" dirty="0">
                <a:solidFill>
                  <a:schemeClr val="accent4"/>
                </a:solidFill>
                <a:latin typeface="微软雅黑" panose="020B0503020204020204" pitchFamily="34" charset="-122"/>
                <a:ea typeface="微软雅黑" panose="020B0503020204020204" pitchFamily="34" charset="-122"/>
              </a:rPr>
              <a:t/>
            </a:r>
            <a:br>
              <a:rPr lang="en-US" altLang="zh-CN" b="1" dirty="0">
                <a:solidFill>
                  <a:schemeClr val="accent4"/>
                </a:solidFill>
                <a:latin typeface="微软雅黑" panose="020B0503020204020204" pitchFamily="34" charset="-122"/>
                <a:ea typeface="微软雅黑" panose="020B0503020204020204" pitchFamily="34" charset="-122"/>
              </a:rPr>
            </a:br>
            <a:endParaRPr lang="en-US" altLang="zh-CN" b="1" dirty="0">
              <a:solidFill>
                <a:schemeClr val="accent4"/>
              </a:solidFill>
              <a:latin typeface="微软雅黑" panose="020B0503020204020204" pitchFamily="34" charset="-122"/>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endParaRPr lang="en-US" altLang="zh-CN" sz="64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TextBox 70"/>
          <p:cNvSpPr txBox="1"/>
          <p:nvPr/>
        </p:nvSpPr>
        <p:spPr>
          <a:xfrm>
            <a:off x="2509663" y="1106624"/>
            <a:ext cx="1700120" cy="907621"/>
          </a:xfrm>
          <a:prstGeom prst="rect">
            <a:avLst/>
          </a:prstGeom>
          <a:noFill/>
        </p:spPr>
        <p:txBody>
          <a:bodyPr wrap="square" rtlCol="0">
            <a:spAutoFit/>
          </a:bodyPr>
          <a:lstStyle/>
          <a:p>
            <a:pPr algn="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r>
              <a:rPr lang="en-US" altLang="zh-CN" sz="640" b="1" dirty="0">
                <a:solidFill>
                  <a:schemeClr val="accent4"/>
                </a:solidFill>
                <a:latin typeface="微软雅黑" panose="020B0503020204020204" pitchFamily="34" charset="-122"/>
                <a:ea typeface="微软雅黑" panose="020B0503020204020204" pitchFamily="34" charset="-122"/>
              </a:rPr>
              <a:t/>
            </a:r>
            <a:br>
              <a:rPr lang="en-US" altLang="zh-CN" sz="640" b="1" dirty="0">
                <a:solidFill>
                  <a:schemeClr val="accent4"/>
                </a:solidFill>
                <a:latin typeface="微软雅黑" panose="020B0503020204020204" pitchFamily="34" charset="-122"/>
                <a:ea typeface="微软雅黑" panose="020B0503020204020204" pitchFamily="34" charset="-122"/>
              </a:rPr>
            </a:br>
            <a:endParaRPr lang="en-US" altLang="zh-CN" sz="640" b="1" dirty="0">
              <a:solidFill>
                <a:schemeClr val="accent4"/>
              </a:solidFill>
              <a:latin typeface="微软雅黑" panose="020B0503020204020204" pitchFamily="34" charset="-122"/>
              <a:ea typeface="微软雅黑" panose="020B0503020204020204" pitchFamily="34" charset="-122"/>
            </a:endParaRPr>
          </a:p>
          <a:p>
            <a:pPr algn="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algn="r"/>
            <a:endParaRPr lang="en-US" altLang="zh-CN" sz="64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71"/>
          <p:cNvSpPr txBox="1"/>
          <p:nvPr/>
        </p:nvSpPr>
        <p:spPr>
          <a:xfrm>
            <a:off x="6722579" y="1567520"/>
            <a:ext cx="1700120" cy="907621"/>
          </a:xfrm>
          <a:prstGeom prst="rect">
            <a:avLst/>
          </a:prstGeom>
          <a:noFill/>
        </p:spPr>
        <p:txBody>
          <a:bodyPr wrap="square" rtlCol="0">
            <a:spAutoFit/>
          </a:bodyPr>
          <a:lstStyle/>
          <a:p>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r>
              <a:rPr lang="en-US" altLang="zh-CN" sz="640" b="1" dirty="0">
                <a:solidFill>
                  <a:schemeClr val="accent4"/>
                </a:solidFill>
                <a:latin typeface="微软雅黑" panose="020B0503020204020204" pitchFamily="34" charset="-122"/>
                <a:ea typeface="微软雅黑" panose="020B0503020204020204" pitchFamily="34" charset="-122"/>
              </a:rPr>
              <a:t/>
            </a:r>
            <a:br>
              <a:rPr lang="en-US" altLang="zh-CN" sz="640" b="1" dirty="0">
                <a:solidFill>
                  <a:schemeClr val="accent4"/>
                </a:solidFill>
                <a:latin typeface="微软雅黑" panose="020B0503020204020204" pitchFamily="34" charset="-122"/>
                <a:ea typeface="微软雅黑" panose="020B0503020204020204" pitchFamily="34" charset="-122"/>
              </a:rPr>
            </a:br>
            <a:endParaRPr lang="en-US" altLang="zh-CN" sz="640" b="1" dirty="0">
              <a:solidFill>
                <a:schemeClr val="accent4"/>
              </a:solidFill>
              <a:latin typeface="微软雅黑" panose="020B0503020204020204" pitchFamily="34" charset="-122"/>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endParaRPr lang="en-US" altLang="zh-CN" sz="64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Freeform 245"/>
          <p:cNvSpPr>
            <a:spLocks/>
          </p:cNvSpPr>
          <p:nvPr/>
        </p:nvSpPr>
        <p:spPr bwMode="auto">
          <a:xfrm>
            <a:off x="3779421" y="3851590"/>
            <a:ext cx="331594" cy="33159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404585"/>
          </a:solidFill>
          <a:ln w="9525">
            <a:noFill/>
            <a:round/>
            <a:headEnd/>
            <a:tailEnd/>
          </a:ln>
        </p:spPr>
        <p:txBody>
          <a:bodyPr vert="horz" wrap="square" lIns="91435" tIns="45717" rIns="91435" bIns="45717" numCol="1" anchor="t" anchorCtr="0" compatLnSpc="1">
            <a:prstTxWarp prst="textNoShape">
              <a:avLst/>
            </a:prstTxWarp>
          </a:bodyPr>
          <a:lstStyle/>
          <a:p>
            <a:endParaRPr lang="en-US" dirty="0"/>
          </a:p>
        </p:txBody>
      </p:sp>
      <p:sp>
        <p:nvSpPr>
          <p:cNvPr id="20" name="Freeform 5"/>
          <p:cNvSpPr>
            <a:spLocks noEditPoints="1"/>
          </p:cNvSpPr>
          <p:nvPr/>
        </p:nvSpPr>
        <p:spPr bwMode="auto">
          <a:xfrm>
            <a:off x="4718942" y="1246862"/>
            <a:ext cx="370350" cy="37035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404585"/>
          </a:solidFill>
          <a:ln w="9525">
            <a:noFill/>
            <a:round/>
            <a:headEnd/>
            <a:tailEnd/>
          </a:ln>
        </p:spPr>
        <p:txBody>
          <a:bodyPr vert="horz" wrap="square" lIns="91435" tIns="45717" rIns="91435" bIns="45717" numCol="1" anchor="t" anchorCtr="0" compatLnSpc="1">
            <a:prstTxWarp prst="textNoShape">
              <a:avLst/>
            </a:prstTxWarp>
          </a:bodyPr>
          <a:lstStyle/>
          <a:p>
            <a:endParaRPr lang="en-US" dirty="0"/>
          </a:p>
        </p:txBody>
      </p:sp>
      <p:sp>
        <p:nvSpPr>
          <p:cNvPr id="21" name="Freeform 217"/>
          <p:cNvSpPr>
            <a:spLocks noEditPoints="1"/>
          </p:cNvSpPr>
          <p:nvPr/>
        </p:nvSpPr>
        <p:spPr bwMode="auto">
          <a:xfrm>
            <a:off x="3830925" y="2897172"/>
            <a:ext cx="378859" cy="284145"/>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rgbClr val="404585"/>
          </a:solidFill>
          <a:ln w="9525">
            <a:noFill/>
            <a:round/>
            <a:headEnd/>
            <a:tailEnd/>
          </a:ln>
        </p:spPr>
        <p:txBody>
          <a:bodyPr vert="horz" wrap="square" lIns="91435" tIns="45717" rIns="91435" bIns="45717" numCol="1" anchor="t" anchorCtr="0" compatLnSpc="1">
            <a:prstTxWarp prst="textNoShape">
              <a:avLst/>
            </a:prstTxWarp>
          </a:bodyPr>
          <a:lstStyle/>
          <a:p>
            <a:endParaRPr lang="en-US" dirty="0"/>
          </a:p>
        </p:txBody>
      </p:sp>
      <p:sp>
        <p:nvSpPr>
          <p:cNvPr id="22" name="Freeform 216"/>
          <p:cNvSpPr>
            <a:spLocks noEditPoints="1"/>
          </p:cNvSpPr>
          <p:nvPr/>
        </p:nvSpPr>
        <p:spPr bwMode="auto">
          <a:xfrm>
            <a:off x="4731364" y="3254804"/>
            <a:ext cx="339076" cy="341381"/>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rgbClr val="404585"/>
          </a:solidFill>
          <a:ln w="9525">
            <a:noFill/>
            <a:round/>
            <a:headEnd/>
            <a:tailEnd/>
          </a:ln>
        </p:spPr>
        <p:txBody>
          <a:bodyPr vert="horz" wrap="square" lIns="91435" tIns="45717" rIns="91435" bIns="45717" numCol="1" anchor="t" anchorCtr="0" compatLnSpc="1">
            <a:prstTxWarp prst="textNoShape">
              <a:avLst/>
            </a:prstTxWarp>
          </a:bodyPr>
          <a:lstStyle/>
          <a:p>
            <a:endParaRPr lang="en-US" dirty="0"/>
          </a:p>
        </p:txBody>
      </p:sp>
      <p:sp>
        <p:nvSpPr>
          <p:cNvPr id="23" name="Freeform 135"/>
          <p:cNvSpPr>
            <a:spLocks noEditPoints="1"/>
          </p:cNvSpPr>
          <p:nvPr/>
        </p:nvSpPr>
        <p:spPr bwMode="auto">
          <a:xfrm>
            <a:off x="4696652" y="2211410"/>
            <a:ext cx="303344" cy="284145"/>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404585"/>
          </a:solidFill>
          <a:ln w="9525">
            <a:noFill/>
            <a:round/>
            <a:headEnd/>
            <a:tailEnd/>
          </a:ln>
        </p:spPr>
        <p:txBody>
          <a:bodyPr vert="horz" wrap="square" lIns="91435" tIns="45717" rIns="91435" bIns="45717"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2533509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18" presetClass="entr" presetSubtype="9"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trips(upLeft)">
                                      <p:cBhvr>
                                        <p:cTn id="11" dur="1000"/>
                                        <p:tgtEl>
                                          <p:spTgt spid="13"/>
                                        </p:tgtEl>
                                      </p:cBhvr>
                                    </p:animEffect>
                                  </p:childTnLst>
                                </p:cTn>
                              </p:par>
                            </p:childTnLst>
                          </p:cTn>
                        </p:par>
                        <p:par>
                          <p:cTn id="12" fill="hold">
                            <p:stCondLst>
                              <p:cond delay="1500"/>
                            </p:stCondLst>
                            <p:childTnLst>
                              <p:par>
                                <p:cTn id="13" presetID="53"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childTnLst>
                          </p:cTn>
                        </p:par>
                        <p:par>
                          <p:cTn id="18" fill="hold">
                            <p:stCondLst>
                              <p:cond delay="2000"/>
                            </p:stCondLst>
                            <p:childTnLst>
                              <p:par>
                                <p:cTn id="19" presetID="22" presetClass="entr" presetSubtype="2"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childTnLst>
                          </p:cTn>
                        </p:par>
                        <p:par>
                          <p:cTn id="22" fill="hold">
                            <p:stCondLst>
                              <p:cond delay="2500"/>
                            </p:stCondLst>
                            <p:childTnLst>
                              <p:par>
                                <p:cTn id="23" presetID="18" presetClass="entr" presetSubtype="3"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strips(upRight)">
                                      <p:cBhvr>
                                        <p:cTn id="25" dur="1000"/>
                                        <p:tgtEl>
                                          <p:spTgt spid="12"/>
                                        </p:tgtEl>
                                      </p:cBhvr>
                                    </p:animEffect>
                                  </p:childTnLst>
                                </p:cTn>
                              </p:par>
                            </p:childTnLst>
                          </p:cTn>
                        </p:par>
                        <p:par>
                          <p:cTn id="26" fill="hold">
                            <p:stCondLst>
                              <p:cond delay="3500"/>
                            </p:stCondLst>
                            <p:childTnLst>
                              <p:par>
                                <p:cTn id="27" presetID="53"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4500"/>
                            </p:stCondLst>
                            <p:childTnLst>
                              <p:par>
                                <p:cTn id="37" presetID="18" presetClass="entr" presetSubtype="9"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upLeft)">
                                      <p:cBhvr>
                                        <p:cTn id="39" dur="1000"/>
                                        <p:tgtEl>
                                          <p:spTgt spid="11"/>
                                        </p:tgtEl>
                                      </p:cBhvr>
                                    </p:animEffect>
                                  </p:childTnLst>
                                </p:cTn>
                              </p:par>
                            </p:childTnLst>
                          </p:cTn>
                        </p:par>
                        <p:par>
                          <p:cTn id="40" fill="hold">
                            <p:stCondLst>
                              <p:cond delay="5500"/>
                            </p:stCondLst>
                            <p:childTnLst>
                              <p:par>
                                <p:cTn id="41" presetID="53"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6000"/>
                            </p:stCondLst>
                            <p:childTnLst>
                              <p:par>
                                <p:cTn id="47" presetID="22" presetClass="entr" presetSubtype="2"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right)">
                                      <p:cBhvr>
                                        <p:cTn id="49" dur="500"/>
                                        <p:tgtEl>
                                          <p:spTgt spid="15"/>
                                        </p:tgtEl>
                                      </p:cBhvr>
                                    </p:animEffect>
                                  </p:childTnLst>
                                </p:cTn>
                              </p:par>
                            </p:childTnLst>
                          </p:cTn>
                        </p:par>
                        <p:par>
                          <p:cTn id="50" fill="hold">
                            <p:stCondLst>
                              <p:cond delay="6500"/>
                            </p:stCondLst>
                            <p:childTnLst>
                              <p:par>
                                <p:cTn id="51" presetID="18" presetClass="entr" presetSubtype="3"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strips(upRight)">
                                      <p:cBhvr>
                                        <p:cTn id="53" dur="1000"/>
                                        <p:tgtEl>
                                          <p:spTgt spid="10"/>
                                        </p:tgtEl>
                                      </p:cBhvr>
                                    </p:animEffect>
                                  </p:childTnLst>
                                </p:cTn>
                              </p:par>
                            </p:childTnLst>
                          </p:cTn>
                        </p:par>
                        <p:par>
                          <p:cTn id="54" fill="hold">
                            <p:stCondLst>
                              <p:cond delay="7500"/>
                            </p:stCondLst>
                            <p:childTnLst>
                              <p:par>
                                <p:cTn id="55" presetID="53" presetClass="entr" presetSubtype="0"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8500"/>
                            </p:stCondLst>
                            <p:childTnLst>
                              <p:par>
                                <p:cTn id="65" presetID="18" presetClass="entr" presetSubtype="9"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strips(upLeft)">
                                      <p:cBhvr>
                                        <p:cTn id="67" dur="1000"/>
                                        <p:tgtEl>
                                          <p:spTgt spid="9"/>
                                        </p:tgtEl>
                                      </p:cBhvr>
                                    </p:animEffect>
                                  </p:childTnLst>
                                </p:cTn>
                              </p:par>
                            </p:childTnLst>
                          </p:cTn>
                        </p:par>
                        <p:par>
                          <p:cTn id="68" fill="hold">
                            <p:stCondLst>
                              <p:cond delay="9500"/>
                            </p:stCondLst>
                            <p:childTnLst>
                              <p:par>
                                <p:cTn id="69" presetID="53"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childTnLst>
                          </p:cTn>
                        </p:par>
                        <p:par>
                          <p:cTn id="74" fill="hold">
                            <p:stCondLst>
                              <p:cond delay="10000"/>
                            </p:stCondLst>
                            <p:childTnLst>
                              <p:par>
                                <p:cTn id="75" presetID="22" presetClass="entr" presetSubtype="2"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right)">
                                      <p:cBhvr>
                                        <p:cTn id="7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18" grpId="0"/>
      <p:bldP spid="19" grpId="0" animBg="1"/>
      <p:bldP spid="20"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5095251" y="3629026"/>
            <a:ext cx="1740218" cy="1500189"/>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等腰三角形 4"/>
          <p:cNvSpPr/>
          <p:nvPr/>
        </p:nvSpPr>
        <p:spPr>
          <a:xfrm>
            <a:off x="4663778" y="3800476"/>
            <a:ext cx="1557906" cy="1343025"/>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302044" y="-2"/>
            <a:ext cx="1740218" cy="1500189"/>
          </a:xfrm>
          <a:prstGeom prst="triangle">
            <a:avLst/>
          </a:prstGeom>
          <a:noFill/>
          <a:ln w="38100">
            <a:solidFill>
              <a:srgbClr val="7680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10399914">
            <a:off x="5368259" y="-232396"/>
            <a:ext cx="4058527" cy="5583183"/>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等腰三角形 7"/>
          <p:cNvSpPr/>
          <p:nvPr/>
        </p:nvSpPr>
        <p:spPr>
          <a:xfrm rot="10800000">
            <a:off x="1" y="-14286"/>
            <a:ext cx="1172153" cy="1010477"/>
          </a:xfrm>
          <a:prstGeom prst="triangle">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等腰三角形 8"/>
          <p:cNvSpPr/>
          <p:nvPr/>
        </p:nvSpPr>
        <p:spPr>
          <a:xfrm rot="10800000">
            <a:off x="1384148" y="505237"/>
            <a:ext cx="752739" cy="648914"/>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a:off x="1762034" y="4100028"/>
            <a:ext cx="1210426" cy="1043473"/>
          </a:xfrm>
          <a:prstGeom prst="triangle">
            <a:avLst/>
          </a:prstGeom>
          <a:noFill/>
          <a:ln w="1905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文本框 10"/>
          <p:cNvSpPr txBox="1"/>
          <p:nvPr/>
        </p:nvSpPr>
        <p:spPr>
          <a:xfrm>
            <a:off x="224824" y="1896986"/>
            <a:ext cx="5201623" cy="761747"/>
          </a:xfrm>
          <a:prstGeom prst="rect">
            <a:avLst/>
          </a:prstGeom>
          <a:noFill/>
        </p:spPr>
        <p:txBody>
          <a:bodyPr wrap="square" rtlCol="0">
            <a:spAutoFit/>
          </a:bodyPr>
          <a:lstStyle/>
          <a:p>
            <a:pPr lvl="0"/>
            <a:r>
              <a:rPr lang="zh-CN" altLang="en-US" sz="4350" dirty="0" smtClean="0">
                <a:solidFill>
                  <a:srgbClr val="404585"/>
                </a:solidFill>
                <a:latin typeface="方正兰亭超细黑简体" panose="02000000000000000000" pitchFamily="2" charset="-122"/>
                <a:ea typeface="方正兰亭超细黑简体" panose="02000000000000000000" pitchFamily="2" charset="-122"/>
              </a:rPr>
              <a:t>演示完毕，谢谢观看</a:t>
            </a:r>
            <a:endParaRPr lang="zh-CN" altLang="en-US" sz="4350" dirty="0">
              <a:solidFill>
                <a:srgbClr val="404585"/>
              </a:solidFill>
              <a:latin typeface="方正兰亭超细黑简体" panose="02000000000000000000" pitchFamily="2" charset="-122"/>
              <a:ea typeface="方正兰亭超细黑简体" panose="02000000000000000000" pitchFamily="2" charset="-122"/>
            </a:endParaRPr>
          </a:p>
        </p:txBody>
      </p:sp>
      <p:sp>
        <p:nvSpPr>
          <p:cNvPr id="12" name="文本框 11"/>
          <p:cNvSpPr txBox="1"/>
          <p:nvPr/>
        </p:nvSpPr>
        <p:spPr>
          <a:xfrm>
            <a:off x="470083" y="2643112"/>
            <a:ext cx="4530542" cy="369332"/>
          </a:xfrm>
          <a:prstGeom prst="rect">
            <a:avLst/>
          </a:prstGeom>
          <a:noFill/>
        </p:spPr>
        <p:txBody>
          <a:bodyPr wrap="square" rtlCol="0">
            <a:spAutoFit/>
          </a:bodyPr>
          <a:lstStyle/>
          <a:p>
            <a:pPr algn="dist"/>
            <a:r>
              <a:rPr lang="en-US" altLang="zh-CN" sz="1800" dirty="0">
                <a:solidFill>
                  <a:srgbClr val="404585"/>
                </a:solidFill>
                <a:latin typeface="造字工房悦黑演示版常规体" pitchFamily="50" charset="-122"/>
                <a:ea typeface="造字工房悦黑演示版常规体" pitchFamily="50" charset="-122"/>
              </a:rPr>
              <a:t>CLICK TO ADD UP YOUR TITLE HERE</a:t>
            </a:r>
            <a:endParaRPr lang="zh-CN" altLang="en-US" sz="1800" dirty="0">
              <a:solidFill>
                <a:srgbClr val="404585"/>
              </a:solidFill>
              <a:latin typeface="造字工房悦黑演示版常规体" pitchFamily="50" charset="-122"/>
              <a:ea typeface="造字工房悦黑演示版常规体" pitchFamily="50" charset="-122"/>
            </a:endParaRPr>
          </a:p>
        </p:txBody>
      </p:sp>
      <p:grpSp>
        <p:nvGrpSpPr>
          <p:cNvPr id="13" name="组合 12"/>
          <p:cNvGrpSpPr/>
          <p:nvPr/>
        </p:nvGrpSpPr>
        <p:grpSpPr>
          <a:xfrm>
            <a:off x="224824" y="3032903"/>
            <a:ext cx="2007266" cy="342159"/>
            <a:chOff x="299764" y="4043870"/>
            <a:chExt cx="2676355" cy="456212"/>
          </a:xfrm>
        </p:grpSpPr>
        <p:sp>
          <p:nvSpPr>
            <p:cNvPr id="14" name="圆角矩形 13"/>
            <p:cNvSpPr/>
            <p:nvPr/>
          </p:nvSpPr>
          <p:spPr>
            <a:xfrm>
              <a:off x="699050" y="4043870"/>
              <a:ext cx="1877785" cy="456212"/>
            </a:xfrm>
            <a:prstGeom prst="roundRect">
              <a:avLst/>
            </a:prstGeom>
            <a:solidFill>
              <a:srgbClr val="4045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5" name="文本框 14"/>
            <p:cNvSpPr txBox="1"/>
            <p:nvPr/>
          </p:nvSpPr>
          <p:spPr>
            <a:xfrm>
              <a:off x="299764" y="4089023"/>
              <a:ext cx="2676355" cy="330945"/>
            </a:xfrm>
            <a:prstGeom prst="rect">
              <a:avLst/>
            </a:prstGeom>
            <a:noFill/>
          </p:spPr>
          <p:txBody>
            <a:bodyPr wrap="square" rtlCol="0">
              <a:spAutoFit/>
            </a:bodyPr>
            <a:lstStyle/>
            <a:p>
              <a:pPr algn="ctr"/>
              <a:r>
                <a:rPr lang="zh-CN" altLang="en-US" sz="1013" dirty="0">
                  <a:solidFill>
                    <a:schemeClr val="bg1"/>
                  </a:solidFill>
                </a:rPr>
                <a:t>汇报人</a:t>
              </a:r>
              <a:r>
                <a:rPr lang="zh-CN" altLang="en-US" sz="1013" dirty="0" smtClean="0">
                  <a:solidFill>
                    <a:schemeClr val="bg1"/>
                  </a:solidFill>
                </a:rPr>
                <a:t>：第一</a:t>
              </a:r>
              <a:r>
                <a:rPr lang="en-US" altLang="zh-CN" sz="1013" dirty="0" smtClean="0">
                  <a:solidFill>
                    <a:schemeClr val="bg1"/>
                  </a:solidFill>
                </a:rPr>
                <a:t>PPT</a:t>
              </a:r>
              <a:endParaRPr lang="zh-CN" altLang="en-US" sz="1013" dirty="0">
                <a:solidFill>
                  <a:schemeClr val="bg1"/>
                </a:solidFill>
              </a:endParaRPr>
            </a:p>
          </p:txBody>
        </p:sp>
      </p:grpSp>
    </p:spTree>
    <p:extLst>
      <p:ext uri="{BB962C8B-B14F-4D97-AF65-F5344CB8AC3E}">
        <p14:creationId xmlns:p14="http://schemas.microsoft.com/office/powerpoint/2010/main" val="213410966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8" presetClass="entr" presetSubtype="0" accel="50000" fill="hold" grpId="0" nodeType="clickEffect">
                                  <p:stCondLst>
                                    <p:cond delay="0"/>
                                  </p:stCondLst>
                                  <p:iterate type="lt">
                                    <p:tmPct val="38571"/>
                                  </p:iterate>
                                  <p:childTnLst>
                                    <p:set>
                                      <p:cBhvr>
                                        <p:cTn id="32" dur="1" fill="hold">
                                          <p:stCondLst>
                                            <p:cond delay="0"/>
                                          </p:stCondLst>
                                        </p:cTn>
                                        <p:tgtEl>
                                          <p:spTgt spid="11"/>
                                        </p:tgtEl>
                                        <p:attrNameLst>
                                          <p:attrName>style.visibility</p:attrName>
                                        </p:attrNameLst>
                                      </p:cBhvr>
                                      <p:to>
                                        <p:strVal val="visible"/>
                                      </p:to>
                                    </p:set>
                                    <p:set>
                                      <p:cBhvr>
                                        <p:cTn id="33" dur="455" fill="hold">
                                          <p:stCondLst>
                                            <p:cond delay="0"/>
                                          </p:stCondLst>
                                        </p:cTn>
                                        <p:tgtEl>
                                          <p:spTgt spid="11"/>
                                        </p:tgtEl>
                                        <p:attrNameLst>
                                          <p:attrName>style.rotation</p:attrName>
                                        </p:attrNameLst>
                                      </p:cBhvr>
                                      <p:to>
                                        <p:strVal val="-45.0"/>
                                      </p:to>
                                    </p:set>
                                    <p:anim calcmode="lin" valueType="num">
                                      <p:cBhvr>
                                        <p:cTn id="34"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35"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36"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37"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38" presetID="52" presetClass="entr" presetSubtype="0" fill="hold" grpId="0" nodeType="withEffect">
                                  <p:stCondLst>
                                    <p:cond delay="0"/>
                                  </p:stCondLst>
                                  <p:iterate type="lt">
                                    <p:tmPct val="10000"/>
                                  </p:iterate>
                                  <p:childTnLst>
                                    <p:set>
                                      <p:cBhvr>
                                        <p:cTn id="39" dur="1" fill="hold">
                                          <p:stCondLst>
                                            <p:cond delay="0"/>
                                          </p:stCondLst>
                                        </p:cTn>
                                        <p:tgtEl>
                                          <p:spTgt spid="12"/>
                                        </p:tgtEl>
                                        <p:attrNameLst>
                                          <p:attrName>style.visibility</p:attrName>
                                        </p:attrNameLst>
                                      </p:cBhvr>
                                      <p:to>
                                        <p:strVal val="visible"/>
                                      </p:to>
                                    </p:set>
                                    <p:animScale>
                                      <p:cBhvr>
                                        <p:cTn id="40"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2"/>
                                        </p:tgtEl>
                                        <p:attrNameLst>
                                          <p:attrName>ppt_x</p:attrName>
                                          <p:attrName>ppt_y</p:attrName>
                                        </p:attrNameLst>
                                      </p:cBhvr>
                                    </p:animMotion>
                                    <p:animEffect transition="in" filter="fade">
                                      <p:cBhvr>
                                        <p:cTn id="42" dur="10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up)">
                                      <p:cBhvr>
                                        <p:cTn id="5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52848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63603" y="3757612"/>
            <a:ext cx="1987302" cy="1385888"/>
            <a:chOff x="6218370" y="4838701"/>
            <a:chExt cx="2895588" cy="2019300"/>
          </a:xfrm>
        </p:grpSpPr>
        <p:sp>
          <p:nvSpPr>
            <p:cNvPr id="5" name="等腰三角形 4"/>
            <p:cNvSpPr/>
            <p:nvPr/>
          </p:nvSpPr>
          <p:spPr>
            <a:xfrm>
              <a:off x="6793667" y="4838701"/>
              <a:ext cx="2320291" cy="200025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a:off x="6218370" y="5067301"/>
              <a:ext cx="2077208" cy="1790700"/>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等腰三角形 6"/>
          <p:cNvSpPr/>
          <p:nvPr/>
        </p:nvSpPr>
        <p:spPr>
          <a:xfrm>
            <a:off x="7326421" y="4084529"/>
            <a:ext cx="1210426" cy="1043473"/>
          </a:xfrm>
          <a:prstGeom prst="triangle">
            <a:avLst/>
          </a:prstGeom>
          <a:noFill/>
          <a:ln w="1905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文本框 7"/>
          <p:cNvSpPr txBox="1"/>
          <p:nvPr/>
        </p:nvSpPr>
        <p:spPr>
          <a:xfrm>
            <a:off x="3612227" y="1890553"/>
            <a:ext cx="3842782" cy="761747"/>
          </a:xfrm>
          <a:prstGeom prst="rect">
            <a:avLst/>
          </a:prstGeom>
          <a:noFill/>
        </p:spPr>
        <p:txBody>
          <a:bodyPr wrap="square" rtlCol="0">
            <a:spAutoFit/>
          </a:bodyPr>
          <a:lstStyle/>
          <a:p>
            <a:pPr lvl="0" algn="dist"/>
            <a:r>
              <a:rPr lang="zh-CN" altLang="en-US" sz="4350" dirty="0" smtClean="0">
                <a:solidFill>
                  <a:srgbClr val="404585"/>
                </a:solidFill>
                <a:latin typeface="方正兰亭粗黑简体" panose="02000000000000000000" pitchFamily="2" charset="-122"/>
                <a:ea typeface="方正兰亭粗黑简体" panose="02000000000000000000" pitchFamily="2" charset="-122"/>
              </a:rPr>
              <a:t>单击添加标题</a:t>
            </a:r>
            <a:endParaRPr lang="zh-CN" altLang="en-US" sz="4350" dirty="0">
              <a:solidFill>
                <a:srgbClr val="404585"/>
              </a:solidFill>
              <a:latin typeface="方正兰亭粗黑简体" panose="02000000000000000000" pitchFamily="2" charset="-122"/>
              <a:ea typeface="方正兰亭粗黑简体" panose="02000000000000000000" pitchFamily="2"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 y="1785937"/>
            <a:ext cx="5071304" cy="3357563"/>
          </a:xfrm>
          <a:custGeom>
            <a:avLst/>
            <a:gdLst>
              <a:gd name="connsiteX0" fmla="*/ 0 w 7365980"/>
              <a:gd name="connsiteY0" fmla="*/ 0 h 4876800"/>
              <a:gd name="connsiteX1" fmla="*/ 7365980 w 7365980"/>
              <a:gd name="connsiteY1" fmla="*/ 0 h 4876800"/>
              <a:gd name="connsiteX2" fmla="*/ 7365980 w 7365980"/>
              <a:gd name="connsiteY2" fmla="*/ 4876800 h 4876800"/>
              <a:gd name="connsiteX3" fmla="*/ 0 w 7365980"/>
              <a:gd name="connsiteY3" fmla="*/ 4876800 h 4876800"/>
              <a:gd name="connsiteX4" fmla="*/ 0 w 7365980"/>
              <a:gd name="connsiteY4" fmla="*/ 0 h 48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5980" h="4876800">
                <a:moveTo>
                  <a:pt x="0" y="0"/>
                </a:moveTo>
                <a:lnTo>
                  <a:pt x="7365980" y="0"/>
                </a:lnTo>
                <a:lnTo>
                  <a:pt x="7365980" y="4876800"/>
                </a:lnTo>
                <a:lnTo>
                  <a:pt x="0" y="4876800"/>
                </a:lnTo>
                <a:lnTo>
                  <a:pt x="0" y="0"/>
                </a:lnTo>
                <a:close/>
              </a:path>
            </a:pathLst>
          </a:custGeom>
        </p:spPr>
      </p:pic>
      <p:sp>
        <p:nvSpPr>
          <p:cNvPr id="10" name="任意多边形 9"/>
          <p:cNvSpPr/>
          <p:nvPr/>
        </p:nvSpPr>
        <p:spPr>
          <a:xfrm>
            <a:off x="1843087" y="1357312"/>
            <a:ext cx="1678388" cy="1900238"/>
          </a:xfrm>
          <a:custGeom>
            <a:avLst/>
            <a:gdLst>
              <a:gd name="connsiteX0" fmla="*/ 0 w 2237850"/>
              <a:gd name="connsiteY0" fmla="*/ 0 h 2533650"/>
              <a:gd name="connsiteX1" fmla="*/ 2237850 w 2237850"/>
              <a:gd name="connsiteY1" fmla="*/ 0 h 2533650"/>
              <a:gd name="connsiteX2" fmla="*/ 2237850 w 2237850"/>
              <a:gd name="connsiteY2" fmla="*/ 666749 h 2533650"/>
              <a:gd name="connsiteX3" fmla="*/ 2148627 w 2237850"/>
              <a:gd name="connsiteY3" fmla="*/ 666749 h 2533650"/>
              <a:gd name="connsiteX4" fmla="*/ 2148627 w 2237850"/>
              <a:gd name="connsiteY4" fmla="*/ 89223 h 2533650"/>
              <a:gd name="connsiteX5" fmla="*/ 89223 w 2237850"/>
              <a:gd name="connsiteY5" fmla="*/ 89223 h 2533650"/>
              <a:gd name="connsiteX6" fmla="*/ 89223 w 2237850"/>
              <a:gd name="connsiteY6" fmla="*/ 2444427 h 2533650"/>
              <a:gd name="connsiteX7" fmla="*/ 2148627 w 2237850"/>
              <a:gd name="connsiteY7" fmla="*/ 2444427 h 2533650"/>
              <a:gd name="connsiteX8" fmla="*/ 2148627 w 2237850"/>
              <a:gd name="connsiteY8" fmla="*/ 1981136 h 2533650"/>
              <a:gd name="connsiteX9" fmla="*/ 2237850 w 2237850"/>
              <a:gd name="connsiteY9" fmla="*/ 1981136 h 2533650"/>
              <a:gd name="connsiteX10" fmla="*/ 2237850 w 2237850"/>
              <a:gd name="connsiteY10" fmla="*/ 2533650 h 2533650"/>
              <a:gd name="connsiteX11" fmla="*/ 0 w 2237850"/>
              <a:gd name="connsiteY11" fmla="*/ 2533650 h 2533650"/>
              <a:gd name="connsiteX12" fmla="*/ 0 w 2237850"/>
              <a:gd name="connsiteY12" fmla="*/ 0 h 253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7850" h="2533650">
                <a:moveTo>
                  <a:pt x="0" y="0"/>
                </a:moveTo>
                <a:lnTo>
                  <a:pt x="2237850" y="0"/>
                </a:lnTo>
                <a:lnTo>
                  <a:pt x="2237850" y="666749"/>
                </a:lnTo>
                <a:lnTo>
                  <a:pt x="2148627" y="666749"/>
                </a:lnTo>
                <a:lnTo>
                  <a:pt x="2148627" y="89223"/>
                </a:lnTo>
                <a:lnTo>
                  <a:pt x="89223" y="89223"/>
                </a:lnTo>
                <a:lnTo>
                  <a:pt x="89223" y="2444427"/>
                </a:lnTo>
                <a:lnTo>
                  <a:pt x="2148627" y="2444427"/>
                </a:lnTo>
                <a:lnTo>
                  <a:pt x="2148627" y="1981136"/>
                </a:lnTo>
                <a:lnTo>
                  <a:pt x="2237850" y="1981136"/>
                </a:lnTo>
                <a:lnTo>
                  <a:pt x="2237850" y="2533650"/>
                </a:lnTo>
                <a:lnTo>
                  <a:pt x="0" y="2533650"/>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11" name="文本框 10"/>
          <p:cNvSpPr txBox="1"/>
          <p:nvPr/>
        </p:nvSpPr>
        <p:spPr>
          <a:xfrm>
            <a:off x="3621488" y="2571658"/>
            <a:ext cx="3762083" cy="323165"/>
          </a:xfrm>
          <a:prstGeom prst="rect">
            <a:avLst/>
          </a:prstGeom>
          <a:noFill/>
        </p:spPr>
        <p:txBody>
          <a:bodyPr wrap="square" rtlCol="0">
            <a:spAutoFit/>
          </a:bodyPr>
          <a:lstStyle/>
          <a:p>
            <a:pPr algn="dist"/>
            <a:r>
              <a:rPr lang="en-US" altLang="zh-CN" sz="1500" dirty="0">
                <a:solidFill>
                  <a:srgbClr val="404585"/>
                </a:solidFill>
                <a:latin typeface="造字工房悦黑演示版常规体" pitchFamily="50" charset="-122"/>
                <a:ea typeface="造字工房悦黑演示版常规体" pitchFamily="50" charset="-122"/>
              </a:rPr>
              <a:t>CLICK TO ADD UP YOUR TITLE HERE</a:t>
            </a:r>
            <a:endParaRPr lang="zh-CN" altLang="en-US" sz="1500" dirty="0">
              <a:solidFill>
                <a:srgbClr val="404585"/>
              </a:solidFill>
              <a:latin typeface="造字工房悦黑演示版常规体" pitchFamily="50" charset="-122"/>
              <a:ea typeface="造字工房悦黑演示版常规体" pitchFamily="50" charset="-122"/>
            </a:endParaRPr>
          </a:p>
        </p:txBody>
      </p:sp>
      <p:sp>
        <p:nvSpPr>
          <p:cNvPr id="12" name="文本框 11"/>
          <p:cNvSpPr txBox="1"/>
          <p:nvPr/>
        </p:nvSpPr>
        <p:spPr>
          <a:xfrm>
            <a:off x="2271712" y="1329541"/>
            <a:ext cx="935438" cy="2008242"/>
          </a:xfrm>
          <a:prstGeom prst="rect">
            <a:avLst/>
          </a:prstGeom>
          <a:noFill/>
        </p:spPr>
        <p:txBody>
          <a:bodyPr wrap="square" rtlCol="0">
            <a:spAutoFit/>
          </a:bodyPr>
          <a:lstStyle/>
          <a:p>
            <a:r>
              <a:rPr lang="en-US" altLang="zh-CN" sz="12450" dirty="0">
                <a:solidFill>
                  <a:srgbClr val="404585"/>
                </a:solidFill>
                <a:latin typeface="Impact" panose="020B0806030902050204" pitchFamily="34" charset="0"/>
              </a:rPr>
              <a:t>1</a:t>
            </a:r>
            <a:endParaRPr lang="zh-CN" altLang="en-US" sz="12450" dirty="0">
              <a:solidFill>
                <a:srgbClr val="404585"/>
              </a:solidFill>
              <a:latin typeface="Impact" panose="020B0806030902050204" pitchFamily="34" charset="0"/>
            </a:endParaRPr>
          </a:p>
        </p:txBody>
      </p:sp>
    </p:spTree>
    <p:extLst>
      <p:ext uri="{BB962C8B-B14F-4D97-AF65-F5344CB8AC3E}">
        <p14:creationId xmlns:p14="http://schemas.microsoft.com/office/powerpoint/2010/main" val="16483649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52" presetClass="entr" presetSubtype="0" fill="hold" grpId="0" nodeType="clickEffect">
                                  <p:stCondLst>
                                    <p:cond delay="0"/>
                                  </p:stCondLst>
                                  <p:iterate type="lt">
                                    <p:tmPct val="26000"/>
                                  </p:iterate>
                                  <p:childTnLst>
                                    <p:set>
                                      <p:cBhvr>
                                        <p:cTn id="33" dur="1" fill="hold">
                                          <p:stCondLst>
                                            <p:cond delay="0"/>
                                          </p:stCondLst>
                                        </p:cTn>
                                        <p:tgtEl>
                                          <p:spTgt spid="8"/>
                                        </p:tgtEl>
                                        <p:attrNameLst>
                                          <p:attrName>style.visibility</p:attrName>
                                        </p:attrNameLst>
                                      </p:cBhvr>
                                      <p:to>
                                        <p:strVal val="visible"/>
                                      </p:to>
                                    </p:set>
                                    <p:animScale>
                                      <p:cBhvr>
                                        <p:cTn id="3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8"/>
                                        </p:tgtEl>
                                        <p:attrNameLst>
                                          <p:attrName>ppt_x</p:attrName>
                                          <p:attrName>ppt_y</p:attrName>
                                        </p:attrNameLst>
                                      </p:cBhvr>
                                    </p:animMotion>
                                    <p:animEffect transition="in" filter="fade">
                                      <p:cBhvr>
                                        <p:cTn id="36" dur="1000"/>
                                        <p:tgtEl>
                                          <p:spTgt spid="8"/>
                                        </p:tgtEl>
                                      </p:cBhvr>
                                    </p:animEffect>
                                  </p:childTnLst>
                                </p:cTn>
                              </p:par>
                              <p:par>
                                <p:cTn id="37" presetID="52" presetClass="entr" presetSubtype="0" fill="hold" grpId="0" nodeType="withEffect">
                                  <p:stCondLst>
                                    <p:cond delay="0"/>
                                  </p:stCondLst>
                                  <p:iterate type="lt">
                                    <p:tmPct val="5417"/>
                                  </p:iterate>
                                  <p:childTnLst>
                                    <p:set>
                                      <p:cBhvr>
                                        <p:cTn id="38" dur="1" fill="hold">
                                          <p:stCondLst>
                                            <p:cond delay="0"/>
                                          </p:stCondLst>
                                        </p:cTn>
                                        <p:tgtEl>
                                          <p:spTgt spid="11"/>
                                        </p:tgtEl>
                                        <p:attrNameLst>
                                          <p:attrName>style.visibility</p:attrName>
                                        </p:attrNameLst>
                                      </p:cBhvr>
                                      <p:to>
                                        <p:strVal val="visible"/>
                                      </p:to>
                                    </p:set>
                                    <p:animScale>
                                      <p:cBhvr>
                                        <p:cTn id="3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1"/>
                                        </p:tgtEl>
                                        <p:attrNameLst>
                                          <p:attrName>ppt_x</p:attrName>
                                          <p:attrName>ppt_y</p:attrName>
                                        </p:attrNameLst>
                                      </p:cBhvr>
                                    </p:animMotion>
                                    <p:animEffect transition="in" filter="fade">
                                      <p:cBhvr>
                                        <p:cTn id="4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animBg="1"/>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sp>
        <p:nvSpPr>
          <p:cNvPr id="9" name="矩形 8"/>
          <p:cNvSpPr/>
          <p:nvPr/>
        </p:nvSpPr>
        <p:spPr>
          <a:xfrm>
            <a:off x="333816" y="1226188"/>
            <a:ext cx="5427803" cy="314368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949911" y="1423068"/>
            <a:ext cx="3790128" cy="1039705"/>
          </a:xfrm>
          <a:prstGeom prst="rect">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4">
              <a:latin typeface="冬青黑体简体中文 W3" panose="020B0300000000000000" pitchFamily="34" charset="-122"/>
              <a:ea typeface="冬青黑体简体中文 W3" panose="020B0300000000000000" pitchFamily="34" charset="-122"/>
            </a:endParaRPr>
          </a:p>
        </p:txBody>
      </p:sp>
      <p:sp>
        <p:nvSpPr>
          <p:cNvPr id="11" name="矩形 10"/>
          <p:cNvSpPr/>
          <p:nvPr/>
        </p:nvSpPr>
        <p:spPr>
          <a:xfrm>
            <a:off x="6954880" y="4015221"/>
            <a:ext cx="1785159" cy="354647"/>
          </a:xfrm>
          <a:prstGeom prst="rect">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4">
              <a:latin typeface="冬青黑体简体中文 W3" panose="020B0300000000000000" pitchFamily="34" charset="-122"/>
              <a:ea typeface="冬青黑体简体中文 W3" panose="020B0300000000000000" pitchFamily="34" charset="-122"/>
            </a:endParaRPr>
          </a:p>
        </p:txBody>
      </p:sp>
      <p:sp>
        <p:nvSpPr>
          <p:cNvPr id="12" name="Content Placeholder 2"/>
          <p:cNvSpPr txBox="1">
            <a:spLocks/>
          </p:cNvSpPr>
          <p:nvPr/>
        </p:nvSpPr>
        <p:spPr>
          <a:xfrm>
            <a:off x="5036849" y="1588197"/>
            <a:ext cx="775977" cy="417750"/>
          </a:xfrm>
          <a:prstGeom prst="rect">
            <a:avLst/>
          </a:prstGeom>
        </p:spPr>
        <p:txBody>
          <a:bodyPr vert="horz" lIns="68576" tIns="34288" rIns="68576" bIns="3428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996"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a:t>
            </a:r>
            <a:endParaRPr lang="en-US" altLang="zh-CN" sz="996"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spcBef>
                <a:spcPts val="0"/>
              </a:spcBef>
              <a:spcAft>
                <a:spcPts val="0"/>
              </a:spcAft>
            </a:pPr>
            <a:r>
              <a:rPr lang="zh-CN" altLang="en-US" sz="996"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文字内容</a:t>
            </a:r>
            <a:endParaRPr lang="en-US" sz="996"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 name="Content Placeholder 2"/>
          <p:cNvSpPr txBox="1">
            <a:spLocks/>
          </p:cNvSpPr>
          <p:nvPr/>
        </p:nvSpPr>
        <p:spPr>
          <a:xfrm>
            <a:off x="5986678" y="2726118"/>
            <a:ext cx="2753361" cy="837308"/>
          </a:xfrm>
          <a:prstGeom prst="rect">
            <a:avLst/>
          </a:prstGeom>
        </p:spPr>
        <p:txBody>
          <a:bodyPr vert="horz" lIns="68576" tIns="34288" rIns="68576" bIns="3428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569"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569"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4" name="Content Placeholder 2"/>
          <p:cNvSpPr txBox="1">
            <a:spLocks/>
          </p:cNvSpPr>
          <p:nvPr/>
        </p:nvSpPr>
        <p:spPr>
          <a:xfrm>
            <a:off x="5986678" y="1588198"/>
            <a:ext cx="2753361" cy="837308"/>
          </a:xfrm>
          <a:prstGeom prst="rect">
            <a:avLst/>
          </a:prstGeom>
        </p:spPr>
        <p:txBody>
          <a:bodyPr vert="horz" lIns="68576" tIns="34288" rIns="68576" bIns="3428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569"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569"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Content Placeholder 2"/>
          <p:cNvSpPr txBox="1">
            <a:spLocks/>
          </p:cNvSpPr>
          <p:nvPr/>
        </p:nvSpPr>
        <p:spPr>
          <a:xfrm>
            <a:off x="7022907" y="4076071"/>
            <a:ext cx="1145380" cy="222458"/>
          </a:xfrm>
          <a:prstGeom prst="rect">
            <a:avLst/>
          </a:prstGeom>
        </p:spPr>
        <p:txBody>
          <a:bodyPr vert="horz" lIns="68576" tIns="34288" rIns="68576" bIns="3428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996"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996"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428548954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2" presetClass="entr" presetSubtype="1"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2" presetClass="entr" presetSubtype="1"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0-#ppt_h/2"/>
                                          </p:val>
                                        </p:tav>
                                        <p:tav tm="100000">
                                          <p:val>
                                            <p:strVal val="#ppt_y"/>
                                          </p:val>
                                        </p:tav>
                                      </p:tavLst>
                                    </p:anim>
                                  </p:childTnLst>
                                </p:cTn>
                              </p:par>
                            </p:childTnLst>
                          </p:cTn>
                        </p:par>
                        <p:par>
                          <p:cTn id="31" fill="hold">
                            <p:stCondLst>
                              <p:cond delay="3000"/>
                            </p:stCondLst>
                            <p:childTnLst>
                              <p:par>
                                <p:cTn id="32" presetID="22" presetClass="entr" presetSubtype="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cxnSp>
        <p:nvCxnSpPr>
          <p:cNvPr id="9" name="直接连接符 8"/>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880128" y="3039802"/>
            <a:ext cx="1819664" cy="1222885"/>
            <a:chOff x="880128" y="3075806"/>
            <a:chExt cx="1819664" cy="1222885"/>
          </a:xfrm>
        </p:grpSpPr>
        <p:sp>
          <p:nvSpPr>
            <p:cNvPr id="13"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65000"/>
                    <a:lumOff val="35000"/>
                  </a:schemeClr>
                </a:solidFill>
                <a:latin typeface="微软雅黑" pitchFamily="34" charset="-122"/>
                <a:ea typeface="微软雅黑" pitchFamily="34" charset="-122"/>
              </a:endParaRPr>
            </a:p>
          </p:txBody>
        </p:sp>
      </p:grpSp>
      <p:grpSp>
        <p:nvGrpSpPr>
          <p:cNvPr id="15" name="组合 14"/>
          <p:cNvGrpSpPr/>
          <p:nvPr/>
        </p:nvGrpSpPr>
        <p:grpSpPr>
          <a:xfrm>
            <a:off x="2699792" y="3039802"/>
            <a:ext cx="1819664" cy="1222885"/>
            <a:chOff x="2699792" y="3075806"/>
            <a:chExt cx="1819664" cy="1222885"/>
          </a:xfrm>
        </p:grpSpPr>
        <p:sp>
          <p:nvSpPr>
            <p:cNvPr id="16" name="文本框 1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65000"/>
                    <a:lumOff val="35000"/>
                  </a:schemeClr>
                </a:solidFill>
                <a:latin typeface="微软雅黑" pitchFamily="34" charset="-122"/>
                <a:ea typeface="微软雅黑" pitchFamily="34" charset="-122"/>
              </a:endParaRPr>
            </a:p>
          </p:txBody>
        </p:sp>
      </p:grpSp>
      <p:grpSp>
        <p:nvGrpSpPr>
          <p:cNvPr id="18" name="组合 17"/>
          <p:cNvGrpSpPr/>
          <p:nvPr/>
        </p:nvGrpSpPr>
        <p:grpSpPr>
          <a:xfrm>
            <a:off x="4499992" y="3039802"/>
            <a:ext cx="1819664" cy="1222885"/>
            <a:chOff x="4499992" y="3075806"/>
            <a:chExt cx="1819664" cy="1222885"/>
          </a:xfrm>
        </p:grpSpPr>
        <p:sp>
          <p:nvSpPr>
            <p:cNvPr id="19"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65000"/>
                    <a:lumOff val="35000"/>
                  </a:schemeClr>
                </a:solidFill>
                <a:latin typeface="微软雅黑" pitchFamily="34" charset="-122"/>
                <a:ea typeface="微软雅黑" pitchFamily="34" charset="-122"/>
              </a:endParaRPr>
            </a:p>
          </p:txBody>
        </p:sp>
      </p:grpSp>
      <p:grpSp>
        <p:nvGrpSpPr>
          <p:cNvPr id="21" name="组合 20"/>
          <p:cNvGrpSpPr/>
          <p:nvPr/>
        </p:nvGrpSpPr>
        <p:grpSpPr>
          <a:xfrm>
            <a:off x="6372200" y="3039802"/>
            <a:ext cx="1819664" cy="1222885"/>
            <a:chOff x="6372200" y="3075806"/>
            <a:chExt cx="1819664" cy="1222885"/>
          </a:xfrm>
        </p:grpSpPr>
        <p:sp>
          <p:nvSpPr>
            <p:cNvPr id="22"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65000"/>
                    <a:lumOff val="35000"/>
                  </a:schemeClr>
                </a:solidFill>
                <a:latin typeface="微软雅黑" pitchFamily="34" charset="-122"/>
                <a:ea typeface="微软雅黑" pitchFamily="34" charset="-122"/>
              </a:endParaRPr>
            </a:p>
          </p:txBody>
        </p:sp>
      </p:grpSp>
      <p:grpSp>
        <p:nvGrpSpPr>
          <p:cNvPr id="24" name="组合 23"/>
          <p:cNvGrpSpPr/>
          <p:nvPr/>
        </p:nvGrpSpPr>
        <p:grpSpPr>
          <a:xfrm>
            <a:off x="4572000" y="1347615"/>
            <a:ext cx="1584176" cy="1440160"/>
            <a:chOff x="4572000" y="1347615"/>
            <a:chExt cx="1584176" cy="1440160"/>
          </a:xfrm>
        </p:grpSpPr>
        <p:sp>
          <p:nvSpPr>
            <p:cNvPr id="25" name="流程图: 手动操作 24"/>
            <p:cNvSpPr/>
            <p:nvPr/>
          </p:nvSpPr>
          <p:spPr>
            <a:xfrm rot="16200000">
              <a:off x="4644008" y="1275607"/>
              <a:ext cx="1440160" cy="1584176"/>
            </a:xfrm>
            <a:prstGeom prst="flowChartManualOperation">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6300192" y="1347615"/>
            <a:ext cx="1584176" cy="1440160"/>
            <a:chOff x="6300192" y="1347615"/>
            <a:chExt cx="1584176" cy="1440160"/>
          </a:xfrm>
        </p:grpSpPr>
        <p:sp>
          <p:nvSpPr>
            <p:cNvPr id="28" name="流程图: 手动操作 27"/>
            <p:cNvSpPr/>
            <p:nvPr/>
          </p:nvSpPr>
          <p:spPr>
            <a:xfrm rot="16200000">
              <a:off x="6372200" y="1275607"/>
              <a:ext cx="1440160" cy="1584176"/>
            </a:xfrm>
            <a:prstGeom prst="flowChartManualOperation">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9"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2843808" y="1347615"/>
            <a:ext cx="1584176" cy="1440160"/>
            <a:chOff x="2843808" y="1347615"/>
            <a:chExt cx="1584176" cy="1440160"/>
          </a:xfrm>
        </p:grpSpPr>
        <p:sp>
          <p:nvSpPr>
            <p:cNvPr id="31" name="流程图: 手动操作 30"/>
            <p:cNvSpPr/>
            <p:nvPr/>
          </p:nvSpPr>
          <p:spPr>
            <a:xfrm rot="16200000">
              <a:off x="2915816" y="1275607"/>
              <a:ext cx="1440160" cy="1584176"/>
            </a:xfrm>
            <a:prstGeom prst="flowChartManualOperation">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1115616" y="1347614"/>
            <a:ext cx="1584176" cy="1440160"/>
            <a:chOff x="1115616" y="1347614"/>
            <a:chExt cx="1584176" cy="1440160"/>
          </a:xfrm>
        </p:grpSpPr>
        <p:sp>
          <p:nvSpPr>
            <p:cNvPr id="34" name="流程图: 手动操作 33"/>
            <p:cNvSpPr/>
            <p:nvPr/>
          </p:nvSpPr>
          <p:spPr>
            <a:xfrm rot="16200000">
              <a:off x="1187624" y="1275606"/>
              <a:ext cx="1440160" cy="1584176"/>
            </a:xfrm>
            <a:prstGeom prst="flowChartManualOperation">
              <a:avLst/>
            </a:prstGeom>
            <a:solidFill>
              <a:srgbClr val="404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5863760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1+#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1+#ppt_w/2"/>
                                          </p:val>
                                        </p:tav>
                                        <p:tav tm="100000">
                                          <p:val>
                                            <p:strVal val="#ppt_x"/>
                                          </p:val>
                                        </p:tav>
                                      </p:tavLst>
                                    </p:anim>
                                    <p:anim calcmode="lin" valueType="num">
                                      <p:cBhvr additive="base">
                                        <p:cTn id="22" dur="500" fill="hold"/>
                                        <p:tgtEl>
                                          <p:spTgt spid="24"/>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1+#ppt_w/2"/>
                                          </p:val>
                                        </p:tav>
                                        <p:tav tm="100000">
                                          <p:val>
                                            <p:strVal val="#ppt_x"/>
                                          </p:val>
                                        </p:tav>
                                      </p:tavLst>
                                    </p:anim>
                                    <p:anim calcmode="lin" valueType="num">
                                      <p:cBhvr additive="base">
                                        <p:cTn id="27" dur="500" fill="hold"/>
                                        <p:tgtEl>
                                          <p:spTgt spid="2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3500"/>
                            </p:stCondLst>
                            <p:childTnLst>
                              <p:par>
                                <p:cTn id="37" presetID="22" presetClass="entr" presetSubtype="1"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000"/>
                            </p:stCondLst>
                            <p:childTnLst>
                              <p:par>
                                <p:cTn id="41" presetID="22" presetClass="entr" presetSubtype="1"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500"/>
                                        <p:tgtEl>
                                          <p:spTgt spid="10"/>
                                        </p:tgtEl>
                                      </p:cBhvr>
                                    </p:animEffect>
                                  </p:childTnLst>
                                </p:cTn>
                              </p:par>
                            </p:childTnLst>
                          </p:cTn>
                        </p:par>
                        <p:par>
                          <p:cTn id="44" fill="hold">
                            <p:stCondLst>
                              <p:cond delay="4500"/>
                            </p:stCondLst>
                            <p:childTnLst>
                              <p:par>
                                <p:cTn id="45" presetID="22" presetClass="entr" presetSubtype="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par>
                          <p:cTn id="48" fill="hold">
                            <p:stCondLst>
                              <p:cond delay="50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5500"/>
                            </p:stCondLst>
                            <p:childTnLst>
                              <p:par>
                                <p:cTn id="53" presetID="22" presetClass="entr" presetSubtype="1"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sp>
        <p:nvSpPr>
          <p:cNvPr id="9" name="任意多边形 35"/>
          <p:cNvSpPr>
            <a:spLocks noChangeArrowheads="1"/>
          </p:cNvSpPr>
          <p:nvPr/>
        </p:nvSpPr>
        <p:spPr bwMode="auto">
          <a:xfrm>
            <a:off x="1796653" y="2509837"/>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404585"/>
          </a:solidFill>
          <a:ln>
            <a:noFill/>
          </a:ln>
        </p:spPr>
        <p:txBody>
          <a:bodyPr lIns="162000" tIns="0" rIns="0" bIns="0" anchor="ctr"/>
          <a:lstStyle/>
          <a:p>
            <a:pPr>
              <a:defRPr/>
            </a:pPr>
            <a:r>
              <a:rPr lang="zh-CN" altLang="en-US" sz="1500" b="1" kern="0">
                <a:solidFill>
                  <a:schemeClr val="bg1"/>
                </a:solidFill>
                <a:latin typeface="微软雅黑" pitchFamily="34" charset="-122"/>
                <a:ea typeface="微软雅黑" pitchFamily="34" charset="-122"/>
              </a:rPr>
              <a:t>标题</a:t>
            </a:r>
          </a:p>
        </p:txBody>
      </p:sp>
      <p:sp>
        <p:nvSpPr>
          <p:cNvPr id="10" name="任意多边形 36"/>
          <p:cNvSpPr>
            <a:spLocks noChangeArrowheads="1"/>
          </p:cNvSpPr>
          <p:nvPr/>
        </p:nvSpPr>
        <p:spPr bwMode="auto">
          <a:xfrm>
            <a:off x="1820466" y="1789510"/>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404585"/>
          </a:solidFill>
          <a:ln>
            <a:no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11" name="任意多边形 37"/>
          <p:cNvSpPr>
            <a:spLocks noChangeArrowheads="1"/>
          </p:cNvSpPr>
          <p:nvPr/>
        </p:nvSpPr>
        <p:spPr bwMode="auto">
          <a:xfrm>
            <a:off x="2844403" y="1813323"/>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404585"/>
          </a:solidFill>
          <a:ln>
            <a:noFill/>
          </a:ln>
        </p:spPr>
        <p:txBody>
          <a:bodyPr lIns="0" tIns="0" rIns="162000" bIns="0" anchor="ctr"/>
          <a:lstStyle/>
          <a:p>
            <a:pPr algn="r">
              <a:defRPr/>
            </a:pPr>
            <a:r>
              <a:rPr lang="zh-CN" altLang="en-US" sz="1500" b="1" kern="0" dirty="0">
                <a:solidFill>
                  <a:schemeClr val="bg1"/>
                </a:solidFill>
                <a:latin typeface="微软雅黑" pitchFamily="34" charset="-122"/>
                <a:ea typeface="微软雅黑" pitchFamily="34" charset="-122"/>
              </a:rPr>
              <a:t>标题</a:t>
            </a:r>
          </a:p>
        </p:txBody>
      </p:sp>
      <p:sp>
        <p:nvSpPr>
          <p:cNvPr id="12" name="任意多边形 38"/>
          <p:cNvSpPr>
            <a:spLocks noChangeArrowheads="1"/>
          </p:cNvSpPr>
          <p:nvPr/>
        </p:nvSpPr>
        <p:spPr bwMode="auto">
          <a:xfrm>
            <a:off x="2518173" y="2838450"/>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404585"/>
          </a:solidFill>
          <a:ln>
            <a:no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13" name="矩形 39"/>
          <p:cNvSpPr>
            <a:spLocks noChangeArrowheads="1"/>
          </p:cNvSpPr>
          <p:nvPr/>
        </p:nvSpPr>
        <p:spPr bwMode="auto">
          <a:xfrm>
            <a:off x="3889772" y="2241948"/>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14" name="矩形 40"/>
          <p:cNvSpPr>
            <a:spLocks noChangeArrowheads="1"/>
          </p:cNvSpPr>
          <p:nvPr/>
        </p:nvSpPr>
        <p:spPr bwMode="auto">
          <a:xfrm>
            <a:off x="2489597" y="3921919"/>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15" name="矩形 41"/>
          <p:cNvSpPr>
            <a:spLocks noChangeArrowheads="1"/>
          </p:cNvSpPr>
          <p:nvPr/>
        </p:nvSpPr>
        <p:spPr bwMode="auto">
          <a:xfrm>
            <a:off x="1784747" y="1291829"/>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16" name="矩形 42"/>
          <p:cNvSpPr>
            <a:spLocks noChangeArrowheads="1"/>
          </p:cNvSpPr>
          <p:nvPr/>
        </p:nvSpPr>
        <p:spPr bwMode="auto">
          <a:xfrm>
            <a:off x="394098" y="2934891"/>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grpSp>
        <p:nvGrpSpPr>
          <p:cNvPr id="17" name="Group 18"/>
          <p:cNvGrpSpPr>
            <a:grpSpLocks/>
          </p:cNvGrpSpPr>
          <p:nvPr/>
        </p:nvGrpSpPr>
        <p:grpSpPr bwMode="auto">
          <a:xfrm>
            <a:off x="5522119" y="1394223"/>
            <a:ext cx="2887266" cy="695406"/>
            <a:chOff x="0" y="0"/>
            <a:chExt cx="3850501" cy="928543"/>
          </a:xfrm>
        </p:grpSpPr>
        <p:sp>
          <p:nvSpPr>
            <p:cNvPr id="18"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rgbClr val="404585"/>
                  </a:solidFill>
                  <a:latin typeface="微软雅黑" pitchFamily="34" charset="-122"/>
                  <a:ea typeface="微软雅黑" pitchFamily="34" charset="-122"/>
                </a:rPr>
                <a:t>添加标题</a:t>
              </a:r>
              <a:endParaRPr lang="zh-CN" altLang="en-US" sz="1100" b="1" kern="0" dirty="0">
                <a:solidFill>
                  <a:srgbClr val="404585"/>
                </a:solidFill>
                <a:latin typeface="微软雅黑" pitchFamily="34" charset="-122"/>
                <a:ea typeface="微软雅黑" pitchFamily="34" charset="-122"/>
              </a:endParaRPr>
            </a:p>
          </p:txBody>
        </p:sp>
        <p:sp>
          <p:nvSpPr>
            <p:cNvPr id="19"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0" name="Group 21"/>
          <p:cNvGrpSpPr>
            <a:grpSpLocks/>
          </p:cNvGrpSpPr>
          <p:nvPr/>
        </p:nvGrpSpPr>
        <p:grpSpPr bwMode="auto">
          <a:xfrm>
            <a:off x="5522119" y="2464594"/>
            <a:ext cx="2887266" cy="695854"/>
            <a:chOff x="0" y="0"/>
            <a:chExt cx="3850501" cy="927568"/>
          </a:xfrm>
        </p:grpSpPr>
        <p:sp>
          <p:nvSpPr>
            <p:cNvPr id="21"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404585"/>
                  </a:solidFill>
                  <a:latin typeface="微软雅黑" pitchFamily="34" charset="-122"/>
                  <a:ea typeface="微软雅黑" pitchFamily="34" charset="-122"/>
                </a:rPr>
                <a:t>添加标题</a:t>
              </a:r>
            </a:p>
          </p:txBody>
        </p:sp>
        <p:sp>
          <p:nvSpPr>
            <p:cNvPr id="22"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3" name="Group 24"/>
          <p:cNvGrpSpPr>
            <a:grpSpLocks/>
          </p:cNvGrpSpPr>
          <p:nvPr/>
        </p:nvGrpSpPr>
        <p:grpSpPr bwMode="auto">
          <a:xfrm>
            <a:off x="5522119" y="3536157"/>
            <a:ext cx="2887266" cy="695854"/>
            <a:chOff x="0" y="0"/>
            <a:chExt cx="3850501" cy="927568"/>
          </a:xfrm>
        </p:grpSpPr>
        <p:sp>
          <p:nvSpPr>
            <p:cNvPr id="24"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404585"/>
                  </a:solidFill>
                  <a:latin typeface="微软雅黑" pitchFamily="34" charset="-122"/>
                  <a:ea typeface="微软雅黑" pitchFamily="34" charset="-122"/>
                </a:rPr>
                <a:t>添加标题</a:t>
              </a:r>
            </a:p>
          </p:txBody>
        </p:sp>
        <p:sp>
          <p:nvSpPr>
            <p:cNvPr id="25"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147012367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1000"/>
                            </p:stCondLst>
                            <p:childTnLst>
                              <p:par>
                                <p:cTn id="30" presetID="12" presetClass="entr" presetSubtype="4"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p:tgtEl>
                                          <p:spTgt spid="15"/>
                                        </p:tgtEl>
                                        <p:attrNameLst>
                                          <p:attrName>ppt_y</p:attrName>
                                        </p:attrNameLst>
                                      </p:cBhvr>
                                      <p:tavLst>
                                        <p:tav tm="0">
                                          <p:val>
                                            <p:strVal val="#ppt_y+#ppt_h*1.125000"/>
                                          </p:val>
                                        </p:tav>
                                        <p:tav tm="100000">
                                          <p:val>
                                            <p:strVal val="#ppt_y"/>
                                          </p:val>
                                        </p:tav>
                                      </p:tavLst>
                                    </p:anim>
                                    <p:animEffect transition="in" filter="wipe(up)">
                                      <p:cBhvr>
                                        <p:cTn id="33" dur="500"/>
                                        <p:tgtEl>
                                          <p:spTgt spid="15"/>
                                        </p:tgtEl>
                                      </p:cBhvr>
                                    </p:animEffect>
                                  </p:childTnLst>
                                </p:cTn>
                              </p:par>
                              <p:par>
                                <p:cTn id="34" presetID="12" presetClass="entr" presetSubtype="2"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left)">
                                      <p:cBhvr>
                                        <p:cTn id="37" dur="500"/>
                                        <p:tgtEl>
                                          <p:spTgt spid="16"/>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ppt_y</p:attrName>
                                        </p:attrNameLst>
                                      </p:cBhvr>
                                      <p:tavLst>
                                        <p:tav tm="0">
                                          <p:val>
                                            <p:strVal val="#ppt_y-#ppt_h*1.125000"/>
                                          </p:val>
                                        </p:tav>
                                        <p:tav tm="100000">
                                          <p:val>
                                            <p:strVal val="#ppt_y"/>
                                          </p:val>
                                        </p:tav>
                                      </p:tavLst>
                                    </p:anim>
                                    <p:animEffect transition="in" filter="wipe(down)">
                                      <p:cBhvr>
                                        <p:cTn id="41" dur="500"/>
                                        <p:tgtEl>
                                          <p:spTgt spid="14"/>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childTnLst>
                          </p:cTn>
                        </p:par>
                        <p:par>
                          <p:cTn id="46" fill="hold">
                            <p:stCondLst>
                              <p:cond delay="150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2000"/>
                            </p:stCondLst>
                            <p:childTnLst>
                              <p:par>
                                <p:cTn id="51" presetID="2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2500"/>
                            </p:stCondLst>
                            <p:childTnLst>
                              <p:par>
                                <p:cTn id="55" presetID="22" presetClass="entr" presetSubtype="8"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grpSp>
        <p:nvGrpSpPr>
          <p:cNvPr id="9" name="Group 29"/>
          <p:cNvGrpSpPr/>
          <p:nvPr/>
        </p:nvGrpSpPr>
        <p:grpSpPr>
          <a:xfrm>
            <a:off x="1268135" y="2461293"/>
            <a:ext cx="685762" cy="685762"/>
            <a:chOff x="1253782" y="3281715"/>
            <a:chExt cx="914400" cy="914400"/>
          </a:xfrm>
        </p:grpSpPr>
        <p:sp>
          <p:nvSpPr>
            <p:cNvPr id="10" name="Rounded Rectangle 5"/>
            <p:cNvSpPr/>
            <p:nvPr/>
          </p:nvSpPr>
          <p:spPr>
            <a:xfrm>
              <a:off x="1253782" y="3281715"/>
              <a:ext cx="914400" cy="914400"/>
            </a:xfrm>
            <a:prstGeom prst="roundRect">
              <a:avLst/>
            </a:prstGeom>
            <a:solidFill>
              <a:srgbClr val="404585"/>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grpSp>
          <p:nvGrpSpPr>
            <p:cNvPr id="11" name="Group 59"/>
            <p:cNvGrpSpPr/>
            <p:nvPr/>
          </p:nvGrpSpPr>
          <p:grpSpPr>
            <a:xfrm>
              <a:off x="1478810" y="3521030"/>
              <a:ext cx="464344" cy="465138"/>
              <a:chOff x="9145588" y="4435475"/>
              <a:chExt cx="464344" cy="465138"/>
            </a:xfrm>
            <a:solidFill>
              <a:schemeClr val="bg2"/>
            </a:solidFill>
          </p:grpSpPr>
          <p:sp>
            <p:nvSpPr>
              <p:cNvPr id="1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1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1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15"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16"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17"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18"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19"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20"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grpSp>
      </p:grpSp>
      <p:grpSp>
        <p:nvGrpSpPr>
          <p:cNvPr id="21" name="Group 32"/>
          <p:cNvGrpSpPr/>
          <p:nvPr/>
        </p:nvGrpSpPr>
        <p:grpSpPr>
          <a:xfrm>
            <a:off x="4971603" y="2461293"/>
            <a:ext cx="685762" cy="685762"/>
            <a:chOff x="6528170" y="3281715"/>
            <a:chExt cx="914400" cy="914400"/>
          </a:xfrm>
        </p:grpSpPr>
        <p:sp>
          <p:nvSpPr>
            <p:cNvPr id="22" name="Rounded Rectangle 8"/>
            <p:cNvSpPr/>
            <p:nvPr/>
          </p:nvSpPr>
          <p:spPr>
            <a:xfrm>
              <a:off x="6528170" y="3281715"/>
              <a:ext cx="914400" cy="914400"/>
            </a:xfrm>
            <a:prstGeom prst="roundRect">
              <a:avLst/>
            </a:prstGeom>
            <a:solidFill>
              <a:srgbClr val="404585"/>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grpSp>
          <p:nvGrpSpPr>
            <p:cNvPr id="23" name="Group 69"/>
            <p:cNvGrpSpPr/>
            <p:nvPr/>
          </p:nvGrpSpPr>
          <p:grpSpPr>
            <a:xfrm>
              <a:off x="6759757" y="3506346"/>
              <a:ext cx="464344" cy="465138"/>
              <a:chOff x="7287419" y="3505994"/>
              <a:chExt cx="464344" cy="465138"/>
            </a:xfrm>
            <a:solidFill>
              <a:schemeClr val="bg2"/>
            </a:solidFill>
          </p:grpSpPr>
          <p:sp>
            <p:nvSpPr>
              <p:cNvPr id="24"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25"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26"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27"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28"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29"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grpSp>
      </p:grpSp>
      <p:grpSp>
        <p:nvGrpSpPr>
          <p:cNvPr id="30" name="Group 33"/>
          <p:cNvGrpSpPr/>
          <p:nvPr/>
        </p:nvGrpSpPr>
        <p:grpSpPr>
          <a:xfrm>
            <a:off x="4971603" y="3513115"/>
            <a:ext cx="685762" cy="685762"/>
            <a:chOff x="6528170" y="4684221"/>
            <a:chExt cx="914400" cy="914400"/>
          </a:xfrm>
        </p:grpSpPr>
        <p:sp>
          <p:nvSpPr>
            <p:cNvPr id="31" name="Rounded Rectangle 9"/>
            <p:cNvSpPr/>
            <p:nvPr/>
          </p:nvSpPr>
          <p:spPr>
            <a:xfrm>
              <a:off x="6528170" y="4684221"/>
              <a:ext cx="914400" cy="914400"/>
            </a:xfrm>
            <a:prstGeom prst="roundRect">
              <a:avLst/>
            </a:prstGeom>
            <a:solidFill>
              <a:srgbClr val="404585"/>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grpSp>
          <p:nvGrpSpPr>
            <p:cNvPr id="32" name="Group 76"/>
            <p:cNvGrpSpPr/>
            <p:nvPr/>
          </p:nvGrpSpPr>
          <p:grpSpPr>
            <a:xfrm>
              <a:off x="6748385" y="4909249"/>
              <a:ext cx="464344" cy="464344"/>
              <a:chOff x="7287419" y="2577307"/>
              <a:chExt cx="464344" cy="464344"/>
            </a:xfrm>
            <a:solidFill>
              <a:schemeClr val="bg2"/>
            </a:solidFill>
          </p:grpSpPr>
          <p:sp>
            <p:nvSpPr>
              <p:cNvPr id="33"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4"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5"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36" name="Group 28"/>
          <p:cNvGrpSpPr/>
          <p:nvPr/>
        </p:nvGrpSpPr>
        <p:grpSpPr>
          <a:xfrm>
            <a:off x="1268135" y="1413867"/>
            <a:ext cx="685762" cy="685762"/>
            <a:chOff x="1253782" y="1885071"/>
            <a:chExt cx="914400" cy="914400"/>
          </a:xfrm>
          <a:solidFill>
            <a:srgbClr val="9D9DA8"/>
          </a:solidFill>
        </p:grpSpPr>
        <p:sp>
          <p:nvSpPr>
            <p:cNvPr id="37" name="Rounded Rectangle 4"/>
            <p:cNvSpPr/>
            <p:nvPr/>
          </p:nvSpPr>
          <p:spPr>
            <a:xfrm>
              <a:off x="1253782" y="1885071"/>
              <a:ext cx="914400" cy="914400"/>
            </a:xfrm>
            <a:prstGeom prst="roundRect">
              <a:avLst/>
            </a:prstGeom>
            <a:solidFill>
              <a:srgbClr val="404585"/>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grpSp>
          <p:nvGrpSpPr>
            <p:cNvPr id="38" name="Group 80"/>
            <p:cNvGrpSpPr/>
            <p:nvPr/>
          </p:nvGrpSpPr>
          <p:grpSpPr>
            <a:xfrm>
              <a:off x="1551438" y="2110099"/>
              <a:ext cx="319088" cy="465138"/>
              <a:chOff x="3582988" y="3510757"/>
              <a:chExt cx="319088" cy="465138"/>
            </a:xfrm>
            <a:grpFill/>
          </p:grpSpPr>
          <p:sp>
            <p:nvSpPr>
              <p:cNvPr id="3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4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grpSp>
      </p:grpSp>
      <p:grpSp>
        <p:nvGrpSpPr>
          <p:cNvPr id="41" name="Group 31"/>
          <p:cNvGrpSpPr/>
          <p:nvPr/>
        </p:nvGrpSpPr>
        <p:grpSpPr>
          <a:xfrm>
            <a:off x="4971603" y="1413867"/>
            <a:ext cx="685762" cy="685762"/>
            <a:chOff x="6528170" y="1885071"/>
            <a:chExt cx="914400" cy="914400"/>
          </a:xfrm>
        </p:grpSpPr>
        <p:sp>
          <p:nvSpPr>
            <p:cNvPr id="42" name="Rounded Rectangle 7"/>
            <p:cNvSpPr/>
            <p:nvPr/>
          </p:nvSpPr>
          <p:spPr>
            <a:xfrm>
              <a:off x="6528170" y="1885071"/>
              <a:ext cx="914400" cy="914400"/>
            </a:xfrm>
            <a:prstGeom prst="roundRect">
              <a:avLst/>
            </a:prstGeom>
            <a:solidFill>
              <a:srgbClr val="404585"/>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grpSp>
          <p:nvGrpSpPr>
            <p:cNvPr id="43" name="Group 83"/>
            <p:cNvGrpSpPr/>
            <p:nvPr/>
          </p:nvGrpSpPr>
          <p:grpSpPr>
            <a:xfrm>
              <a:off x="6758963" y="2110099"/>
              <a:ext cx="465138" cy="464344"/>
              <a:chOff x="2581275" y="2582069"/>
              <a:chExt cx="465138" cy="464344"/>
            </a:xfrm>
            <a:solidFill>
              <a:schemeClr val="bg2"/>
            </a:solidFill>
          </p:grpSpPr>
          <p:sp>
            <p:nvSpPr>
              <p:cNvPr id="44"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5"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6" name="Group 30"/>
          <p:cNvGrpSpPr/>
          <p:nvPr/>
        </p:nvGrpSpPr>
        <p:grpSpPr>
          <a:xfrm>
            <a:off x="1268135" y="3513115"/>
            <a:ext cx="685762" cy="685762"/>
            <a:chOff x="1253782" y="4684221"/>
            <a:chExt cx="914400" cy="914400"/>
          </a:xfrm>
        </p:grpSpPr>
        <p:sp>
          <p:nvSpPr>
            <p:cNvPr id="47" name="Rounded Rectangle 6"/>
            <p:cNvSpPr/>
            <p:nvPr/>
          </p:nvSpPr>
          <p:spPr>
            <a:xfrm>
              <a:off x="1253782" y="4684221"/>
              <a:ext cx="914400" cy="914400"/>
            </a:xfrm>
            <a:prstGeom prst="roundRect">
              <a:avLst/>
            </a:prstGeom>
            <a:solidFill>
              <a:srgbClr val="404585"/>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grpSp>
          <p:nvGrpSpPr>
            <p:cNvPr id="48" name="Group 86"/>
            <p:cNvGrpSpPr/>
            <p:nvPr/>
          </p:nvGrpSpPr>
          <p:grpSpPr>
            <a:xfrm>
              <a:off x="1485953" y="4909249"/>
              <a:ext cx="464344" cy="464344"/>
              <a:chOff x="4439444" y="1652588"/>
              <a:chExt cx="464344" cy="464344"/>
            </a:xfrm>
            <a:solidFill>
              <a:schemeClr val="bg2"/>
            </a:solidFill>
          </p:grpSpPr>
          <p:sp>
            <p:nvSpPr>
              <p:cNvPr id="49"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50"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sp>
            <p:nvSpPr>
              <p:cNvPr id="51"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w="12700">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171441" hangingPunct="0"/>
                <a:endParaRPr lang="en-US">
                  <a:sym typeface="Gill Sans" charset="0"/>
                </a:endParaRPr>
              </a:p>
            </p:txBody>
          </p:sp>
        </p:grpSp>
      </p:grpSp>
      <p:sp>
        <p:nvSpPr>
          <p:cNvPr id="52" name="Text Placeholder 7"/>
          <p:cNvSpPr txBox="1">
            <a:spLocks/>
          </p:cNvSpPr>
          <p:nvPr/>
        </p:nvSpPr>
        <p:spPr>
          <a:xfrm>
            <a:off x="2171769" y="1406687"/>
            <a:ext cx="163003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53" name="Text Placeholder 2"/>
          <p:cNvSpPr txBox="1">
            <a:spLocks/>
          </p:cNvSpPr>
          <p:nvPr/>
        </p:nvSpPr>
        <p:spPr>
          <a:xfrm>
            <a:off x="2171769" y="1680354"/>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4" name="Text Placeholder 7"/>
          <p:cNvSpPr txBox="1">
            <a:spLocks/>
          </p:cNvSpPr>
          <p:nvPr/>
        </p:nvSpPr>
        <p:spPr>
          <a:xfrm>
            <a:off x="2171769" y="2485493"/>
            <a:ext cx="163003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55" name="Text Placeholder 2"/>
          <p:cNvSpPr txBox="1">
            <a:spLocks/>
          </p:cNvSpPr>
          <p:nvPr/>
        </p:nvSpPr>
        <p:spPr>
          <a:xfrm>
            <a:off x="2171769" y="2759161"/>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6" name="Text Placeholder 7"/>
          <p:cNvSpPr txBox="1">
            <a:spLocks/>
          </p:cNvSpPr>
          <p:nvPr/>
        </p:nvSpPr>
        <p:spPr>
          <a:xfrm>
            <a:off x="2171769" y="3542133"/>
            <a:ext cx="163003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57" name="Text Placeholder 2"/>
          <p:cNvSpPr txBox="1">
            <a:spLocks/>
          </p:cNvSpPr>
          <p:nvPr/>
        </p:nvSpPr>
        <p:spPr>
          <a:xfrm>
            <a:off x="2171769" y="3815801"/>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8" name="Text Placeholder 7"/>
          <p:cNvSpPr txBox="1">
            <a:spLocks/>
          </p:cNvSpPr>
          <p:nvPr/>
        </p:nvSpPr>
        <p:spPr>
          <a:xfrm>
            <a:off x="6021486" y="1406687"/>
            <a:ext cx="163003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59" name="Text Placeholder 2"/>
          <p:cNvSpPr txBox="1">
            <a:spLocks/>
          </p:cNvSpPr>
          <p:nvPr/>
        </p:nvSpPr>
        <p:spPr>
          <a:xfrm>
            <a:off x="6021486" y="1680354"/>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0" name="Text Placeholder 7"/>
          <p:cNvSpPr txBox="1">
            <a:spLocks/>
          </p:cNvSpPr>
          <p:nvPr/>
        </p:nvSpPr>
        <p:spPr>
          <a:xfrm>
            <a:off x="6021486" y="2485493"/>
            <a:ext cx="163003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61" name="Text Placeholder 2"/>
          <p:cNvSpPr txBox="1">
            <a:spLocks/>
          </p:cNvSpPr>
          <p:nvPr/>
        </p:nvSpPr>
        <p:spPr>
          <a:xfrm>
            <a:off x="6021486" y="2759161"/>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2" name="Text Placeholder 7"/>
          <p:cNvSpPr txBox="1">
            <a:spLocks/>
          </p:cNvSpPr>
          <p:nvPr/>
        </p:nvSpPr>
        <p:spPr>
          <a:xfrm>
            <a:off x="6021486" y="3542133"/>
            <a:ext cx="1630034" cy="253755"/>
          </a:xfrm>
          <a:prstGeom prst="rect">
            <a:avLst/>
          </a:prstGeom>
        </p:spPr>
        <p:txBody>
          <a:bodyPr vert="horz" lIns="0" tIns="73860" rIns="0" bIns="7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38" b="0" dirty="0">
                <a:solidFill>
                  <a:schemeClr val="tx1">
                    <a:lumMod val="65000"/>
                    <a:lumOff val="35000"/>
                  </a:schemeClr>
                </a:solidFill>
                <a:ea typeface="微软雅黑" panose="020B0503020204020204" pitchFamily="34" charset="-122"/>
              </a:rPr>
              <a:t>请替换文字内容</a:t>
            </a:r>
          </a:p>
        </p:txBody>
      </p:sp>
      <p:sp>
        <p:nvSpPr>
          <p:cNvPr id="63" name="Text Placeholder 2"/>
          <p:cNvSpPr txBox="1">
            <a:spLocks/>
          </p:cNvSpPr>
          <p:nvPr/>
        </p:nvSpPr>
        <p:spPr>
          <a:xfrm>
            <a:off x="6021486" y="3815801"/>
            <a:ext cx="1630034" cy="41132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330668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par>
                                <p:cTn id="12" presetID="64" presetClass="path" presetSubtype="0" fill="hold" nodeType="withEffect">
                                  <p:stCondLst>
                                    <p:cond delay="0"/>
                                  </p:stCondLst>
                                  <p:childTnLst>
                                    <p:animMotion origin="layout" path="M -0.10139 0.21419 L 4.72222E-6 3.33333E-6 " pathEditMode="relative" rAng="0" ptsTypes="AA">
                                      <p:cBhvr>
                                        <p:cTn id="13" dur="750" fill="hold"/>
                                        <p:tgtEl>
                                          <p:spTgt spid="36"/>
                                        </p:tgtEl>
                                        <p:attrNameLst>
                                          <p:attrName>ppt_x</p:attrName>
                                          <p:attrName>ppt_y</p:attrName>
                                        </p:attrNameLst>
                                      </p:cBhvr>
                                      <p:rCtr x="5069" y="-10710"/>
                                    </p:animMotion>
                                  </p:childTnLst>
                                </p:cTn>
                              </p:par>
                              <p:par>
                                <p:cTn id="14" presetID="10" presetClass="entr" presetSubtype="0" fill="hold" nodeType="withEffect">
                                  <p:stCondLst>
                                    <p:cond delay="2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64" presetClass="path" presetSubtype="0" fill="hold" nodeType="withEffect">
                                  <p:stCondLst>
                                    <p:cond delay="250"/>
                                  </p:stCondLst>
                                  <p:childTnLst>
                                    <p:animMotion origin="layout" path="M -0.10139 0.21419 L 4.72222E-6 3.33333E-6 " pathEditMode="relative" rAng="0" ptsTypes="AA">
                                      <p:cBhvr>
                                        <p:cTn id="18" dur="750" fill="hold"/>
                                        <p:tgtEl>
                                          <p:spTgt spid="9"/>
                                        </p:tgtEl>
                                        <p:attrNameLst>
                                          <p:attrName>ppt_x</p:attrName>
                                          <p:attrName>ppt_y</p:attrName>
                                        </p:attrNameLst>
                                      </p:cBhvr>
                                      <p:rCtr x="5069" y="-10710"/>
                                    </p:animMotion>
                                  </p:childTnLst>
                                </p:cTn>
                              </p:par>
                              <p:par>
                                <p:cTn id="19" presetID="10" presetClass="entr" presetSubtype="0" fill="hold" nodeType="withEffect">
                                  <p:stCondLst>
                                    <p:cond delay="50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64" presetClass="path" presetSubtype="0" fill="hold" nodeType="withEffect">
                                  <p:stCondLst>
                                    <p:cond delay="500"/>
                                  </p:stCondLst>
                                  <p:childTnLst>
                                    <p:animMotion origin="layout" path="M -0.10139 0.21419 L 4.72222E-6 3.33333E-6 " pathEditMode="relative" rAng="0" ptsTypes="AA">
                                      <p:cBhvr>
                                        <p:cTn id="23" dur="750" fill="hold"/>
                                        <p:tgtEl>
                                          <p:spTgt spid="46"/>
                                        </p:tgtEl>
                                        <p:attrNameLst>
                                          <p:attrName>ppt_x</p:attrName>
                                          <p:attrName>ppt_y</p:attrName>
                                        </p:attrNameLst>
                                      </p:cBhvr>
                                      <p:rCtr x="5069" y="-10710"/>
                                    </p:animMotion>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wipe(left)">
                                      <p:cBhvr>
                                        <p:cTn id="27" dur="500"/>
                                        <p:tgtEl>
                                          <p:spTgt spid="5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wipe(left)">
                                      <p:cBhvr>
                                        <p:cTn id="30" dur="500"/>
                                        <p:tgtEl>
                                          <p:spTgt spid="53"/>
                                        </p:tgtEl>
                                      </p:cBhvr>
                                    </p:animEffect>
                                  </p:childTnLst>
                                </p:cTn>
                              </p:par>
                            </p:childTnLst>
                          </p:cTn>
                        </p:par>
                        <p:par>
                          <p:cTn id="31" fill="hold">
                            <p:stCondLst>
                              <p:cond delay="2250"/>
                            </p:stCondLst>
                            <p:childTnLst>
                              <p:par>
                                <p:cTn id="32" presetID="22" presetClass="entr" presetSubtype="8"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wipe(left)">
                                      <p:cBhvr>
                                        <p:cTn id="34" dur="500"/>
                                        <p:tgtEl>
                                          <p:spTgt spid="5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wipe(left)">
                                      <p:cBhvr>
                                        <p:cTn id="37" dur="500"/>
                                        <p:tgtEl>
                                          <p:spTgt spid="55"/>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500"/>
                                        <p:tgtEl>
                                          <p:spTgt spid="5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wipe(left)">
                                      <p:cBhvr>
                                        <p:cTn id="44" dur="500"/>
                                        <p:tgtEl>
                                          <p:spTgt spid="57"/>
                                        </p:tgtEl>
                                      </p:cBhvr>
                                    </p:animEffect>
                                  </p:childTnLst>
                                </p:cTn>
                              </p:par>
                            </p:childTnLst>
                          </p:cTn>
                        </p:par>
                        <p:par>
                          <p:cTn id="45" fill="hold">
                            <p:stCondLst>
                              <p:cond delay="3250"/>
                            </p:stCondLst>
                            <p:childTnLst>
                              <p:par>
                                <p:cTn id="46" presetID="10" presetClass="entr" presetSubtype="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500"/>
                                        <p:tgtEl>
                                          <p:spTgt spid="41"/>
                                        </p:tgtEl>
                                      </p:cBhvr>
                                    </p:animEffect>
                                  </p:childTnLst>
                                </p:cTn>
                              </p:par>
                              <p:par>
                                <p:cTn id="49" presetID="64" presetClass="path" presetSubtype="0" fill="hold" nodeType="withEffect">
                                  <p:stCondLst>
                                    <p:cond delay="0"/>
                                  </p:stCondLst>
                                  <p:childTnLst>
                                    <p:animMotion origin="layout" path="M -0.10139 0.21419 L 4.72222E-6 3.33333E-6 " pathEditMode="relative" rAng="0" ptsTypes="AA">
                                      <p:cBhvr>
                                        <p:cTn id="50" dur="750" fill="hold"/>
                                        <p:tgtEl>
                                          <p:spTgt spid="41"/>
                                        </p:tgtEl>
                                        <p:attrNameLst>
                                          <p:attrName>ppt_x</p:attrName>
                                          <p:attrName>ppt_y</p:attrName>
                                        </p:attrNameLst>
                                      </p:cBhvr>
                                      <p:rCtr x="5069" y="-10710"/>
                                    </p:animMotion>
                                  </p:childTnLst>
                                </p:cTn>
                              </p:par>
                              <p:par>
                                <p:cTn id="51" presetID="10" presetClass="entr" presetSubtype="0" fill="hold" nodeType="withEffect">
                                  <p:stCondLst>
                                    <p:cond delay="25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64" presetClass="path" presetSubtype="0" fill="hold" nodeType="withEffect">
                                  <p:stCondLst>
                                    <p:cond delay="250"/>
                                  </p:stCondLst>
                                  <p:childTnLst>
                                    <p:animMotion origin="layout" path="M -0.10139 0.21419 L 4.72222E-6 3.33333E-6 " pathEditMode="relative" rAng="0" ptsTypes="AA">
                                      <p:cBhvr>
                                        <p:cTn id="55" dur="750" fill="hold"/>
                                        <p:tgtEl>
                                          <p:spTgt spid="21"/>
                                        </p:tgtEl>
                                        <p:attrNameLst>
                                          <p:attrName>ppt_x</p:attrName>
                                          <p:attrName>ppt_y</p:attrName>
                                        </p:attrNameLst>
                                      </p:cBhvr>
                                      <p:rCtr x="5069" y="-10710"/>
                                    </p:animMotion>
                                  </p:childTnLst>
                                </p:cTn>
                              </p:par>
                              <p:par>
                                <p:cTn id="56" presetID="10" presetClass="entr" presetSubtype="0" fill="hold" nodeType="withEffect">
                                  <p:stCondLst>
                                    <p:cond delay="50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64" presetClass="path" presetSubtype="0" fill="hold" nodeType="withEffect">
                                  <p:stCondLst>
                                    <p:cond delay="500"/>
                                  </p:stCondLst>
                                  <p:childTnLst>
                                    <p:animMotion origin="layout" path="M -0.10139 0.21419 L 4.72222E-6 3.33333E-6 " pathEditMode="relative" rAng="0" ptsTypes="AA">
                                      <p:cBhvr>
                                        <p:cTn id="60" dur="750" fill="hold"/>
                                        <p:tgtEl>
                                          <p:spTgt spid="30"/>
                                        </p:tgtEl>
                                        <p:attrNameLst>
                                          <p:attrName>ppt_x</p:attrName>
                                          <p:attrName>ppt_y</p:attrName>
                                        </p:attrNameLst>
                                      </p:cBhvr>
                                      <p:rCtr x="5069" y="-10710"/>
                                    </p:animMotion>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wipe(left)">
                                      <p:cBhvr>
                                        <p:cTn id="64" dur="500"/>
                                        <p:tgtEl>
                                          <p:spTgt spid="5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ipe(left)">
                                      <p:cBhvr>
                                        <p:cTn id="67" dur="500"/>
                                        <p:tgtEl>
                                          <p:spTgt spid="59"/>
                                        </p:tgtEl>
                                      </p:cBhvr>
                                    </p:animEffect>
                                  </p:childTnLst>
                                </p:cTn>
                              </p:par>
                            </p:childTnLst>
                          </p:cTn>
                        </p:par>
                        <p:par>
                          <p:cTn id="68" fill="hold">
                            <p:stCondLst>
                              <p:cond delay="5000"/>
                            </p:stCondLst>
                            <p:childTnLst>
                              <p:par>
                                <p:cTn id="69" presetID="22" presetClass="entr" presetSubtype="8" fill="hold" grpId="0"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left)">
                                      <p:cBhvr>
                                        <p:cTn id="71" dur="500"/>
                                        <p:tgtEl>
                                          <p:spTgt spid="6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61"/>
                                        </p:tgtEl>
                                        <p:attrNameLst>
                                          <p:attrName>style.visibility</p:attrName>
                                        </p:attrNameLst>
                                      </p:cBhvr>
                                      <p:to>
                                        <p:strVal val="visible"/>
                                      </p:to>
                                    </p:set>
                                    <p:animEffect transition="in" filter="wipe(left)">
                                      <p:cBhvr>
                                        <p:cTn id="74" dur="500"/>
                                        <p:tgtEl>
                                          <p:spTgt spid="61"/>
                                        </p:tgtEl>
                                      </p:cBhvr>
                                    </p:animEffect>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wipe(left)">
                                      <p:cBhvr>
                                        <p:cTn id="78" dur="500"/>
                                        <p:tgtEl>
                                          <p:spTgt spid="62"/>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63"/>
                                        </p:tgtEl>
                                        <p:attrNameLst>
                                          <p:attrName>style.visibility</p:attrName>
                                        </p:attrNameLst>
                                      </p:cBhvr>
                                      <p:to>
                                        <p:strVal val="visible"/>
                                      </p:to>
                                    </p:set>
                                    <p:animEffect transition="in" filter="wipe(left)">
                                      <p:cBhvr>
                                        <p:cTn id="8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60" grpId="0"/>
      <p:bldP spid="61" grpId="0"/>
      <p:bldP spid="62" grpId="0"/>
      <p:bldP spid="6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63603" y="3757612"/>
            <a:ext cx="1987302" cy="1385888"/>
            <a:chOff x="6218370" y="4838701"/>
            <a:chExt cx="2895588" cy="2019300"/>
          </a:xfrm>
        </p:grpSpPr>
        <p:sp>
          <p:nvSpPr>
            <p:cNvPr id="5" name="等腰三角形 4"/>
            <p:cNvSpPr/>
            <p:nvPr/>
          </p:nvSpPr>
          <p:spPr>
            <a:xfrm>
              <a:off x="6793667" y="4838701"/>
              <a:ext cx="2320291" cy="200025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a:off x="6218370" y="5067301"/>
              <a:ext cx="2077208" cy="1790700"/>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 name="等腰三角形 6"/>
          <p:cNvSpPr/>
          <p:nvPr/>
        </p:nvSpPr>
        <p:spPr>
          <a:xfrm>
            <a:off x="7326421" y="4084529"/>
            <a:ext cx="1210426" cy="1043473"/>
          </a:xfrm>
          <a:prstGeom prst="triangle">
            <a:avLst/>
          </a:prstGeom>
          <a:noFill/>
          <a:ln w="1905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文本框 7"/>
          <p:cNvSpPr txBox="1"/>
          <p:nvPr/>
        </p:nvSpPr>
        <p:spPr>
          <a:xfrm>
            <a:off x="3612227" y="1890553"/>
            <a:ext cx="3842782" cy="761747"/>
          </a:xfrm>
          <a:prstGeom prst="rect">
            <a:avLst/>
          </a:prstGeom>
          <a:noFill/>
        </p:spPr>
        <p:txBody>
          <a:bodyPr wrap="square" rtlCol="0">
            <a:spAutoFit/>
          </a:bodyPr>
          <a:lstStyle/>
          <a:p>
            <a:pPr lvl="0" algn="dist"/>
            <a:r>
              <a:rPr lang="zh-CN" altLang="en-US" sz="4350" dirty="0" smtClean="0">
                <a:solidFill>
                  <a:srgbClr val="404585"/>
                </a:solidFill>
                <a:latin typeface="方正兰亭粗黑简体" panose="02000000000000000000" pitchFamily="2" charset="-122"/>
                <a:ea typeface="方正兰亭粗黑简体" panose="02000000000000000000" pitchFamily="2" charset="-122"/>
              </a:rPr>
              <a:t>单击添加标题</a:t>
            </a:r>
            <a:endParaRPr lang="zh-CN" altLang="en-US" sz="4350" dirty="0">
              <a:solidFill>
                <a:srgbClr val="404585"/>
              </a:solidFill>
              <a:latin typeface="方正兰亭粗黑简体" panose="02000000000000000000" pitchFamily="2" charset="-122"/>
              <a:ea typeface="方正兰亭粗黑简体" panose="02000000000000000000" pitchFamily="2" charset="-122"/>
            </a:endParaRPr>
          </a:p>
        </p:txBody>
      </p:sp>
      <p:pic>
        <p:nvPicPr>
          <p:cNvPr id="9" name="图片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 y="1785937"/>
            <a:ext cx="5071304" cy="3357563"/>
          </a:xfrm>
          <a:custGeom>
            <a:avLst/>
            <a:gdLst>
              <a:gd name="connsiteX0" fmla="*/ 0 w 7365980"/>
              <a:gd name="connsiteY0" fmla="*/ 0 h 4876800"/>
              <a:gd name="connsiteX1" fmla="*/ 7365980 w 7365980"/>
              <a:gd name="connsiteY1" fmla="*/ 0 h 4876800"/>
              <a:gd name="connsiteX2" fmla="*/ 7365980 w 7365980"/>
              <a:gd name="connsiteY2" fmla="*/ 4876800 h 4876800"/>
              <a:gd name="connsiteX3" fmla="*/ 0 w 7365980"/>
              <a:gd name="connsiteY3" fmla="*/ 4876800 h 4876800"/>
              <a:gd name="connsiteX4" fmla="*/ 0 w 7365980"/>
              <a:gd name="connsiteY4" fmla="*/ 0 h 48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5980" h="4876800">
                <a:moveTo>
                  <a:pt x="0" y="0"/>
                </a:moveTo>
                <a:lnTo>
                  <a:pt x="7365980" y="0"/>
                </a:lnTo>
                <a:lnTo>
                  <a:pt x="7365980" y="4876800"/>
                </a:lnTo>
                <a:lnTo>
                  <a:pt x="0" y="4876800"/>
                </a:lnTo>
                <a:lnTo>
                  <a:pt x="0" y="0"/>
                </a:lnTo>
                <a:close/>
              </a:path>
            </a:pathLst>
          </a:custGeom>
        </p:spPr>
      </p:pic>
      <p:sp>
        <p:nvSpPr>
          <p:cNvPr id="10" name="任意多边形 9"/>
          <p:cNvSpPr/>
          <p:nvPr/>
        </p:nvSpPr>
        <p:spPr>
          <a:xfrm>
            <a:off x="1843087" y="1357312"/>
            <a:ext cx="1678388" cy="1900238"/>
          </a:xfrm>
          <a:custGeom>
            <a:avLst/>
            <a:gdLst>
              <a:gd name="connsiteX0" fmla="*/ 0 w 2237850"/>
              <a:gd name="connsiteY0" fmla="*/ 0 h 2533650"/>
              <a:gd name="connsiteX1" fmla="*/ 2237850 w 2237850"/>
              <a:gd name="connsiteY1" fmla="*/ 0 h 2533650"/>
              <a:gd name="connsiteX2" fmla="*/ 2237850 w 2237850"/>
              <a:gd name="connsiteY2" fmla="*/ 666749 h 2533650"/>
              <a:gd name="connsiteX3" fmla="*/ 2148627 w 2237850"/>
              <a:gd name="connsiteY3" fmla="*/ 666749 h 2533650"/>
              <a:gd name="connsiteX4" fmla="*/ 2148627 w 2237850"/>
              <a:gd name="connsiteY4" fmla="*/ 89223 h 2533650"/>
              <a:gd name="connsiteX5" fmla="*/ 89223 w 2237850"/>
              <a:gd name="connsiteY5" fmla="*/ 89223 h 2533650"/>
              <a:gd name="connsiteX6" fmla="*/ 89223 w 2237850"/>
              <a:gd name="connsiteY6" fmla="*/ 2444427 h 2533650"/>
              <a:gd name="connsiteX7" fmla="*/ 2148627 w 2237850"/>
              <a:gd name="connsiteY7" fmla="*/ 2444427 h 2533650"/>
              <a:gd name="connsiteX8" fmla="*/ 2148627 w 2237850"/>
              <a:gd name="connsiteY8" fmla="*/ 1981136 h 2533650"/>
              <a:gd name="connsiteX9" fmla="*/ 2237850 w 2237850"/>
              <a:gd name="connsiteY9" fmla="*/ 1981136 h 2533650"/>
              <a:gd name="connsiteX10" fmla="*/ 2237850 w 2237850"/>
              <a:gd name="connsiteY10" fmla="*/ 2533650 h 2533650"/>
              <a:gd name="connsiteX11" fmla="*/ 0 w 2237850"/>
              <a:gd name="connsiteY11" fmla="*/ 2533650 h 2533650"/>
              <a:gd name="connsiteX12" fmla="*/ 0 w 2237850"/>
              <a:gd name="connsiteY12" fmla="*/ 0 h 253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37850" h="2533650">
                <a:moveTo>
                  <a:pt x="0" y="0"/>
                </a:moveTo>
                <a:lnTo>
                  <a:pt x="2237850" y="0"/>
                </a:lnTo>
                <a:lnTo>
                  <a:pt x="2237850" y="666749"/>
                </a:lnTo>
                <a:lnTo>
                  <a:pt x="2148627" y="666749"/>
                </a:lnTo>
                <a:lnTo>
                  <a:pt x="2148627" y="89223"/>
                </a:lnTo>
                <a:lnTo>
                  <a:pt x="89223" y="89223"/>
                </a:lnTo>
                <a:lnTo>
                  <a:pt x="89223" y="2444427"/>
                </a:lnTo>
                <a:lnTo>
                  <a:pt x="2148627" y="2444427"/>
                </a:lnTo>
                <a:lnTo>
                  <a:pt x="2148627" y="1981136"/>
                </a:lnTo>
                <a:lnTo>
                  <a:pt x="2237850" y="1981136"/>
                </a:lnTo>
                <a:lnTo>
                  <a:pt x="2237850" y="2533650"/>
                </a:lnTo>
                <a:lnTo>
                  <a:pt x="0" y="2533650"/>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11" name="文本框 10"/>
          <p:cNvSpPr txBox="1"/>
          <p:nvPr/>
        </p:nvSpPr>
        <p:spPr>
          <a:xfrm>
            <a:off x="3621488" y="2571658"/>
            <a:ext cx="3762083" cy="323165"/>
          </a:xfrm>
          <a:prstGeom prst="rect">
            <a:avLst/>
          </a:prstGeom>
          <a:noFill/>
        </p:spPr>
        <p:txBody>
          <a:bodyPr wrap="square" rtlCol="0">
            <a:spAutoFit/>
          </a:bodyPr>
          <a:lstStyle/>
          <a:p>
            <a:pPr algn="dist"/>
            <a:r>
              <a:rPr lang="en-US" altLang="zh-CN" sz="1500" dirty="0">
                <a:solidFill>
                  <a:srgbClr val="404585"/>
                </a:solidFill>
                <a:latin typeface="造字工房悦黑演示版常规体" pitchFamily="50" charset="-122"/>
                <a:ea typeface="造字工房悦黑演示版常规体" pitchFamily="50" charset="-122"/>
              </a:rPr>
              <a:t>CLICK TO ADD UP YOUR TITLE HERE</a:t>
            </a:r>
            <a:endParaRPr lang="zh-CN" altLang="en-US" sz="1500" dirty="0">
              <a:solidFill>
                <a:srgbClr val="404585"/>
              </a:solidFill>
              <a:latin typeface="造字工房悦黑演示版常规体" pitchFamily="50" charset="-122"/>
              <a:ea typeface="造字工房悦黑演示版常规体" pitchFamily="50" charset="-122"/>
            </a:endParaRPr>
          </a:p>
        </p:txBody>
      </p:sp>
      <p:sp>
        <p:nvSpPr>
          <p:cNvPr id="12" name="文本框 11"/>
          <p:cNvSpPr txBox="1"/>
          <p:nvPr/>
        </p:nvSpPr>
        <p:spPr>
          <a:xfrm>
            <a:off x="2271712" y="1329541"/>
            <a:ext cx="935438" cy="2008242"/>
          </a:xfrm>
          <a:prstGeom prst="rect">
            <a:avLst/>
          </a:prstGeom>
          <a:noFill/>
        </p:spPr>
        <p:txBody>
          <a:bodyPr wrap="square" rtlCol="0">
            <a:spAutoFit/>
          </a:bodyPr>
          <a:lstStyle/>
          <a:p>
            <a:r>
              <a:rPr lang="en-US" altLang="zh-CN" sz="12450" dirty="0" smtClean="0">
                <a:solidFill>
                  <a:srgbClr val="404585"/>
                </a:solidFill>
                <a:latin typeface="Impact" panose="020B0806030902050204" pitchFamily="34" charset="0"/>
              </a:rPr>
              <a:t>2</a:t>
            </a:r>
            <a:endParaRPr lang="zh-CN" altLang="en-US" sz="12450" dirty="0">
              <a:solidFill>
                <a:srgbClr val="404585"/>
              </a:solidFill>
              <a:latin typeface="Impact" panose="020B0806030902050204" pitchFamily="34" charset="0"/>
            </a:endParaRPr>
          </a:p>
        </p:txBody>
      </p:sp>
    </p:spTree>
    <p:extLst>
      <p:ext uri="{BB962C8B-B14F-4D97-AF65-F5344CB8AC3E}">
        <p14:creationId xmlns:p14="http://schemas.microsoft.com/office/powerpoint/2010/main" val="5424897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52" presetClass="entr" presetSubtype="0" fill="hold" grpId="0" nodeType="clickEffect">
                                  <p:stCondLst>
                                    <p:cond delay="0"/>
                                  </p:stCondLst>
                                  <p:iterate type="lt">
                                    <p:tmPct val="26000"/>
                                  </p:iterate>
                                  <p:childTnLst>
                                    <p:set>
                                      <p:cBhvr>
                                        <p:cTn id="33" dur="1" fill="hold">
                                          <p:stCondLst>
                                            <p:cond delay="0"/>
                                          </p:stCondLst>
                                        </p:cTn>
                                        <p:tgtEl>
                                          <p:spTgt spid="8"/>
                                        </p:tgtEl>
                                        <p:attrNameLst>
                                          <p:attrName>style.visibility</p:attrName>
                                        </p:attrNameLst>
                                      </p:cBhvr>
                                      <p:to>
                                        <p:strVal val="visible"/>
                                      </p:to>
                                    </p:set>
                                    <p:animScale>
                                      <p:cBhvr>
                                        <p:cTn id="3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8"/>
                                        </p:tgtEl>
                                        <p:attrNameLst>
                                          <p:attrName>ppt_x</p:attrName>
                                          <p:attrName>ppt_y</p:attrName>
                                        </p:attrNameLst>
                                      </p:cBhvr>
                                    </p:animMotion>
                                    <p:animEffect transition="in" filter="fade">
                                      <p:cBhvr>
                                        <p:cTn id="36" dur="1000"/>
                                        <p:tgtEl>
                                          <p:spTgt spid="8"/>
                                        </p:tgtEl>
                                      </p:cBhvr>
                                    </p:animEffect>
                                  </p:childTnLst>
                                </p:cTn>
                              </p:par>
                              <p:par>
                                <p:cTn id="37" presetID="52" presetClass="entr" presetSubtype="0" fill="hold" grpId="0" nodeType="withEffect">
                                  <p:stCondLst>
                                    <p:cond delay="0"/>
                                  </p:stCondLst>
                                  <p:iterate type="lt">
                                    <p:tmPct val="5417"/>
                                  </p:iterate>
                                  <p:childTnLst>
                                    <p:set>
                                      <p:cBhvr>
                                        <p:cTn id="38" dur="1" fill="hold">
                                          <p:stCondLst>
                                            <p:cond delay="0"/>
                                          </p:stCondLst>
                                        </p:cTn>
                                        <p:tgtEl>
                                          <p:spTgt spid="11"/>
                                        </p:tgtEl>
                                        <p:attrNameLst>
                                          <p:attrName>style.visibility</p:attrName>
                                        </p:attrNameLst>
                                      </p:cBhvr>
                                      <p:to>
                                        <p:strVal val="visible"/>
                                      </p:to>
                                    </p:set>
                                    <p:animScale>
                                      <p:cBhvr>
                                        <p:cTn id="3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1"/>
                                        </p:tgtEl>
                                        <p:attrNameLst>
                                          <p:attrName>ppt_x</p:attrName>
                                          <p:attrName>ppt_y</p:attrName>
                                        </p:attrNameLst>
                                      </p:cBhvr>
                                    </p:animMotion>
                                    <p:animEffect transition="in" filter="fade">
                                      <p:cBhvr>
                                        <p:cTn id="4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animBg="1"/>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4792" y="-64181"/>
            <a:ext cx="2800367" cy="1757762"/>
            <a:chOff x="-139723" y="-85574"/>
            <a:chExt cx="3733823" cy="2343682"/>
          </a:xfrm>
        </p:grpSpPr>
        <p:sp>
          <p:nvSpPr>
            <p:cNvPr id="5" name="等腰三角形 4"/>
            <p:cNvSpPr/>
            <p:nvPr/>
          </p:nvSpPr>
          <p:spPr>
            <a:xfrm rot="10800000">
              <a:off x="986266" y="7437"/>
              <a:ext cx="730501" cy="629742"/>
            </a:xfrm>
            <a:prstGeom prst="triangle">
              <a:avLst/>
            </a:prstGeom>
            <a:solidFill>
              <a:srgbClr val="F0CDE4"/>
            </a:solidFill>
            <a:ln w="38100">
              <a:solidFill>
                <a:srgbClr val="F0CD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1243918" y="1440"/>
              <a:ext cx="653970" cy="563769"/>
            </a:xfrm>
            <a:prstGeom prst="triangle">
              <a:avLst/>
            </a:prstGeom>
            <a:noFill/>
            <a:ln w="19050">
              <a:solidFill>
                <a:srgbClr val="979F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rcRect l="11837" t="11938" b="5523"/>
            <a:stretch>
              <a:fillRect/>
            </a:stretch>
          </p:blipFill>
          <p:spPr>
            <a:xfrm rot="21199914">
              <a:off x="-139723" y="-85574"/>
              <a:ext cx="1703670" cy="2343682"/>
            </a:xfrm>
            <a:custGeom>
              <a:avLst/>
              <a:gdLst>
                <a:gd name="connsiteX0" fmla="*/ 5411369 w 5411369"/>
                <a:gd name="connsiteY0" fmla="*/ 7444244 h 7444244"/>
                <a:gd name="connsiteX1" fmla="*/ 0 w 5411369"/>
                <a:gd name="connsiteY1" fmla="*/ 6811608 h 7444244"/>
                <a:gd name="connsiteX2" fmla="*/ 796335 w 5411369"/>
                <a:gd name="connsiteY2" fmla="*/ 0 h 7444244"/>
                <a:gd name="connsiteX3" fmla="*/ 5411369 w 5411369"/>
                <a:gd name="connsiteY3" fmla="*/ 539537 h 7444244"/>
                <a:gd name="connsiteX4" fmla="*/ 5411369 w 5411369"/>
                <a:gd name="connsiteY4" fmla="*/ 7444244 h 7444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11369" h="7444244">
                  <a:moveTo>
                    <a:pt x="5411369" y="7444244"/>
                  </a:moveTo>
                  <a:lnTo>
                    <a:pt x="0" y="6811608"/>
                  </a:lnTo>
                  <a:lnTo>
                    <a:pt x="796335" y="0"/>
                  </a:lnTo>
                  <a:lnTo>
                    <a:pt x="5411369" y="539537"/>
                  </a:lnTo>
                  <a:lnTo>
                    <a:pt x="5411369" y="7444244"/>
                  </a:lnTo>
                  <a:close/>
                </a:path>
              </a:pathLst>
            </a:custGeom>
          </p:spPr>
        </p:pic>
        <p:sp>
          <p:nvSpPr>
            <p:cNvPr id="8" name="文本框 26"/>
            <p:cNvSpPr>
              <a:spLocks noChangeArrowheads="1"/>
            </p:cNvSpPr>
            <p:nvPr/>
          </p:nvSpPr>
          <p:spPr bwMode="auto">
            <a:xfrm>
              <a:off x="808530" y="559567"/>
              <a:ext cx="2785570" cy="523220"/>
            </a:xfrm>
            <a:prstGeom prst="rect">
              <a:avLst/>
            </a:prstGeom>
            <a:noFill/>
            <a:ln w="9525">
              <a:noFill/>
              <a:miter lim="800000"/>
            </a:ln>
          </p:spPr>
          <p:txBody>
            <a:bodyPr wrap="square" lIns="68580" tIns="34290" rIns="68580" bIns="34290">
              <a:spAutoFit/>
            </a:bodyPr>
            <a:lstStyle/>
            <a:p>
              <a:pPr algn="dist"/>
              <a:r>
                <a:rPr lang="zh-CN" altLang="en-US" sz="2100" b="1" dirty="0" smtClean="0">
                  <a:solidFill>
                    <a:srgbClr val="404040"/>
                  </a:solidFill>
                  <a:latin typeface="华文细黑" panose="02010600040101010101" pitchFamily="2" charset="-122"/>
                  <a:ea typeface="华文细黑" panose="02010600040101010101" pitchFamily="2" charset="-122"/>
                  <a:sym typeface="宋体" panose="02010600030101010101" pitchFamily="2" charset="-122"/>
                </a:rPr>
                <a:t>添加标题</a:t>
              </a:r>
              <a:endParaRPr lang="zh-CN" altLang="en-US" sz="2100" b="1" dirty="0">
                <a:solidFill>
                  <a:srgbClr val="404040"/>
                </a:solidFill>
                <a:latin typeface="华文细黑" panose="02010600040101010101" pitchFamily="2" charset="-122"/>
                <a:ea typeface="华文细黑" panose="02010600040101010101" pitchFamily="2" charset="-122"/>
                <a:sym typeface="宋体" panose="02010600030101010101" pitchFamily="2" charset="-122"/>
              </a:endParaRPr>
            </a:p>
          </p:txBody>
        </p:sp>
      </p:grpSp>
      <p:sp>
        <p:nvSpPr>
          <p:cNvPr id="9" name="矩形 8"/>
          <p:cNvSpPr/>
          <p:nvPr/>
        </p:nvSpPr>
        <p:spPr>
          <a:xfrm>
            <a:off x="567779" y="1176418"/>
            <a:ext cx="8015096" cy="646323"/>
          </a:xfrm>
          <a:prstGeom prst="rect">
            <a:avLst/>
          </a:prstGeom>
        </p:spPr>
        <p:txBody>
          <a:bodyPr wrap="square" lIns="91431" tIns="45716" rIns="91431" bIns="45716">
            <a:spAutoFit/>
          </a:bodyPr>
          <a:lstStyle/>
          <a:p>
            <a:pPr>
              <a:lnSpc>
                <a:spcPct val="150000"/>
              </a:lnSpc>
              <a:spcBef>
                <a:spcPts val="600"/>
              </a:spcBef>
              <a:spcAft>
                <a:spcPts val="600"/>
              </a:spcAft>
              <a:defRPr/>
            </a:pPr>
            <a:r>
              <a:rPr lang="zh-CN" altLang="en-US" sz="1200"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7797" y="2106430"/>
            <a:ext cx="5302830" cy="2419988"/>
          </a:xfrm>
          <a:prstGeom prst="rect">
            <a:avLst/>
          </a:prstGeom>
        </p:spPr>
      </p:pic>
      <p:grpSp>
        <p:nvGrpSpPr>
          <p:cNvPr id="11" name="组合 10"/>
          <p:cNvGrpSpPr/>
          <p:nvPr/>
        </p:nvGrpSpPr>
        <p:grpSpPr>
          <a:xfrm>
            <a:off x="6120051" y="2139702"/>
            <a:ext cx="414462" cy="414516"/>
            <a:chOff x="3543574" y="4265651"/>
            <a:chExt cx="414516" cy="414516"/>
          </a:xfrm>
        </p:grpSpPr>
        <p:sp>
          <p:nvSpPr>
            <p:cNvPr id="12" name="椭圆 11"/>
            <p:cNvSpPr/>
            <p:nvPr/>
          </p:nvSpPr>
          <p:spPr>
            <a:xfrm>
              <a:off x="3543574" y="4265651"/>
              <a:ext cx="414516" cy="414516"/>
            </a:xfrm>
            <a:prstGeom prst="ellipse">
              <a:avLst/>
            </a:prstGeom>
            <a:solidFill>
              <a:srgbClr val="404585"/>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13">
                <a:solidFill>
                  <a:schemeClr val="tx1">
                    <a:lumMod val="50000"/>
                    <a:lumOff val="50000"/>
                  </a:schemeClr>
                </a:solidFill>
                <a:latin typeface="Calibri"/>
                <a:ea typeface="宋体" panose="02010600030101010101" pitchFamily="2" charset="-122"/>
              </a:endParaRPr>
            </a:p>
          </p:txBody>
        </p:sp>
        <p:grpSp>
          <p:nvGrpSpPr>
            <p:cNvPr id="13" name="组合 12"/>
            <p:cNvGrpSpPr/>
            <p:nvPr/>
          </p:nvGrpSpPr>
          <p:grpSpPr>
            <a:xfrm>
              <a:off x="3629640" y="4325788"/>
              <a:ext cx="259976" cy="261734"/>
              <a:chOff x="5042691" y="2273922"/>
              <a:chExt cx="702937" cy="707690"/>
            </a:xfrm>
            <a:solidFill>
              <a:schemeClr val="bg1"/>
            </a:solidFill>
          </p:grpSpPr>
          <p:sp>
            <p:nvSpPr>
              <p:cNvPr id="1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1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grpSp>
      </p:grpSp>
      <p:grpSp>
        <p:nvGrpSpPr>
          <p:cNvPr id="16" name="组合 15"/>
          <p:cNvGrpSpPr/>
          <p:nvPr/>
        </p:nvGrpSpPr>
        <p:grpSpPr>
          <a:xfrm>
            <a:off x="6120051" y="2805306"/>
            <a:ext cx="414462" cy="414516"/>
            <a:chOff x="4102125" y="4265651"/>
            <a:chExt cx="414516" cy="414516"/>
          </a:xfrm>
        </p:grpSpPr>
        <p:sp>
          <p:nvSpPr>
            <p:cNvPr id="17" name="椭圆 16"/>
            <p:cNvSpPr/>
            <p:nvPr/>
          </p:nvSpPr>
          <p:spPr>
            <a:xfrm>
              <a:off x="4102125" y="4265651"/>
              <a:ext cx="414516" cy="414516"/>
            </a:xfrm>
            <a:prstGeom prst="ellipse">
              <a:avLst/>
            </a:prstGeom>
            <a:solidFill>
              <a:srgbClr val="404585"/>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13">
                <a:solidFill>
                  <a:schemeClr val="tx1">
                    <a:lumMod val="50000"/>
                    <a:lumOff val="50000"/>
                  </a:schemeClr>
                </a:solidFill>
                <a:latin typeface="Calibri"/>
                <a:ea typeface="宋体" panose="02010600030101010101" pitchFamily="2" charset="-122"/>
              </a:endParaRPr>
            </a:p>
          </p:txBody>
        </p:sp>
        <p:grpSp>
          <p:nvGrpSpPr>
            <p:cNvPr id="18" name="组合 17"/>
            <p:cNvGrpSpPr/>
            <p:nvPr/>
          </p:nvGrpSpPr>
          <p:grpSpPr>
            <a:xfrm>
              <a:off x="4199233" y="4358783"/>
              <a:ext cx="238761" cy="198211"/>
              <a:chOff x="3132963" y="3140191"/>
              <a:chExt cx="645573" cy="535933"/>
            </a:xfrm>
            <a:solidFill>
              <a:schemeClr val="bg1"/>
            </a:solidFill>
          </p:grpSpPr>
          <p:sp>
            <p:nvSpPr>
              <p:cNvPr id="19"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0"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1"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2"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3"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4"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grpSp>
      </p:grpSp>
      <p:grpSp>
        <p:nvGrpSpPr>
          <p:cNvPr id="25" name="组合 24"/>
          <p:cNvGrpSpPr/>
          <p:nvPr/>
        </p:nvGrpSpPr>
        <p:grpSpPr>
          <a:xfrm>
            <a:off x="6120051" y="4101450"/>
            <a:ext cx="414462" cy="414516"/>
            <a:chOff x="5181486" y="4265651"/>
            <a:chExt cx="414516" cy="414516"/>
          </a:xfrm>
        </p:grpSpPr>
        <p:sp>
          <p:nvSpPr>
            <p:cNvPr id="26" name="椭圆 25"/>
            <p:cNvSpPr/>
            <p:nvPr/>
          </p:nvSpPr>
          <p:spPr>
            <a:xfrm>
              <a:off x="5181486" y="4265651"/>
              <a:ext cx="414516" cy="414516"/>
            </a:xfrm>
            <a:prstGeom prst="ellipse">
              <a:avLst/>
            </a:prstGeom>
            <a:solidFill>
              <a:srgbClr val="404585"/>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13">
                <a:solidFill>
                  <a:schemeClr val="tx1">
                    <a:lumMod val="50000"/>
                    <a:lumOff val="50000"/>
                  </a:schemeClr>
                </a:solidFill>
                <a:latin typeface="Calibri"/>
                <a:ea typeface="宋体" panose="02010600030101010101" pitchFamily="2" charset="-122"/>
              </a:endParaRPr>
            </a:p>
          </p:txBody>
        </p:sp>
        <p:grpSp>
          <p:nvGrpSpPr>
            <p:cNvPr id="27" name="组合 26"/>
            <p:cNvGrpSpPr/>
            <p:nvPr/>
          </p:nvGrpSpPr>
          <p:grpSpPr>
            <a:xfrm>
              <a:off x="5287222" y="4375239"/>
              <a:ext cx="253419" cy="172633"/>
              <a:chOff x="4895160" y="4287159"/>
              <a:chExt cx="571418" cy="389258"/>
            </a:xfrm>
            <a:solidFill>
              <a:schemeClr val="bg1"/>
            </a:solidFill>
          </p:grpSpPr>
          <p:sp>
            <p:nvSpPr>
              <p:cNvPr id="28"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9"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0"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1"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2"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3"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4"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5"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6"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grpSp>
      </p:grpSp>
      <p:grpSp>
        <p:nvGrpSpPr>
          <p:cNvPr id="37" name="组合 36"/>
          <p:cNvGrpSpPr/>
          <p:nvPr/>
        </p:nvGrpSpPr>
        <p:grpSpPr>
          <a:xfrm>
            <a:off x="6120051" y="3453378"/>
            <a:ext cx="414462" cy="414516"/>
            <a:chOff x="4626437" y="4265651"/>
            <a:chExt cx="414516" cy="414516"/>
          </a:xfrm>
        </p:grpSpPr>
        <p:sp>
          <p:nvSpPr>
            <p:cNvPr id="38" name="椭圆 37"/>
            <p:cNvSpPr/>
            <p:nvPr/>
          </p:nvSpPr>
          <p:spPr>
            <a:xfrm>
              <a:off x="4626437" y="4265651"/>
              <a:ext cx="414516" cy="414516"/>
            </a:xfrm>
            <a:prstGeom prst="ellipse">
              <a:avLst/>
            </a:prstGeom>
            <a:solidFill>
              <a:srgbClr val="404585"/>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13">
                <a:solidFill>
                  <a:schemeClr val="tx1">
                    <a:lumMod val="50000"/>
                    <a:lumOff val="50000"/>
                  </a:schemeClr>
                </a:solidFill>
                <a:latin typeface="Calibri"/>
                <a:ea typeface="宋体" panose="02010600030101010101" pitchFamily="2" charset="-122"/>
              </a:endParaRPr>
            </a:p>
          </p:txBody>
        </p:sp>
        <p:grpSp>
          <p:nvGrpSpPr>
            <p:cNvPr id="39" name="组合 38"/>
            <p:cNvGrpSpPr/>
            <p:nvPr/>
          </p:nvGrpSpPr>
          <p:grpSpPr>
            <a:xfrm>
              <a:off x="4710891" y="4356960"/>
              <a:ext cx="232896" cy="199705"/>
              <a:chOff x="3546346" y="2339026"/>
              <a:chExt cx="897787" cy="769842"/>
            </a:xfrm>
            <a:solidFill>
              <a:schemeClr val="bg1"/>
            </a:solidFill>
          </p:grpSpPr>
          <p:sp>
            <p:nvSpPr>
              <p:cNvPr id="40"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41"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42"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43"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44"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45"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46"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grpSp>
      </p:grpSp>
      <p:sp>
        <p:nvSpPr>
          <p:cNvPr id="47" name="Content Placeholder 2"/>
          <p:cNvSpPr txBox="1">
            <a:spLocks/>
          </p:cNvSpPr>
          <p:nvPr/>
        </p:nvSpPr>
        <p:spPr>
          <a:xfrm>
            <a:off x="6700800" y="2126181"/>
            <a:ext cx="1975123" cy="432048"/>
          </a:xfrm>
          <a:prstGeom prst="rect">
            <a:avLst/>
          </a:prstGeom>
        </p:spPr>
        <p:txBody>
          <a:bodyPr vert="horz" lIns="91431" tIns="45716" rIns="91431"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25"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125" dirty="0">
              <a:solidFill>
                <a:schemeClr val="tx1">
                  <a:lumMod val="50000"/>
                  <a:lumOff val="50000"/>
                </a:schemeClr>
              </a:solidFill>
              <a:latin typeface="微软雅黑" pitchFamily="34" charset="-122"/>
              <a:ea typeface="微软雅黑" panose="020B0503020204020204" pitchFamily="34" charset="-122"/>
            </a:endParaRPr>
          </a:p>
        </p:txBody>
      </p:sp>
      <p:sp>
        <p:nvSpPr>
          <p:cNvPr id="48" name="Content Placeholder 2"/>
          <p:cNvSpPr txBox="1">
            <a:spLocks/>
          </p:cNvSpPr>
          <p:nvPr/>
        </p:nvSpPr>
        <p:spPr>
          <a:xfrm>
            <a:off x="6700800" y="2763774"/>
            <a:ext cx="1975123" cy="432048"/>
          </a:xfrm>
          <a:prstGeom prst="rect">
            <a:avLst/>
          </a:prstGeom>
        </p:spPr>
        <p:txBody>
          <a:bodyPr vert="horz" lIns="91431" tIns="45716" rIns="91431"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25"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125" dirty="0">
              <a:solidFill>
                <a:schemeClr val="tx1">
                  <a:lumMod val="50000"/>
                  <a:lumOff val="50000"/>
                </a:schemeClr>
              </a:solidFill>
              <a:latin typeface="微软雅黑" pitchFamily="34" charset="-122"/>
              <a:ea typeface="微软雅黑" panose="020B0503020204020204" pitchFamily="34" charset="-122"/>
            </a:endParaRPr>
          </a:p>
        </p:txBody>
      </p:sp>
      <p:sp>
        <p:nvSpPr>
          <p:cNvPr id="49" name="Content Placeholder 2"/>
          <p:cNvSpPr txBox="1">
            <a:spLocks/>
          </p:cNvSpPr>
          <p:nvPr/>
        </p:nvSpPr>
        <p:spPr>
          <a:xfrm>
            <a:off x="6700800" y="3439857"/>
            <a:ext cx="1975123" cy="432048"/>
          </a:xfrm>
          <a:prstGeom prst="rect">
            <a:avLst/>
          </a:prstGeom>
        </p:spPr>
        <p:txBody>
          <a:bodyPr vert="horz" lIns="91431" tIns="45716" rIns="91431"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25"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125" dirty="0">
              <a:solidFill>
                <a:schemeClr val="tx1">
                  <a:lumMod val="50000"/>
                  <a:lumOff val="50000"/>
                </a:schemeClr>
              </a:solidFill>
              <a:latin typeface="微软雅黑" pitchFamily="34" charset="-122"/>
              <a:ea typeface="微软雅黑" panose="020B0503020204020204" pitchFamily="34" charset="-122"/>
            </a:endParaRPr>
          </a:p>
        </p:txBody>
      </p:sp>
      <p:sp>
        <p:nvSpPr>
          <p:cNvPr id="50" name="Content Placeholder 2"/>
          <p:cNvSpPr txBox="1">
            <a:spLocks/>
          </p:cNvSpPr>
          <p:nvPr/>
        </p:nvSpPr>
        <p:spPr>
          <a:xfrm>
            <a:off x="6700800" y="4083918"/>
            <a:ext cx="1975123" cy="432048"/>
          </a:xfrm>
          <a:prstGeom prst="rect">
            <a:avLst/>
          </a:prstGeom>
        </p:spPr>
        <p:txBody>
          <a:bodyPr vert="horz" lIns="91431" tIns="45716" rIns="91431"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25"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125" dirty="0">
              <a:solidFill>
                <a:schemeClr val="tx1">
                  <a:lumMod val="50000"/>
                  <a:lumOff val="50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40199806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iterate type="lt">
                                    <p:tmPct val="8000"/>
                                  </p:iterate>
                                  <p:childTnLst>
                                    <p:set>
                                      <p:cBhvr>
                                        <p:cTn id="10" dur="1" fill="hold">
                                          <p:stCondLst>
                                            <p:cond delay="0"/>
                                          </p:stCondLst>
                                        </p:cTn>
                                        <p:tgtEl>
                                          <p:spTgt spid="9"/>
                                        </p:tgtEl>
                                        <p:attrNameLst>
                                          <p:attrName>style.visibility</p:attrName>
                                        </p:attrNameLst>
                                      </p:cBhvr>
                                      <p:to>
                                        <p:strVal val="visible"/>
                                      </p:to>
                                    </p:set>
                                    <p:animEffect transition="in" filter="wipe(left)">
                                      <p:cBhvr>
                                        <p:cTn id="11" dur="300"/>
                                        <p:tgtEl>
                                          <p:spTgt spid="9"/>
                                        </p:tgtEl>
                                      </p:cBhvr>
                                    </p:animEffect>
                                  </p:childTnLst>
                                </p:cTn>
                              </p:par>
                            </p:childTnLst>
                          </p:cTn>
                        </p:par>
                        <p:par>
                          <p:cTn id="12" fill="hold">
                            <p:stCondLst>
                              <p:cond delay="3080"/>
                            </p:stCondLst>
                            <p:childTnLst>
                              <p:par>
                                <p:cTn id="13" presetID="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3580"/>
                            </p:stCondLst>
                            <p:childTnLst>
                              <p:par>
                                <p:cTn id="18" presetID="53" presetClass="entr" presetSubtype="16"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53" presetClass="entr" presetSubtype="16" fill="hold" nodeType="withEffect">
                                  <p:stCondLst>
                                    <p:cond delay="3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par>
                                <p:cTn id="28" presetID="53" presetClass="entr" presetSubtype="16" fill="hold" nodeType="withEffect">
                                  <p:stCondLst>
                                    <p:cond delay="600"/>
                                  </p:stCondLst>
                                  <p:childTnLst>
                                    <p:set>
                                      <p:cBhvr>
                                        <p:cTn id="29" dur="1" fill="hold">
                                          <p:stCondLst>
                                            <p:cond delay="0"/>
                                          </p:stCondLst>
                                        </p:cTn>
                                        <p:tgtEl>
                                          <p:spTgt spid="37"/>
                                        </p:tgtEl>
                                        <p:attrNameLst>
                                          <p:attrName>style.visibility</p:attrName>
                                        </p:attrNameLst>
                                      </p:cBhvr>
                                      <p:to>
                                        <p:strVal val="visible"/>
                                      </p:to>
                                    </p:set>
                                    <p:anim calcmode="lin" valueType="num">
                                      <p:cBhvr>
                                        <p:cTn id="30" dur="500" fill="hold"/>
                                        <p:tgtEl>
                                          <p:spTgt spid="37"/>
                                        </p:tgtEl>
                                        <p:attrNameLst>
                                          <p:attrName>ppt_w</p:attrName>
                                        </p:attrNameLst>
                                      </p:cBhvr>
                                      <p:tavLst>
                                        <p:tav tm="0">
                                          <p:val>
                                            <p:fltVal val="0"/>
                                          </p:val>
                                        </p:tav>
                                        <p:tav tm="100000">
                                          <p:val>
                                            <p:strVal val="#ppt_w"/>
                                          </p:val>
                                        </p:tav>
                                      </p:tavLst>
                                    </p:anim>
                                    <p:anim calcmode="lin" valueType="num">
                                      <p:cBhvr>
                                        <p:cTn id="31" dur="500" fill="hold"/>
                                        <p:tgtEl>
                                          <p:spTgt spid="37"/>
                                        </p:tgtEl>
                                        <p:attrNameLst>
                                          <p:attrName>ppt_h</p:attrName>
                                        </p:attrNameLst>
                                      </p:cBhvr>
                                      <p:tavLst>
                                        <p:tav tm="0">
                                          <p:val>
                                            <p:fltVal val="0"/>
                                          </p:val>
                                        </p:tav>
                                        <p:tav tm="100000">
                                          <p:val>
                                            <p:strVal val="#ppt_h"/>
                                          </p:val>
                                        </p:tav>
                                      </p:tavLst>
                                    </p:anim>
                                    <p:animEffect transition="in" filter="fade">
                                      <p:cBhvr>
                                        <p:cTn id="32" dur="500"/>
                                        <p:tgtEl>
                                          <p:spTgt spid="37"/>
                                        </p:tgtEl>
                                      </p:cBhvr>
                                    </p:animEffect>
                                  </p:childTnLst>
                                </p:cTn>
                              </p:par>
                              <p:par>
                                <p:cTn id="33" presetID="53" presetClass="entr" presetSubtype="16" fill="hold" nodeType="withEffect">
                                  <p:stCondLst>
                                    <p:cond delay="90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childTnLst>
                                </p:cTn>
                              </p:par>
                            </p:childTnLst>
                          </p:cTn>
                        </p:par>
                        <p:par>
                          <p:cTn id="38" fill="hold">
                            <p:stCondLst>
                              <p:cond delay="4980"/>
                            </p:stCondLst>
                            <p:childTnLst>
                              <p:par>
                                <p:cTn id="39" presetID="2" presetClass="entr" presetSubtype="2" fill="hold" grpId="0" nodeType="after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500" fill="hold"/>
                                        <p:tgtEl>
                                          <p:spTgt spid="47"/>
                                        </p:tgtEl>
                                        <p:attrNameLst>
                                          <p:attrName>ppt_x</p:attrName>
                                        </p:attrNameLst>
                                      </p:cBhvr>
                                      <p:tavLst>
                                        <p:tav tm="0">
                                          <p:val>
                                            <p:strVal val="1+#ppt_w/2"/>
                                          </p:val>
                                        </p:tav>
                                        <p:tav tm="100000">
                                          <p:val>
                                            <p:strVal val="#ppt_x"/>
                                          </p:val>
                                        </p:tav>
                                      </p:tavLst>
                                    </p:anim>
                                    <p:anim calcmode="lin" valueType="num">
                                      <p:cBhvr additive="base">
                                        <p:cTn id="42" dur="500" fill="hold"/>
                                        <p:tgtEl>
                                          <p:spTgt spid="4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additive="base">
                                        <p:cTn id="45" dur="500" fill="hold"/>
                                        <p:tgtEl>
                                          <p:spTgt spid="48"/>
                                        </p:tgtEl>
                                        <p:attrNameLst>
                                          <p:attrName>ppt_x</p:attrName>
                                        </p:attrNameLst>
                                      </p:cBhvr>
                                      <p:tavLst>
                                        <p:tav tm="0">
                                          <p:val>
                                            <p:strVal val="1+#ppt_w/2"/>
                                          </p:val>
                                        </p:tav>
                                        <p:tav tm="100000">
                                          <p:val>
                                            <p:strVal val="#ppt_x"/>
                                          </p:val>
                                        </p:tav>
                                      </p:tavLst>
                                    </p:anim>
                                    <p:anim calcmode="lin" valueType="num">
                                      <p:cBhvr additive="base">
                                        <p:cTn id="46" dur="500" fill="hold"/>
                                        <p:tgtEl>
                                          <p:spTgt spid="4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additive="base">
                                        <p:cTn id="49" dur="500" fill="hold"/>
                                        <p:tgtEl>
                                          <p:spTgt spid="49"/>
                                        </p:tgtEl>
                                        <p:attrNameLst>
                                          <p:attrName>ppt_x</p:attrName>
                                        </p:attrNameLst>
                                      </p:cBhvr>
                                      <p:tavLst>
                                        <p:tav tm="0">
                                          <p:val>
                                            <p:strVal val="1+#ppt_w/2"/>
                                          </p:val>
                                        </p:tav>
                                        <p:tav tm="100000">
                                          <p:val>
                                            <p:strVal val="#ppt_x"/>
                                          </p:val>
                                        </p:tav>
                                      </p:tavLst>
                                    </p:anim>
                                    <p:anim calcmode="lin" valueType="num">
                                      <p:cBhvr additive="base">
                                        <p:cTn id="50" dur="500" fill="hold"/>
                                        <p:tgtEl>
                                          <p:spTgt spid="49"/>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additive="base">
                                        <p:cTn id="53" dur="500" fill="hold"/>
                                        <p:tgtEl>
                                          <p:spTgt spid="50"/>
                                        </p:tgtEl>
                                        <p:attrNameLst>
                                          <p:attrName>ppt_x</p:attrName>
                                        </p:attrNameLst>
                                      </p:cBhvr>
                                      <p:tavLst>
                                        <p:tav tm="0">
                                          <p:val>
                                            <p:strVal val="1+#ppt_w/2"/>
                                          </p:val>
                                        </p:tav>
                                        <p:tav tm="100000">
                                          <p:val>
                                            <p:strVal val="#ppt_x"/>
                                          </p:val>
                                        </p:tav>
                                      </p:tavLst>
                                    </p:anim>
                                    <p:anim calcmode="lin" valueType="num">
                                      <p:cBhvr additive="base">
                                        <p:cTn id="54"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7" grpId="0"/>
      <p:bldP spid="48" grpId="0"/>
      <p:bldP spid="49" grpId="0"/>
      <p:bldP spid="50"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TotalTime>
  <Words>3159</Words>
  <Application>Microsoft Office PowerPoint</Application>
  <PresentationFormat>全屏显示(16:9)</PresentationFormat>
  <Paragraphs>244</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水彩晕染</dc:title>
  <dc:creator>第一PPT</dc:creator>
  <cp:keywords>www.1ppt.com</cp:keywords>
  <dc:description>www.1ppt.com</dc:description>
  <cp:lastModifiedBy>Windows User</cp:lastModifiedBy>
  <cp:revision>12</cp:revision>
  <dcterms:created xsi:type="dcterms:W3CDTF">2016-12-27T02:38:48Z</dcterms:created>
  <dcterms:modified xsi:type="dcterms:W3CDTF">2018-08-23T23:34:21Z</dcterms:modified>
</cp:coreProperties>
</file>