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0" r:id="rId2"/>
  </p:sldMasterIdLst>
  <p:notesMasterIdLst>
    <p:notesMasterId r:id="rId33"/>
  </p:notesMasterIdLst>
  <p:sldIdLst>
    <p:sldId id="256" r:id="rId3"/>
    <p:sldId id="257" r:id="rId4"/>
    <p:sldId id="258" r:id="rId5"/>
    <p:sldId id="265" r:id="rId6"/>
    <p:sldId id="373" r:id="rId7"/>
    <p:sldId id="374" r:id="rId8"/>
    <p:sldId id="380" r:id="rId9"/>
    <p:sldId id="367" r:id="rId10"/>
    <p:sldId id="357" r:id="rId11"/>
    <p:sldId id="381" r:id="rId12"/>
    <p:sldId id="371" r:id="rId13"/>
    <p:sldId id="286" r:id="rId14"/>
    <p:sldId id="273" r:id="rId15"/>
    <p:sldId id="274" r:id="rId16"/>
    <p:sldId id="282" r:id="rId17"/>
    <p:sldId id="281" r:id="rId18"/>
    <p:sldId id="382" r:id="rId19"/>
    <p:sldId id="359" r:id="rId20"/>
    <p:sldId id="360" r:id="rId21"/>
    <p:sldId id="378" r:id="rId22"/>
    <p:sldId id="366" r:id="rId23"/>
    <p:sldId id="364" r:id="rId24"/>
    <p:sldId id="383" r:id="rId25"/>
    <p:sldId id="372" r:id="rId26"/>
    <p:sldId id="296" r:id="rId27"/>
    <p:sldId id="298" r:id="rId28"/>
    <p:sldId id="299" r:id="rId29"/>
    <p:sldId id="300" r:id="rId30"/>
    <p:sldId id="384" r:id="rId31"/>
    <p:sldId id="385" r:id="rId32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C54"/>
    <a:srgbClr val="0E1F32"/>
    <a:srgbClr val="2B8F94"/>
    <a:srgbClr val="CAB684"/>
    <a:srgbClr val="F6D88F"/>
    <a:srgbClr val="90316F"/>
    <a:srgbClr val="E5BE8B"/>
    <a:srgbClr val="AB4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57" d="100"/>
          <a:sy n="57" d="100"/>
        </p:scale>
        <p:origin x="-90" y="-1602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BB99F9-110D-44CD-A0D5-755B5CC837E5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37FDA-BEE9-452D-89F1-0B6E0B908A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852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4097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9020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3167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7329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6546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2314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4027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56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3672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2361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670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8897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2066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7134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27EFA-29CC-A246-980C-45E8B321909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052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661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27EFA-29CC-A246-980C-45E8B321909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470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1008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0905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7012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68306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021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804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510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4304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5922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9575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171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37FDA-BEE9-452D-89F1-0B6E0B908AD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959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8C4C0A4-776A-47D5-B2BF-A0EE5DF466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611F529A-7E84-4774-BA97-91148B32F7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8BC95FE-C578-4C46-8584-64402A160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7C6E9A8-DCF4-4B4D-A636-BD0579299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7F234BC-8099-4A33-89FF-CB458824D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97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150A80E-0D21-4C2B-A4F5-127B6B205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29D16A3C-DB48-4CF5-975B-5168798709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D24884F-4C47-42C5-B771-C6C88826F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79B31EE-DFFE-456C-8A6D-E06CFFAB4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9BF9CD5-22C0-4B2C-BBC3-FB16E8EE8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926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80F37312-916F-4FEE-91C9-6C3E585A2A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C33E8A1-DC84-4E18-9315-1BA185A61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FB827DE-C602-4351-B402-276FB1203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D68AD07-1F57-443A-A521-0F919608D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92F3499-FB92-44B7-8C37-18269A883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43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2428478" y="1394220"/>
            <a:ext cx="1191756" cy="1191756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23349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6151950" y="3418811"/>
            <a:ext cx="5036440" cy="2573111"/>
          </a:xfrm>
          <a:custGeom>
            <a:avLst/>
            <a:gdLst>
              <a:gd name="connsiteX0" fmla="*/ 0 w 5036440"/>
              <a:gd name="connsiteY0" fmla="*/ 0 h 2573111"/>
              <a:gd name="connsiteX1" fmla="*/ 5036440 w 5036440"/>
              <a:gd name="connsiteY1" fmla="*/ 0 h 2573111"/>
              <a:gd name="connsiteX2" fmla="*/ 5036440 w 5036440"/>
              <a:gd name="connsiteY2" fmla="*/ 2539969 h 2573111"/>
              <a:gd name="connsiteX3" fmla="*/ 5003298 w 5036440"/>
              <a:gd name="connsiteY3" fmla="*/ 2573111 h 2573111"/>
              <a:gd name="connsiteX4" fmla="*/ 0 w 5036440"/>
              <a:gd name="connsiteY4" fmla="*/ 2573111 h 2573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6440" h="2573111">
                <a:moveTo>
                  <a:pt x="0" y="0"/>
                </a:moveTo>
                <a:lnTo>
                  <a:pt x="5036440" y="0"/>
                </a:lnTo>
                <a:lnTo>
                  <a:pt x="5036440" y="2539969"/>
                </a:lnTo>
                <a:cubicBezTo>
                  <a:pt x="5036440" y="2558273"/>
                  <a:pt x="5021602" y="2573111"/>
                  <a:pt x="5003298" y="2573111"/>
                </a:cubicBezTo>
                <a:lnTo>
                  <a:pt x="0" y="257311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115509" y="819656"/>
            <a:ext cx="5036440" cy="2599152"/>
          </a:xfrm>
          <a:custGeom>
            <a:avLst/>
            <a:gdLst>
              <a:gd name="connsiteX0" fmla="*/ 33477 w 5036440"/>
              <a:gd name="connsiteY0" fmla="*/ 0 h 2599152"/>
              <a:gd name="connsiteX1" fmla="*/ 5036440 w 5036440"/>
              <a:gd name="connsiteY1" fmla="*/ 0 h 2599152"/>
              <a:gd name="connsiteX2" fmla="*/ 5036440 w 5036440"/>
              <a:gd name="connsiteY2" fmla="*/ 2599152 h 2599152"/>
              <a:gd name="connsiteX3" fmla="*/ 0 w 5036440"/>
              <a:gd name="connsiteY3" fmla="*/ 2599152 h 2599152"/>
              <a:gd name="connsiteX4" fmla="*/ 0 w 5036440"/>
              <a:gd name="connsiteY4" fmla="*/ 33477 h 2599152"/>
              <a:gd name="connsiteX5" fmla="*/ 33477 w 5036440"/>
              <a:gd name="connsiteY5" fmla="*/ 0 h 259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36440" h="2599152">
                <a:moveTo>
                  <a:pt x="33477" y="0"/>
                </a:moveTo>
                <a:lnTo>
                  <a:pt x="5036440" y="0"/>
                </a:lnTo>
                <a:lnTo>
                  <a:pt x="5036440" y="2599152"/>
                </a:lnTo>
                <a:lnTo>
                  <a:pt x="0" y="2599152"/>
                </a:lnTo>
                <a:lnTo>
                  <a:pt x="0" y="33477"/>
                </a:lnTo>
                <a:cubicBezTo>
                  <a:pt x="0" y="14988"/>
                  <a:pt x="14988" y="0"/>
                  <a:pt x="33477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343877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239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6896100" cy="6858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solidFill>
                  <a:srgbClr val="FFFFFF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00726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898781" y="1974152"/>
            <a:ext cx="2476399" cy="2349437"/>
          </a:xfrm>
          <a:prstGeom prst="round2SameRect">
            <a:avLst>
              <a:gd name="adj1" fmla="val 1266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862961" y="1974152"/>
            <a:ext cx="2476399" cy="2349437"/>
          </a:xfrm>
          <a:prstGeom prst="round2SameRect">
            <a:avLst>
              <a:gd name="adj1" fmla="val 1266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827141" y="1974152"/>
            <a:ext cx="2476399" cy="2349437"/>
          </a:xfrm>
          <a:prstGeom prst="round2SameRect">
            <a:avLst>
              <a:gd name="adj1" fmla="val 1266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46122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222222">
                  <a:alpha val="0"/>
                </a:srgbClr>
              </a:gs>
              <a:gs pos="100000">
                <a:srgbClr val="222222">
                  <a:alpha val="4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7798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5387685" y="1366411"/>
            <a:ext cx="2589153" cy="2348970"/>
          </a:xfrm>
          <a:prstGeom prst="round2SameRect">
            <a:avLst>
              <a:gd name="adj1" fmla="val 1159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331608" y="1366411"/>
            <a:ext cx="2589153" cy="2348970"/>
          </a:xfrm>
          <a:prstGeom prst="round2SameRect">
            <a:avLst>
              <a:gd name="adj1" fmla="val 1159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23250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474944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091764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708584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325403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61745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87E0EC1-1548-48B6-8B71-286BC1DC3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A8575F0-A12B-410D-BD70-5AEE71EA82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B245FB6-FF1D-4D99-B358-A95ACED8C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3E68066-5C62-4543-8756-2B8090471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BF1FE86-E7E9-4E60-BC48-56E995F06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3344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654639" y="2518484"/>
            <a:ext cx="813733" cy="813733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318670" y="2518484"/>
            <a:ext cx="813733" cy="813733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054743" y="2518484"/>
            <a:ext cx="813733" cy="813733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668648" y="2518484"/>
            <a:ext cx="813733" cy="813733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48692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6260689" y="1936787"/>
            <a:ext cx="641555" cy="641555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9184659" y="1936787"/>
            <a:ext cx="641555" cy="641555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342584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2345818" y="2274849"/>
            <a:ext cx="1794482" cy="1794482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173733" y="2274849"/>
            <a:ext cx="1794482" cy="1794482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001645" y="2274849"/>
            <a:ext cx="1794482" cy="1794482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82777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3117274" cy="6858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117274" y="464072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869048" y="1033955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11993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123308" y="1349450"/>
            <a:ext cx="4339048" cy="4339048"/>
          </a:xfrm>
          <a:custGeom>
            <a:avLst/>
            <a:gdLst>
              <a:gd name="connsiteX0" fmla="*/ 897241 w 4999205"/>
              <a:gd name="connsiteY0" fmla="*/ 349012 h 2498048"/>
              <a:gd name="connsiteX1" fmla="*/ 1794482 w 4999205"/>
              <a:gd name="connsiteY1" fmla="*/ 1246253 h 2498048"/>
              <a:gd name="connsiteX2" fmla="*/ 897241 w 4999205"/>
              <a:gd name="connsiteY2" fmla="*/ 2143494 h 2498048"/>
              <a:gd name="connsiteX3" fmla="*/ 0 w 4999205"/>
              <a:gd name="connsiteY3" fmla="*/ 1246253 h 2498048"/>
              <a:gd name="connsiteX4" fmla="*/ 897241 w 4999205"/>
              <a:gd name="connsiteY4" fmla="*/ 349012 h 2498048"/>
              <a:gd name="connsiteX5" fmla="*/ 3750181 w 4999205"/>
              <a:gd name="connsiteY5" fmla="*/ 0 h 2498048"/>
              <a:gd name="connsiteX6" fmla="*/ 4277993 w 4999205"/>
              <a:gd name="connsiteY6" fmla="*/ 218627 h 2498048"/>
              <a:gd name="connsiteX7" fmla="*/ 4780578 w 4999205"/>
              <a:gd name="connsiteY7" fmla="*/ 721212 h 2498048"/>
              <a:gd name="connsiteX8" fmla="*/ 4780578 w 4999205"/>
              <a:gd name="connsiteY8" fmla="*/ 1776836 h 2498048"/>
              <a:gd name="connsiteX9" fmla="*/ 4277993 w 4999205"/>
              <a:gd name="connsiteY9" fmla="*/ 2279421 h 2498048"/>
              <a:gd name="connsiteX10" fmla="*/ 3222369 w 4999205"/>
              <a:gd name="connsiteY10" fmla="*/ 2279421 h 2498048"/>
              <a:gd name="connsiteX11" fmla="*/ 2719785 w 4999205"/>
              <a:gd name="connsiteY11" fmla="*/ 1776836 h 2498048"/>
              <a:gd name="connsiteX12" fmla="*/ 2719785 w 4999205"/>
              <a:gd name="connsiteY12" fmla="*/ 721212 h 2498048"/>
              <a:gd name="connsiteX13" fmla="*/ 3222369 w 4999205"/>
              <a:gd name="connsiteY13" fmla="*/ 218627 h 2498048"/>
              <a:gd name="connsiteX14" fmla="*/ 3750181 w 4999205"/>
              <a:gd name="connsiteY14" fmla="*/ 0 h 2498048"/>
              <a:gd name="connsiteX0" fmla="*/ 24941 w 5024146"/>
              <a:gd name="connsiteY0" fmla="*/ 1246253 h 2498048"/>
              <a:gd name="connsiteX1" fmla="*/ 1819423 w 5024146"/>
              <a:gd name="connsiteY1" fmla="*/ 1246253 h 2498048"/>
              <a:gd name="connsiteX2" fmla="*/ 922182 w 5024146"/>
              <a:gd name="connsiteY2" fmla="*/ 2143494 h 2498048"/>
              <a:gd name="connsiteX3" fmla="*/ 24941 w 5024146"/>
              <a:gd name="connsiteY3" fmla="*/ 1246253 h 2498048"/>
              <a:gd name="connsiteX4" fmla="*/ 3775122 w 5024146"/>
              <a:gd name="connsiteY4" fmla="*/ 0 h 2498048"/>
              <a:gd name="connsiteX5" fmla="*/ 4302934 w 5024146"/>
              <a:gd name="connsiteY5" fmla="*/ 218627 h 2498048"/>
              <a:gd name="connsiteX6" fmla="*/ 4805519 w 5024146"/>
              <a:gd name="connsiteY6" fmla="*/ 721212 h 2498048"/>
              <a:gd name="connsiteX7" fmla="*/ 4805519 w 5024146"/>
              <a:gd name="connsiteY7" fmla="*/ 1776836 h 2498048"/>
              <a:gd name="connsiteX8" fmla="*/ 4302934 w 5024146"/>
              <a:gd name="connsiteY8" fmla="*/ 2279421 h 2498048"/>
              <a:gd name="connsiteX9" fmla="*/ 3247310 w 5024146"/>
              <a:gd name="connsiteY9" fmla="*/ 2279421 h 2498048"/>
              <a:gd name="connsiteX10" fmla="*/ 2744726 w 5024146"/>
              <a:gd name="connsiteY10" fmla="*/ 1776836 h 2498048"/>
              <a:gd name="connsiteX11" fmla="*/ 2744726 w 5024146"/>
              <a:gd name="connsiteY11" fmla="*/ 721212 h 2498048"/>
              <a:gd name="connsiteX12" fmla="*/ 3247310 w 5024146"/>
              <a:gd name="connsiteY12" fmla="*/ 218627 h 2498048"/>
              <a:gd name="connsiteX13" fmla="*/ 3775122 w 5024146"/>
              <a:gd name="connsiteY13" fmla="*/ 0 h 2498048"/>
              <a:gd name="connsiteX0" fmla="*/ 24941 w 5024146"/>
              <a:gd name="connsiteY0" fmla="*/ 1246253 h 2498048"/>
              <a:gd name="connsiteX1" fmla="*/ 922182 w 5024146"/>
              <a:gd name="connsiteY1" fmla="*/ 2143494 h 2498048"/>
              <a:gd name="connsiteX2" fmla="*/ 24941 w 5024146"/>
              <a:gd name="connsiteY2" fmla="*/ 1246253 h 2498048"/>
              <a:gd name="connsiteX3" fmla="*/ 3775122 w 5024146"/>
              <a:gd name="connsiteY3" fmla="*/ 0 h 2498048"/>
              <a:gd name="connsiteX4" fmla="*/ 4302934 w 5024146"/>
              <a:gd name="connsiteY4" fmla="*/ 218627 h 2498048"/>
              <a:gd name="connsiteX5" fmla="*/ 4805519 w 5024146"/>
              <a:gd name="connsiteY5" fmla="*/ 721212 h 2498048"/>
              <a:gd name="connsiteX6" fmla="*/ 4805519 w 5024146"/>
              <a:gd name="connsiteY6" fmla="*/ 1776836 h 2498048"/>
              <a:gd name="connsiteX7" fmla="*/ 4302934 w 5024146"/>
              <a:gd name="connsiteY7" fmla="*/ 2279421 h 2498048"/>
              <a:gd name="connsiteX8" fmla="*/ 3247310 w 5024146"/>
              <a:gd name="connsiteY8" fmla="*/ 2279421 h 2498048"/>
              <a:gd name="connsiteX9" fmla="*/ 2744726 w 5024146"/>
              <a:gd name="connsiteY9" fmla="*/ 1776836 h 2498048"/>
              <a:gd name="connsiteX10" fmla="*/ 2744726 w 5024146"/>
              <a:gd name="connsiteY10" fmla="*/ 721212 h 2498048"/>
              <a:gd name="connsiteX11" fmla="*/ 3247310 w 5024146"/>
              <a:gd name="connsiteY11" fmla="*/ 218627 h 2498048"/>
              <a:gd name="connsiteX12" fmla="*/ 3775122 w 5024146"/>
              <a:gd name="connsiteY12" fmla="*/ 0 h 2498048"/>
              <a:gd name="connsiteX0" fmla="*/ 1249024 w 2498048"/>
              <a:gd name="connsiteY0" fmla="*/ 0 h 2498048"/>
              <a:gd name="connsiteX1" fmla="*/ 1776836 w 2498048"/>
              <a:gd name="connsiteY1" fmla="*/ 218627 h 2498048"/>
              <a:gd name="connsiteX2" fmla="*/ 2279421 w 2498048"/>
              <a:gd name="connsiteY2" fmla="*/ 721212 h 2498048"/>
              <a:gd name="connsiteX3" fmla="*/ 2279421 w 2498048"/>
              <a:gd name="connsiteY3" fmla="*/ 1776836 h 2498048"/>
              <a:gd name="connsiteX4" fmla="*/ 1776836 w 2498048"/>
              <a:gd name="connsiteY4" fmla="*/ 2279421 h 2498048"/>
              <a:gd name="connsiteX5" fmla="*/ 721212 w 2498048"/>
              <a:gd name="connsiteY5" fmla="*/ 2279421 h 2498048"/>
              <a:gd name="connsiteX6" fmla="*/ 218628 w 2498048"/>
              <a:gd name="connsiteY6" fmla="*/ 1776836 h 2498048"/>
              <a:gd name="connsiteX7" fmla="*/ 218628 w 2498048"/>
              <a:gd name="connsiteY7" fmla="*/ 721212 h 2498048"/>
              <a:gd name="connsiteX8" fmla="*/ 721212 w 2498048"/>
              <a:gd name="connsiteY8" fmla="*/ 218627 h 2498048"/>
              <a:gd name="connsiteX9" fmla="*/ 1249024 w 2498048"/>
              <a:gd name="connsiteY9" fmla="*/ 0 h 2498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98048" h="2498048">
                <a:moveTo>
                  <a:pt x="1249024" y="0"/>
                </a:moveTo>
                <a:cubicBezTo>
                  <a:pt x="1440055" y="0"/>
                  <a:pt x="1631085" y="72876"/>
                  <a:pt x="1776836" y="218627"/>
                </a:cubicBezTo>
                <a:lnTo>
                  <a:pt x="2279421" y="721212"/>
                </a:lnTo>
                <a:cubicBezTo>
                  <a:pt x="2570924" y="1012715"/>
                  <a:pt x="2570924" y="1485334"/>
                  <a:pt x="2279421" y="1776836"/>
                </a:cubicBezTo>
                <a:lnTo>
                  <a:pt x="1776836" y="2279421"/>
                </a:lnTo>
                <a:cubicBezTo>
                  <a:pt x="1485334" y="2570924"/>
                  <a:pt x="1012715" y="2570924"/>
                  <a:pt x="721212" y="2279421"/>
                </a:cubicBezTo>
                <a:lnTo>
                  <a:pt x="218628" y="1776836"/>
                </a:lnTo>
                <a:cubicBezTo>
                  <a:pt x="-72875" y="1485334"/>
                  <a:pt x="-72875" y="1012715"/>
                  <a:pt x="218628" y="721212"/>
                </a:cubicBezTo>
                <a:lnTo>
                  <a:pt x="721212" y="218627"/>
                </a:lnTo>
                <a:cubicBezTo>
                  <a:pt x="866963" y="72876"/>
                  <a:pt x="1057994" y="0"/>
                  <a:pt x="1249024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977538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846975" y="2180244"/>
            <a:ext cx="2498048" cy="2498048"/>
          </a:xfrm>
          <a:custGeom>
            <a:avLst/>
            <a:gdLst>
              <a:gd name="connsiteX0" fmla="*/ 897241 w 4999205"/>
              <a:gd name="connsiteY0" fmla="*/ 349012 h 2498048"/>
              <a:gd name="connsiteX1" fmla="*/ 1794482 w 4999205"/>
              <a:gd name="connsiteY1" fmla="*/ 1246253 h 2498048"/>
              <a:gd name="connsiteX2" fmla="*/ 897241 w 4999205"/>
              <a:gd name="connsiteY2" fmla="*/ 2143494 h 2498048"/>
              <a:gd name="connsiteX3" fmla="*/ 0 w 4999205"/>
              <a:gd name="connsiteY3" fmla="*/ 1246253 h 2498048"/>
              <a:gd name="connsiteX4" fmla="*/ 897241 w 4999205"/>
              <a:gd name="connsiteY4" fmla="*/ 349012 h 2498048"/>
              <a:gd name="connsiteX5" fmla="*/ 3750181 w 4999205"/>
              <a:gd name="connsiteY5" fmla="*/ 0 h 2498048"/>
              <a:gd name="connsiteX6" fmla="*/ 4277993 w 4999205"/>
              <a:gd name="connsiteY6" fmla="*/ 218627 h 2498048"/>
              <a:gd name="connsiteX7" fmla="*/ 4780578 w 4999205"/>
              <a:gd name="connsiteY7" fmla="*/ 721212 h 2498048"/>
              <a:gd name="connsiteX8" fmla="*/ 4780578 w 4999205"/>
              <a:gd name="connsiteY8" fmla="*/ 1776836 h 2498048"/>
              <a:gd name="connsiteX9" fmla="*/ 4277993 w 4999205"/>
              <a:gd name="connsiteY9" fmla="*/ 2279421 h 2498048"/>
              <a:gd name="connsiteX10" fmla="*/ 3222369 w 4999205"/>
              <a:gd name="connsiteY10" fmla="*/ 2279421 h 2498048"/>
              <a:gd name="connsiteX11" fmla="*/ 2719785 w 4999205"/>
              <a:gd name="connsiteY11" fmla="*/ 1776836 h 2498048"/>
              <a:gd name="connsiteX12" fmla="*/ 2719785 w 4999205"/>
              <a:gd name="connsiteY12" fmla="*/ 721212 h 2498048"/>
              <a:gd name="connsiteX13" fmla="*/ 3222369 w 4999205"/>
              <a:gd name="connsiteY13" fmla="*/ 218627 h 2498048"/>
              <a:gd name="connsiteX14" fmla="*/ 3750181 w 4999205"/>
              <a:gd name="connsiteY14" fmla="*/ 0 h 2498048"/>
              <a:gd name="connsiteX0" fmla="*/ 24941 w 5024146"/>
              <a:gd name="connsiteY0" fmla="*/ 1246253 h 2498048"/>
              <a:gd name="connsiteX1" fmla="*/ 1819423 w 5024146"/>
              <a:gd name="connsiteY1" fmla="*/ 1246253 h 2498048"/>
              <a:gd name="connsiteX2" fmla="*/ 922182 w 5024146"/>
              <a:gd name="connsiteY2" fmla="*/ 2143494 h 2498048"/>
              <a:gd name="connsiteX3" fmla="*/ 24941 w 5024146"/>
              <a:gd name="connsiteY3" fmla="*/ 1246253 h 2498048"/>
              <a:gd name="connsiteX4" fmla="*/ 3775122 w 5024146"/>
              <a:gd name="connsiteY4" fmla="*/ 0 h 2498048"/>
              <a:gd name="connsiteX5" fmla="*/ 4302934 w 5024146"/>
              <a:gd name="connsiteY5" fmla="*/ 218627 h 2498048"/>
              <a:gd name="connsiteX6" fmla="*/ 4805519 w 5024146"/>
              <a:gd name="connsiteY6" fmla="*/ 721212 h 2498048"/>
              <a:gd name="connsiteX7" fmla="*/ 4805519 w 5024146"/>
              <a:gd name="connsiteY7" fmla="*/ 1776836 h 2498048"/>
              <a:gd name="connsiteX8" fmla="*/ 4302934 w 5024146"/>
              <a:gd name="connsiteY8" fmla="*/ 2279421 h 2498048"/>
              <a:gd name="connsiteX9" fmla="*/ 3247310 w 5024146"/>
              <a:gd name="connsiteY9" fmla="*/ 2279421 h 2498048"/>
              <a:gd name="connsiteX10" fmla="*/ 2744726 w 5024146"/>
              <a:gd name="connsiteY10" fmla="*/ 1776836 h 2498048"/>
              <a:gd name="connsiteX11" fmla="*/ 2744726 w 5024146"/>
              <a:gd name="connsiteY11" fmla="*/ 721212 h 2498048"/>
              <a:gd name="connsiteX12" fmla="*/ 3247310 w 5024146"/>
              <a:gd name="connsiteY12" fmla="*/ 218627 h 2498048"/>
              <a:gd name="connsiteX13" fmla="*/ 3775122 w 5024146"/>
              <a:gd name="connsiteY13" fmla="*/ 0 h 2498048"/>
              <a:gd name="connsiteX0" fmla="*/ 24941 w 5024146"/>
              <a:gd name="connsiteY0" fmla="*/ 1246253 h 2498048"/>
              <a:gd name="connsiteX1" fmla="*/ 922182 w 5024146"/>
              <a:gd name="connsiteY1" fmla="*/ 2143494 h 2498048"/>
              <a:gd name="connsiteX2" fmla="*/ 24941 w 5024146"/>
              <a:gd name="connsiteY2" fmla="*/ 1246253 h 2498048"/>
              <a:gd name="connsiteX3" fmla="*/ 3775122 w 5024146"/>
              <a:gd name="connsiteY3" fmla="*/ 0 h 2498048"/>
              <a:gd name="connsiteX4" fmla="*/ 4302934 w 5024146"/>
              <a:gd name="connsiteY4" fmla="*/ 218627 h 2498048"/>
              <a:gd name="connsiteX5" fmla="*/ 4805519 w 5024146"/>
              <a:gd name="connsiteY5" fmla="*/ 721212 h 2498048"/>
              <a:gd name="connsiteX6" fmla="*/ 4805519 w 5024146"/>
              <a:gd name="connsiteY6" fmla="*/ 1776836 h 2498048"/>
              <a:gd name="connsiteX7" fmla="*/ 4302934 w 5024146"/>
              <a:gd name="connsiteY7" fmla="*/ 2279421 h 2498048"/>
              <a:gd name="connsiteX8" fmla="*/ 3247310 w 5024146"/>
              <a:gd name="connsiteY8" fmla="*/ 2279421 h 2498048"/>
              <a:gd name="connsiteX9" fmla="*/ 2744726 w 5024146"/>
              <a:gd name="connsiteY9" fmla="*/ 1776836 h 2498048"/>
              <a:gd name="connsiteX10" fmla="*/ 2744726 w 5024146"/>
              <a:gd name="connsiteY10" fmla="*/ 721212 h 2498048"/>
              <a:gd name="connsiteX11" fmla="*/ 3247310 w 5024146"/>
              <a:gd name="connsiteY11" fmla="*/ 218627 h 2498048"/>
              <a:gd name="connsiteX12" fmla="*/ 3775122 w 5024146"/>
              <a:gd name="connsiteY12" fmla="*/ 0 h 2498048"/>
              <a:gd name="connsiteX0" fmla="*/ 1249024 w 2498048"/>
              <a:gd name="connsiteY0" fmla="*/ 0 h 2498048"/>
              <a:gd name="connsiteX1" fmla="*/ 1776836 w 2498048"/>
              <a:gd name="connsiteY1" fmla="*/ 218627 h 2498048"/>
              <a:gd name="connsiteX2" fmla="*/ 2279421 w 2498048"/>
              <a:gd name="connsiteY2" fmla="*/ 721212 h 2498048"/>
              <a:gd name="connsiteX3" fmla="*/ 2279421 w 2498048"/>
              <a:gd name="connsiteY3" fmla="*/ 1776836 h 2498048"/>
              <a:gd name="connsiteX4" fmla="*/ 1776836 w 2498048"/>
              <a:gd name="connsiteY4" fmla="*/ 2279421 h 2498048"/>
              <a:gd name="connsiteX5" fmla="*/ 721212 w 2498048"/>
              <a:gd name="connsiteY5" fmla="*/ 2279421 h 2498048"/>
              <a:gd name="connsiteX6" fmla="*/ 218628 w 2498048"/>
              <a:gd name="connsiteY6" fmla="*/ 1776836 h 2498048"/>
              <a:gd name="connsiteX7" fmla="*/ 218628 w 2498048"/>
              <a:gd name="connsiteY7" fmla="*/ 721212 h 2498048"/>
              <a:gd name="connsiteX8" fmla="*/ 721212 w 2498048"/>
              <a:gd name="connsiteY8" fmla="*/ 218627 h 2498048"/>
              <a:gd name="connsiteX9" fmla="*/ 1249024 w 2498048"/>
              <a:gd name="connsiteY9" fmla="*/ 0 h 2498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98048" h="2498048">
                <a:moveTo>
                  <a:pt x="1249024" y="0"/>
                </a:moveTo>
                <a:cubicBezTo>
                  <a:pt x="1440055" y="0"/>
                  <a:pt x="1631085" y="72876"/>
                  <a:pt x="1776836" y="218627"/>
                </a:cubicBezTo>
                <a:lnTo>
                  <a:pt x="2279421" y="721212"/>
                </a:lnTo>
                <a:cubicBezTo>
                  <a:pt x="2570924" y="1012715"/>
                  <a:pt x="2570924" y="1485334"/>
                  <a:pt x="2279421" y="1776836"/>
                </a:cubicBezTo>
                <a:lnTo>
                  <a:pt x="1776836" y="2279421"/>
                </a:lnTo>
                <a:cubicBezTo>
                  <a:pt x="1485334" y="2570924"/>
                  <a:pt x="1012715" y="2570924"/>
                  <a:pt x="721212" y="2279421"/>
                </a:cubicBezTo>
                <a:lnTo>
                  <a:pt x="218628" y="1776836"/>
                </a:lnTo>
                <a:cubicBezTo>
                  <a:pt x="-72875" y="1485334"/>
                  <a:pt x="-72875" y="1012715"/>
                  <a:pt x="218628" y="721212"/>
                </a:cubicBezTo>
                <a:lnTo>
                  <a:pt x="721212" y="218627"/>
                </a:lnTo>
                <a:cubicBezTo>
                  <a:pt x="866963" y="72876"/>
                  <a:pt x="1057994" y="0"/>
                  <a:pt x="1249024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7125109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4184904" y="1517904"/>
            <a:ext cx="3822192" cy="3822192"/>
          </a:xfrm>
          <a:prstGeom prst="donu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99286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1249490" y="726698"/>
            <a:ext cx="4271367" cy="5566172"/>
          </a:xfrm>
          <a:custGeom>
            <a:avLst/>
            <a:gdLst/>
            <a:ahLst/>
            <a:cxnLst/>
            <a:rect l="l" t="t" r="r" b="b"/>
            <a:pathLst>
              <a:path w="4271367" h="5566172">
                <a:moveTo>
                  <a:pt x="2247305" y="0"/>
                </a:moveTo>
                <a:cubicBezTo>
                  <a:pt x="2542480" y="0"/>
                  <a:pt x="2814092" y="39688"/>
                  <a:pt x="3062139" y="119063"/>
                </a:cubicBezTo>
                <a:cubicBezTo>
                  <a:pt x="3310186" y="198438"/>
                  <a:pt x="3523506" y="311299"/>
                  <a:pt x="3702100" y="457647"/>
                </a:cubicBezTo>
                <a:cubicBezTo>
                  <a:pt x="3880694" y="603995"/>
                  <a:pt x="4020220" y="780728"/>
                  <a:pt x="4120679" y="987847"/>
                </a:cubicBezTo>
                <a:cubicBezTo>
                  <a:pt x="4221138" y="1194966"/>
                  <a:pt x="4271367" y="1426270"/>
                  <a:pt x="4271367" y="1681758"/>
                </a:cubicBezTo>
                <a:lnTo>
                  <a:pt x="2969121" y="1681758"/>
                </a:lnTo>
                <a:cubicBezTo>
                  <a:pt x="2969121" y="1580059"/>
                  <a:pt x="2953618" y="1486421"/>
                  <a:pt x="2922612" y="1400845"/>
                </a:cubicBezTo>
                <a:cubicBezTo>
                  <a:pt x="2891607" y="1315269"/>
                  <a:pt x="2844478" y="1242095"/>
                  <a:pt x="2781226" y="1181323"/>
                </a:cubicBezTo>
                <a:cubicBezTo>
                  <a:pt x="2717974" y="1120552"/>
                  <a:pt x="2639839" y="1072803"/>
                  <a:pt x="2546821" y="1038076"/>
                </a:cubicBezTo>
                <a:cubicBezTo>
                  <a:pt x="2453804" y="1003350"/>
                  <a:pt x="2344043" y="985987"/>
                  <a:pt x="2217539" y="985987"/>
                </a:cubicBezTo>
                <a:cubicBezTo>
                  <a:pt x="2093516" y="985987"/>
                  <a:pt x="1984375" y="1000249"/>
                  <a:pt x="1890118" y="1028775"/>
                </a:cubicBezTo>
                <a:cubicBezTo>
                  <a:pt x="1795860" y="1057300"/>
                  <a:pt x="1717105" y="1096988"/>
                  <a:pt x="1653853" y="1147837"/>
                </a:cubicBezTo>
                <a:cubicBezTo>
                  <a:pt x="1590601" y="1198687"/>
                  <a:pt x="1542852" y="1256978"/>
                  <a:pt x="1510606" y="1322710"/>
                </a:cubicBezTo>
                <a:cubicBezTo>
                  <a:pt x="1478360" y="1388442"/>
                  <a:pt x="1462237" y="1458516"/>
                  <a:pt x="1462237" y="1532930"/>
                </a:cubicBezTo>
                <a:cubicBezTo>
                  <a:pt x="1462237" y="1614785"/>
                  <a:pt x="1485181" y="1688579"/>
                  <a:pt x="1531070" y="1754312"/>
                </a:cubicBezTo>
                <a:cubicBezTo>
                  <a:pt x="1576958" y="1820044"/>
                  <a:pt x="1642691" y="1882056"/>
                  <a:pt x="1728267" y="1940347"/>
                </a:cubicBezTo>
                <a:cubicBezTo>
                  <a:pt x="1813843" y="1998638"/>
                  <a:pt x="1918023" y="2053208"/>
                  <a:pt x="2040806" y="2104058"/>
                </a:cubicBezTo>
                <a:cubicBezTo>
                  <a:pt x="2163589" y="2154908"/>
                  <a:pt x="2301875" y="2205137"/>
                  <a:pt x="2455664" y="2254746"/>
                </a:cubicBezTo>
                <a:cubicBezTo>
                  <a:pt x="2743398" y="2346524"/>
                  <a:pt x="3000127" y="2448223"/>
                  <a:pt x="3225850" y="2559844"/>
                </a:cubicBezTo>
                <a:cubicBezTo>
                  <a:pt x="3451573" y="2671465"/>
                  <a:pt x="3641948" y="2799209"/>
                  <a:pt x="3796978" y="2943076"/>
                </a:cubicBezTo>
                <a:cubicBezTo>
                  <a:pt x="3952007" y="3086944"/>
                  <a:pt x="4069830" y="3249414"/>
                  <a:pt x="4150445" y="3430489"/>
                </a:cubicBezTo>
                <a:cubicBezTo>
                  <a:pt x="4231060" y="3611563"/>
                  <a:pt x="4271367" y="3816202"/>
                  <a:pt x="4271367" y="4044405"/>
                </a:cubicBezTo>
                <a:cubicBezTo>
                  <a:pt x="4271367" y="4287491"/>
                  <a:pt x="4223618" y="4503911"/>
                  <a:pt x="4128120" y="4693667"/>
                </a:cubicBezTo>
                <a:cubicBezTo>
                  <a:pt x="4032622" y="4883423"/>
                  <a:pt x="3897437" y="5042794"/>
                  <a:pt x="3722564" y="5171778"/>
                </a:cubicBezTo>
                <a:cubicBezTo>
                  <a:pt x="3547691" y="5300762"/>
                  <a:pt x="3336851" y="5398741"/>
                  <a:pt x="3090044" y="5465713"/>
                </a:cubicBezTo>
                <a:cubicBezTo>
                  <a:pt x="2843238" y="5532686"/>
                  <a:pt x="2568525" y="5566172"/>
                  <a:pt x="2265908" y="5566172"/>
                </a:cubicBezTo>
                <a:cubicBezTo>
                  <a:pt x="2079873" y="5566172"/>
                  <a:pt x="1895078" y="5550669"/>
                  <a:pt x="1711524" y="5519663"/>
                </a:cubicBezTo>
                <a:cubicBezTo>
                  <a:pt x="1527969" y="5488658"/>
                  <a:pt x="1352476" y="5440909"/>
                  <a:pt x="1185044" y="5376416"/>
                </a:cubicBezTo>
                <a:cubicBezTo>
                  <a:pt x="1017613" y="5311924"/>
                  <a:pt x="861343" y="5230689"/>
                  <a:pt x="716235" y="5132710"/>
                </a:cubicBezTo>
                <a:cubicBezTo>
                  <a:pt x="571128" y="5034732"/>
                  <a:pt x="445864" y="4917530"/>
                  <a:pt x="340444" y="4781104"/>
                </a:cubicBezTo>
                <a:cubicBezTo>
                  <a:pt x="235025" y="4644678"/>
                  <a:pt x="151929" y="4489649"/>
                  <a:pt x="91157" y="4316016"/>
                </a:cubicBezTo>
                <a:cubicBezTo>
                  <a:pt x="30386" y="4142384"/>
                  <a:pt x="0" y="3948907"/>
                  <a:pt x="0" y="3735586"/>
                </a:cubicBezTo>
                <a:lnTo>
                  <a:pt x="1309688" y="3735586"/>
                </a:lnTo>
                <a:cubicBezTo>
                  <a:pt x="1309688" y="3894336"/>
                  <a:pt x="1330772" y="4027661"/>
                  <a:pt x="1372940" y="4135562"/>
                </a:cubicBezTo>
                <a:cubicBezTo>
                  <a:pt x="1415108" y="4243462"/>
                  <a:pt x="1477120" y="4330899"/>
                  <a:pt x="1558975" y="4397871"/>
                </a:cubicBezTo>
                <a:cubicBezTo>
                  <a:pt x="1640830" y="4464844"/>
                  <a:pt x="1740669" y="4512593"/>
                  <a:pt x="1858491" y="4541118"/>
                </a:cubicBezTo>
                <a:cubicBezTo>
                  <a:pt x="1976314" y="4569644"/>
                  <a:pt x="2112120" y="4583907"/>
                  <a:pt x="2265908" y="4583907"/>
                </a:cubicBezTo>
                <a:cubicBezTo>
                  <a:pt x="2389932" y="4583907"/>
                  <a:pt x="2495972" y="4569644"/>
                  <a:pt x="2584029" y="4541118"/>
                </a:cubicBezTo>
                <a:cubicBezTo>
                  <a:pt x="2672085" y="4512593"/>
                  <a:pt x="2744639" y="4474146"/>
                  <a:pt x="2801690" y="4425777"/>
                </a:cubicBezTo>
                <a:cubicBezTo>
                  <a:pt x="2858740" y="4377408"/>
                  <a:pt x="2900288" y="4320977"/>
                  <a:pt x="2926333" y="4256485"/>
                </a:cubicBezTo>
                <a:cubicBezTo>
                  <a:pt x="2952378" y="4191993"/>
                  <a:pt x="2965401" y="4123780"/>
                  <a:pt x="2965401" y="4051846"/>
                </a:cubicBezTo>
                <a:cubicBezTo>
                  <a:pt x="2965401" y="3967510"/>
                  <a:pt x="2953618" y="3891236"/>
                  <a:pt x="2930054" y="3823023"/>
                </a:cubicBezTo>
                <a:cubicBezTo>
                  <a:pt x="2906490" y="3754810"/>
                  <a:pt x="2859981" y="3690318"/>
                  <a:pt x="2790528" y="3629546"/>
                </a:cubicBezTo>
                <a:cubicBezTo>
                  <a:pt x="2721074" y="3568775"/>
                  <a:pt x="2623716" y="3508623"/>
                  <a:pt x="2498452" y="3449092"/>
                </a:cubicBezTo>
                <a:cubicBezTo>
                  <a:pt x="2373188" y="3389561"/>
                  <a:pt x="2208858" y="3326309"/>
                  <a:pt x="2005459" y="3259336"/>
                </a:cubicBezTo>
                <a:cubicBezTo>
                  <a:pt x="1767334" y="3179961"/>
                  <a:pt x="1537891" y="3090665"/>
                  <a:pt x="1317129" y="2991446"/>
                </a:cubicBezTo>
                <a:cubicBezTo>
                  <a:pt x="1096367" y="2892227"/>
                  <a:pt x="900410" y="2774405"/>
                  <a:pt x="729258" y="2637979"/>
                </a:cubicBezTo>
                <a:cubicBezTo>
                  <a:pt x="558106" y="2501553"/>
                  <a:pt x="421060" y="2342183"/>
                  <a:pt x="318120" y="2159868"/>
                </a:cubicBezTo>
                <a:cubicBezTo>
                  <a:pt x="215181" y="1977554"/>
                  <a:pt x="163711" y="1764854"/>
                  <a:pt x="163711" y="1521768"/>
                </a:cubicBezTo>
                <a:cubicBezTo>
                  <a:pt x="163711" y="1288604"/>
                  <a:pt x="215801" y="1078384"/>
                  <a:pt x="319981" y="891109"/>
                </a:cubicBezTo>
                <a:cubicBezTo>
                  <a:pt x="424160" y="703833"/>
                  <a:pt x="569268" y="544464"/>
                  <a:pt x="755303" y="412998"/>
                </a:cubicBezTo>
                <a:cubicBezTo>
                  <a:pt x="941338" y="281533"/>
                  <a:pt x="1161480" y="179835"/>
                  <a:pt x="1415728" y="107901"/>
                </a:cubicBezTo>
                <a:cubicBezTo>
                  <a:pt x="1669976" y="35967"/>
                  <a:pt x="1947168" y="0"/>
                  <a:pt x="2247305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0206525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384204" y="801112"/>
            <a:ext cx="6444258" cy="5417344"/>
          </a:xfrm>
          <a:custGeom>
            <a:avLst/>
            <a:gdLst/>
            <a:ahLst/>
            <a:cxnLst/>
            <a:rect l="l" t="t" r="r" b="b"/>
            <a:pathLst>
              <a:path w="6444258" h="5417344">
                <a:moveTo>
                  <a:pt x="0" y="0"/>
                </a:moveTo>
                <a:lnTo>
                  <a:pt x="1298526" y="0"/>
                </a:lnTo>
                <a:lnTo>
                  <a:pt x="1919883" y="3397002"/>
                </a:lnTo>
                <a:lnTo>
                  <a:pt x="2664024" y="0"/>
                </a:lnTo>
                <a:lnTo>
                  <a:pt x="3772793" y="0"/>
                </a:lnTo>
                <a:lnTo>
                  <a:pt x="4528096" y="3397002"/>
                </a:lnTo>
                <a:lnTo>
                  <a:pt x="5149453" y="0"/>
                </a:lnTo>
                <a:lnTo>
                  <a:pt x="6444258" y="0"/>
                </a:lnTo>
                <a:lnTo>
                  <a:pt x="5294560" y="5417344"/>
                </a:lnTo>
                <a:lnTo>
                  <a:pt x="3940225" y="5417344"/>
                </a:lnTo>
                <a:lnTo>
                  <a:pt x="3214688" y="2329161"/>
                </a:lnTo>
                <a:lnTo>
                  <a:pt x="2504033" y="5417344"/>
                </a:lnTo>
                <a:lnTo>
                  <a:pt x="1153418" y="541734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28585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1268094" y="726698"/>
            <a:ext cx="4740175" cy="5566172"/>
          </a:xfrm>
          <a:custGeom>
            <a:avLst/>
            <a:gdLst/>
            <a:ahLst/>
            <a:cxnLst/>
            <a:rect l="l" t="t" r="r" b="b"/>
            <a:pathLst>
              <a:path w="4740175" h="5566172">
                <a:moveTo>
                  <a:pt x="2370088" y="1023194"/>
                </a:moveTo>
                <a:cubicBezTo>
                  <a:pt x="2020341" y="1023194"/>
                  <a:pt x="1759272" y="1162720"/>
                  <a:pt x="1586880" y="1441773"/>
                </a:cubicBezTo>
                <a:cubicBezTo>
                  <a:pt x="1414487" y="1720825"/>
                  <a:pt x="1328291" y="2129482"/>
                  <a:pt x="1328291" y="2667744"/>
                </a:cubicBezTo>
                <a:lnTo>
                  <a:pt x="1328291" y="2894707"/>
                </a:lnTo>
                <a:cubicBezTo>
                  <a:pt x="1328291" y="3425528"/>
                  <a:pt x="1416347" y="3833565"/>
                  <a:pt x="1592461" y="4118819"/>
                </a:cubicBezTo>
                <a:cubicBezTo>
                  <a:pt x="1768574" y="4404073"/>
                  <a:pt x="2030263" y="4546700"/>
                  <a:pt x="2377529" y="4546700"/>
                </a:cubicBezTo>
                <a:cubicBezTo>
                  <a:pt x="2709912" y="4546700"/>
                  <a:pt x="2965400" y="4404693"/>
                  <a:pt x="3143994" y="4120679"/>
                </a:cubicBezTo>
                <a:cubicBezTo>
                  <a:pt x="3322588" y="3836666"/>
                  <a:pt x="3411884" y="3428008"/>
                  <a:pt x="3411884" y="2894707"/>
                </a:cubicBezTo>
                <a:lnTo>
                  <a:pt x="3411884" y="2667744"/>
                </a:lnTo>
                <a:cubicBezTo>
                  <a:pt x="3411884" y="2129482"/>
                  <a:pt x="3321967" y="1720825"/>
                  <a:pt x="3142133" y="1441773"/>
                </a:cubicBezTo>
                <a:cubicBezTo>
                  <a:pt x="2962300" y="1162720"/>
                  <a:pt x="2704951" y="1023194"/>
                  <a:pt x="2370088" y="1023194"/>
                </a:cubicBezTo>
                <a:close/>
                <a:moveTo>
                  <a:pt x="2370088" y="0"/>
                </a:moveTo>
                <a:cubicBezTo>
                  <a:pt x="2714873" y="0"/>
                  <a:pt x="3032373" y="62012"/>
                  <a:pt x="3322588" y="186035"/>
                </a:cubicBezTo>
                <a:cubicBezTo>
                  <a:pt x="3612802" y="310059"/>
                  <a:pt x="3862710" y="487412"/>
                  <a:pt x="4072309" y="718096"/>
                </a:cubicBezTo>
                <a:cubicBezTo>
                  <a:pt x="4281909" y="948779"/>
                  <a:pt x="4445620" y="1229073"/>
                  <a:pt x="4563442" y="1558975"/>
                </a:cubicBezTo>
                <a:cubicBezTo>
                  <a:pt x="4681264" y="1888877"/>
                  <a:pt x="4740175" y="2260948"/>
                  <a:pt x="4740175" y="2675186"/>
                </a:cubicBezTo>
                <a:lnTo>
                  <a:pt x="4740175" y="2894707"/>
                </a:lnTo>
                <a:cubicBezTo>
                  <a:pt x="4740175" y="3308945"/>
                  <a:pt x="4681885" y="3681016"/>
                  <a:pt x="4565302" y="4010918"/>
                </a:cubicBezTo>
                <a:cubicBezTo>
                  <a:pt x="4448720" y="4340821"/>
                  <a:pt x="4285630" y="4621114"/>
                  <a:pt x="4076030" y="4851797"/>
                </a:cubicBezTo>
                <a:cubicBezTo>
                  <a:pt x="3866430" y="5082481"/>
                  <a:pt x="3617143" y="5259214"/>
                  <a:pt x="3328169" y="5381997"/>
                </a:cubicBezTo>
                <a:cubicBezTo>
                  <a:pt x="3039194" y="5504781"/>
                  <a:pt x="2722314" y="5566172"/>
                  <a:pt x="2377529" y="5566172"/>
                </a:cubicBezTo>
                <a:cubicBezTo>
                  <a:pt x="2027783" y="5566172"/>
                  <a:pt x="1707182" y="5504781"/>
                  <a:pt x="1415727" y="5381997"/>
                </a:cubicBezTo>
                <a:cubicBezTo>
                  <a:pt x="1124272" y="5259214"/>
                  <a:pt x="873745" y="5082481"/>
                  <a:pt x="664145" y="4851797"/>
                </a:cubicBezTo>
                <a:cubicBezTo>
                  <a:pt x="454546" y="4621114"/>
                  <a:pt x="291455" y="4340821"/>
                  <a:pt x="174873" y="4010918"/>
                </a:cubicBezTo>
                <a:cubicBezTo>
                  <a:pt x="58291" y="3681016"/>
                  <a:pt x="0" y="3308945"/>
                  <a:pt x="0" y="2894707"/>
                </a:cubicBezTo>
                <a:lnTo>
                  <a:pt x="0" y="2675186"/>
                </a:lnTo>
                <a:cubicBezTo>
                  <a:pt x="0" y="2260948"/>
                  <a:pt x="57671" y="1888877"/>
                  <a:pt x="173012" y="1558975"/>
                </a:cubicBezTo>
                <a:cubicBezTo>
                  <a:pt x="288354" y="1229073"/>
                  <a:pt x="450825" y="948779"/>
                  <a:pt x="660425" y="718096"/>
                </a:cubicBezTo>
                <a:cubicBezTo>
                  <a:pt x="870024" y="487412"/>
                  <a:pt x="1119931" y="310059"/>
                  <a:pt x="1410146" y="186035"/>
                </a:cubicBezTo>
                <a:cubicBezTo>
                  <a:pt x="1700361" y="62012"/>
                  <a:pt x="2020341" y="0"/>
                  <a:pt x="2370088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549984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85CAB4B-D578-48A7-8F96-520F33B99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75D48AD-864A-4C44-9C45-F896379F49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E34E6D9-01CA-4592-BDB8-F82DA32F3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602AC32-781B-4F9B-8AE3-33A43FB50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EEAA0C0-5683-4319-B81A-E675CDBFD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6153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1145311" y="801112"/>
            <a:ext cx="4528095" cy="5417344"/>
          </a:xfrm>
          <a:custGeom>
            <a:avLst/>
            <a:gdLst/>
            <a:ahLst/>
            <a:cxnLst/>
            <a:rect l="l" t="t" r="r" b="b"/>
            <a:pathLst>
              <a:path w="4528095" h="5417344">
                <a:moveTo>
                  <a:pt x="0" y="0"/>
                </a:moveTo>
                <a:lnTo>
                  <a:pt x="4528095" y="0"/>
                </a:lnTo>
                <a:lnTo>
                  <a:pt x="4528095" y="1008311"/>
                </a:lnTo>
                <a:lnTo>
                  <a:pt x="2902148" y="1008311"/>
                </a:lnTo>
                <a:lnTo>
                  <a:pt x="2902148" y="5417344"/>
                </a:lnTo>
                <a:lnTo>
                  <a:pt x="1596181" y="5417344"/>
                </a:lnTo>
                <a:lnTo>
                  <a:pt x="1596181" y="1008311"/>
                </a:lnTo>
                <a:lnTo>
                  <a:pt x="0" y="100831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9580655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4882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545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6741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1142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5227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9819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7052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4423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37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BE679AC-F05F-4DAE-A2CD-C63A4781E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0282F97-BF55-429E-B75F-73C1521746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28DF233-49EB-473E-914C-96524161AB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5072060-C1F3-4089-9663-A968DC54E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F212427-2DD5-4452-A768-AAD7D8DD1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397C73C-9E89-426A-917D-F16D1A92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7713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6013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24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BE96E66-EE16-4CF3-B42D-A4A853FE0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D848DB8-836E-49EC-8EB2-E93DD4B71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4E0BD7A-9479-4906-9054-3982823DD8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D79693A1-A5F0-4AD2-844C-E3D3404F24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D1728559-0580-4025-BB63-2C7B7051A5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BEA4D9CE-7024-4F52-A256-5DDEC9BE1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D2C07140-6D47-41B5-8F4F-2BCD52439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242C74D2-C9E8-4E8C-9EC5-514F6A357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2806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CE5E266-D737-4BA9-BD3A-7F469C143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BB5BC272-A722-4143-A1FE-184E8AC82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AE7E7332-5549-4D7D-9CC3-0F7D70ADB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9098BB06-C7E1-4106-BC63-3A27A6768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586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AF363A42-BAB1-4719-BFC1-FB6335032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30F5-2F11-4DA9-8815-BCBF736918D6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66593DB1-D66B-4D13-95F4-143750F84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4B94118B-B6D6-4A0B-9D78-85473AD1D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22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1114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2334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0728AFE5-E88A-402B-B585-873BE8BA9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C491871-9523-4036-9DDA-4BF546AB1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C7B14A4-4B16-4AFF-9B26-1154E3B04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230F5-2F11-4DA9-8815-BCBF736918D6}" type="datetimeFigureOut">
              <a:rPr lang="zh-CN" altLang="en-US" smtClean="0"/>
              <a:t>2018/8/24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71E80D5-4423-40F4-BE11-CDD175CD93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413CFE3-D537-4211-B867-635598858B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05498-94DF-41A6-AF6E-64BE0DC8D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37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155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notesSlide" Target="../notesSlides/notesSlide1.xml"/><Relationship Id="rId5" Type="http://schemas.openxmlformats.org/officeDocument/2006/relationships/tags" Target="../tags/tag6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31.xml"/><Relationship Id="rId13" Type="http://schemas.openxmlformats.org/officeDocument/2006/relationships/tags" Target="../tags/tag36.xml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12" Type="http://schemas.openxmlformats.org/officeDocument/2006/relationships/tags" Target="../tags/tag35.xml"/><Relationship Id="rId17" Type="http://schemas.openxmlformats.org/officeDocument/2006/relationships/image" Target="../media/image3.png"/><Relationship Id="rId2" Type="http://schemas.openxmlformats.org/officeDocument/2006/relationships/tags" Target="../tags/tag25.xml"/><Relationship Id="rId16" Type="http://schemas.openxmlformats.org/officeDocument/2006/relationships/notesSlide" Target="../notesSlides/notesSlide10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11" Type="http://schemas.openxmlformats.org/officeDocument/2006/relationships/tags" Target="../tags/tag34.xml"/><Relationship Id="rId5" Type="http://schemas.openxmlformats.org/officeDocument/2006/relationships/tags" Target="../tags/tag28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33.xml"/><Relationship Id="rId4" Type="http://schemas.openxmlformats.org/officeDocument/2006/relationships/tags" Target="../tags/tag27.xml"/><Relationship Id="rId9" Type="http://schemas.openxmlformats.org/officeDocument/2006/relationships/tags" Target="../tags/tag32.xml"/><Relationship Id="rId14" Type="http://schemas.openxmlformats.org/officeDocument/2006/relationships/tags" Target="../tags/tag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13" Type="http://schemas.openxmlformats.org/officeDocument/2006/relationships/tags" Target="../tags/tag50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12" Type="http://schemas.openxmlformats.org/officeDocument/2006/relationships/tags" Target="../tags/tag49.xml"/><Relationship Id="rId17" Type="http://schemas.openxmlformats.org/officeDocument/2006/relationships/image" Target="../media/image3.png"/><Relationship Id="rId2" Type="http://schemas.openxmlformats.org/officeDocument/2006/relationships/tags" Target="../tags/tag39.xml"/><Relationship Id="rId16" Type="http://schemas.openxmlformats.org/officeDocument/2006/relationships/notesSlide" Target="../notesSlides/notesSlide17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tags" Target="../tags/tag48.xml"/><Relationship Id="rId5" Type="http://schemas.openxmlformats.org/officeDocument/2006/relationships/tags" Target="../tags/tag42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47.xml"/><Relationship Id="rId4" Type="http://schemas.openxmlformats.org/officeDocument/2006/relationships/tags" Target="../tags/tag41.xml"/><Relationship Id="rId9" Type="http://schemas.openxmlformats.org/officeDocument/2006/relationships/tags" Target="../tags/tag46.xml"/><Relationship Id="rId14" Type="http://schemas.openxmlformats.org/officeDocument/2006/relationships/tags" Target="../tags/tag5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tags" Target="../tags/tag64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12" Type="http://schemas.openxmlformats.org/officeDocument/2006/relationships/tags" Target="../tags/tag63.xml"/><Relationship Id="rId2" Type="http://schemas.openxmlformats.org/officeDocument/2006/relationships/tags" Target="../tags/tag53.xml"/><Relationship Id="rId16" Type="http://schemas.openxmlformats.org/officeDocument/2006/relationships/image" Target="../media/image3.png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11" Type="http://schemas.openxmlformats.org/officeDocument/2006/relationships/tags" Target="../tags/tag62.xml"/><Relationship Id="rId5" Type="http://schemas.openxmlformats.org/officeDocument/2006/relationships/tags" Target="../tags/tag56.xml"/><Relationship Id="rId15" Type="http://schemas.openxmlformats.org/officeDocument/2006/relationships/notesSlide" Target="../notesSlides/notesSlide23.xml"/><Relationship Id="rId10" Type="http://schemas.openxmlformats.org/officeDocument/2006/relationships/tags" Target="../tags/tag61.xml"/><Relationship Id="rId4" Type="http://schemas.openxmlformats.org/officeDocument/2006/relationships/tags" Target="../tags/tag55.xml"/><Relationship Id="rId9" Type="http://schemas.openxmlformats.org/officeDocument/2006/relationships/tags" Target="../tags/tag60.xml"/><Relationship Id="rId14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5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72.xml"/><Relationship Id="rId3" Type="http://schemas.openxmlformats.org/officeDocument/2006/relationships/tags" Target="../tags/tag67.xml"/><Relationship Id="rId7" Type="http://schemas.openxmlformats.org/officeDocument/2006/relationships/tags" Target="../tags/tag71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openxmlformats.org/officeDocument/2006/relationships/image" Target="../media/image3.png"/><Relationship Id="rId5" Type="http://schemas.openxmlformats.org/officeDocument/2006/relationships/tags" Target="../tags/tag69.xml"/><Relationship Id="rId10" Type="http://schemas.openxmlformats.org/officeDocument/2006/relationships/notesSlide" Target="../notesSlides/notesSlide29.xml"/><Relationship Id="rId4" Type="http://schemas.openxmlformats.org/officeDocument/2006/relationships/tags" Target="../tags/tag68.xml"/><Relationship Id="rId9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tags" Target="../tags/tag23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2" Type="http://schemas.openxmlformats.org/officeDocument/2006/relationships/tags" Target="../tags/tag12.xml"/><Relationship Id="rId16" Type="http://schemas.openxmlformats.org/officeDocument/2006/relationships/image" Target="../media/image3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notesSlide" Target="../notesSlides/notesSlide3.xml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3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.jp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A28BD82-5977-413D-9DCE-17B3B7CF429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PA_库_矩形 5">
            <a:extLst>
              <a:ext uri="{FF2B5EF4-FFF2-40B4-BE49-F238E27FC236}">
                <a16:creationId xmlns:a16="http://schemas.microsoft.com/office/drawing/2014/main" xmlns="" id="{4044ABB0-A946-4F03-8C8B-6350D40BEF1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211156" y="1311443"/>
            <a:ext cx="4066674" cy="36215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库_文本框 6">
            <a:extLst>
              <a:ext uri="{FF2B5EF4-FFF2-40B4-BE49-F238E27FC236}">
                <a16:creationId xmlns:a16="http://schemas.microsoft.com/office/drawing/2014/main" xmlns="" id="{AEADC0BD-0A14-4917-A009-6041EBA0D3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591926" y="1407695"/>
            <a:ext cx="21275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201X</a:t>
            </a:r>
            <a:endParaRPr lang="zh-CN" altLang="en-US" sz="72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cxnSp>
        <p:nvCxnSpPr>
          <p:cNvPr id="9" name="PA_库_直接连接符 8">
            <a:extLst>
              <a:ext uri="{FF2B5EF4-FFF2-40B4-BE49-F238E27FC236}">
                <a16:creationId xmlns:a16="http://schemas.microsoft.com/office/drawing/2014/main" xmlns="" id="{BDF608AB-9D1C-4794-8DA5-7D484DDDAEE9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>
            <a:off x="7640053" y="2430379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A_库_直接连接符 12">
            <a:extLst>
              <a:ext uri="{FF2B5EF4-FFF2-40B4-BE49-F238E27FC236}">
                <a16:creationId xmlns:a16="http://schemas.microsoft.com/office/drawing/2014/main" xmlns="" id="{5A66BCB0-EA57-40C8-9069-02A534465A72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>
            <a:off x="7625937" y="2835442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_库_等腰三角形 10">
            <a:extLst>
              <a:ext uri="{FF2B5EF4-FFF2-40B4-BE49-F238E27FC236}">
                <a16:creationId xmlns:a16="http://schemas.microsoft.com/office/drawing/2014/main" xmlns="" id="{5376D18F-7D90-4C77-864A-DAA7C76F29A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10548789" y="1856217"/>
            <a:ext cx="351809" cy="303283"/>
          </a:xfrm>
          <a:prstGeom prst="triangle">
            <a:avLst/>
          </a:prstGeom>
          <a:solidFill>
            <a:srgbClr val="CAB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库_文本框 13">
            <a:extLst>
              <a:ext uri="{FF2B5EF4-FFF2-40B4-BE49-F238E27FC236}">
                <a16:creationId xmlns:a16="http://schemas.microsoft.com/office/drawing/2014/main" xmlns="" id="{0099A461-4947-4A1E-9B65-CB2D13102B3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7503133" y="2345489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6D88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高端质感商务</a:t>
            </a:r>
          </a:p>
        </p:txBody>
      </p:sp>
      <p:sp>
        <p:nvSpPr>
          <p:cNvPr id="15" name="PA_库_文本框 14">
            <a:extLst>
              <a:ext uri="{FF2B5EF4-FFF2-40B4-BE49-F238E27FC236}">
                <a16:creationId xmlns:a16="http://schemas.microsoft.com/office/drawing/2014/main" xmlns="" id="{29C4878C-5D5A-4412-8A6C-D671702352B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7260929" y="283548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>
                <a:solidFill>
                  <a:srgbClr val="F6D8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宋简" panose="02010609000101010101" pitchFamily="49" charset="-122"/>
                <a:ea typeface="汉仪大宋简" panose="02010609000101010101" pitchFamily="49" charset="-122"/>
              </a:rPr>
              <a:t>计划书</a:t>
            </a:r>
          </a:p>
        </p:txBody>
      </p:sp>
      <p:sp>
        <p:nvSpPr>
          <p:cNvPr id="16" name="PA_库_文本框 15">
            <a:extLst>
              <a:ext uri="{FF2B5EF4-FFF2-40B4-BE49-F238E27FC236}">
                <a16:creationId xmlns:a16="http://schemas.microsoft.com/office/drawing/2014/main" xmlns="" id="{10AC5567-5EB8-41B4-8AA7-5A64201E8EC2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7339263" y="4406534"/>
            <a:ext cx="3938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BUSINESS PLAN</a:t>
            </a:r>
            <a:endParaRPr lang="zh-CN" altLang="en-US" sz="14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7" name="PA_库_文本框 16">
            <a:extLst>
              <a:ext uri="{FF2B5EF4-FFF2-40B4-BE49-F238E27FC236}">
                <a16:creationId xmlns:a16="http://schemas.microsoft.com/office/drawing/2014/main" xmlns="" id="{85AE9070-B620-404C-B42A-828ED93A2B24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7339262" y="5608034"/>
            <a:ext cx="3938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极致尊享</a:t>
            </a:r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巅峰聚首</a:t>
            </a:r>
          </a:p>
        </p:txBody>
      </p:sp>
    </p:spTree>
    <p:extLst>
      <p:ext uri="{BB962C8B-B14F-4D97-AF65-F5344CB8AC3E}">
        <p14:creationId xmlns:p14="http://schemas.microsoft.com/office/powerpoint/2010/main" val="315165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utoUpdateAnimBg="0"/>
      <p:bldP spid="11" grpId="0" animBg="1"/>
      <p:bldP spid="14" grpId="0" autoUpdateAnimBg="0"/>
      <p:bldP spid="15" grpId="0" autoUpdateAnimBg="0"/>
      <p:bldP spid="16" grpId="0" autoUpdateAnimBg="0"/>
      <p:bldP spid="17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A28BD82-5977-413D-9DCE-17B3B7CF429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PA_库_矩形 5">
            <a:extLst>
              <a:ext uri="{FF2B5EF4-FFF2-40B4-BE49-F238E27FC236}">
                <a16:creationId xmlns:a16="http://schemas.microsoft.com/office/drawing/2014/main" xmlns="" id="{4044ABB0-A946-4F03-8C8B-6350D40BEF1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62663" y="1371601"/>
            <a:ext cx="4066674" cy="36215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库_文本框 6">
            <a:extLst>
              <a:ext uri="{FF2B5EF4-FFF2-40B4-BE49-F238E27FC236}">
                <a16:creationId xmlns:a16="http://schemas.microsoft.com/office/drawing/2014/main" xmlns="" id="{AEADC0BD-0A14-4917-A009-6041EBA0D3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443433" y="1467853"/>
            <a:ext cx="21691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TWO</a:t>
            </a:r>
            <a:endParaRPr lang="zh-CN" altLang="en-US" sz="72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cxnSp>
        <p:nvCxnSpPr>
          <p:cNvPr id="9" name="PA_库_直接连接符 8">
            <a:extLst>
              <a:ext uri="{FF2B5EF4-FFF2-40B4-BE49-F238E27FC236}">
                <a16:creationId xmlns:a16="http://schemas.microsoft.com/office/drawing/2014/main" xmlns="" id="{BDF608AB-9D1C-4794-8DA5-7D484DDDAEE9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>
            <a:off x="4491560" y="2490537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A_库_直接连接符 12">
            <a:extLst>
              <a:ext uri="{FF2B5EF4-FFF2-40B4-BE49-F238E27FC236}">
                <a16:creationId xmlns:a16="http://schemas.microsoft.com/office/drawing/2014/main" xmlns="" id="{5A66BCB0-EA57-40C8-9069-02A534465A72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>
            <a:off x="4477444" y="2895600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_库_等腰三角形 10">
            <a:extLst>
              <a:ext uri="{FF2B5EF4-FFF2-40B4-BE49-F238E27FC236}">
                <a16:creationId xmlns:a16="http://schemas.microsoft.com/office/drawing/2014/main" xmlns="" id="{5376D18F-7D90-4C77-864A-DAA7C76F29A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7400296" y="1916375"/>
            <a:ext cx="351809" cy="303283"/>
          </a:xfrm>
          <a:prstGeom prst="triangle">
            <a:avLst/>
          </a:prstGeom>
          <a:solidFill>
            <a:srgbClr val="CAB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库_文本框 13">
            <a:extLst>
              <a:ext uri="{FF2B5EF4-FFF2-40B4-BE49-F238E27FC236}">
                <a16:creationId xmlns:a16="http://schemas.microsoft.com/office/drawing/2014/main" xmlns="" id="{0099A461-4947-4A1E-9B65-CB2D13102B3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354640" y="2455522"/>
            <a:ext cx="2230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商业计划书</a:t>
            </a:r>
          </a:p>
        </p:txBody>
      </p:sp>
      <p:sp>
        <p:nvSpPr>
          <p:cNvPr id="15" name="PA_库_文本框 14">
            <a:extLst>
              <a:ext uri="{FF2B5EF4-FFF2-40B4-BE49-F238E27FC236}">
                <a16:creationId xmlns:a16="http://schemas.microsoft.com/office/drawing/2014/main" xmlns="" id="{29C4878C-5D5A-4412-8A6C-D671702352B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4015875" y="2918682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团队简介</a:t>
            </a:r>
          </a:p>
        </p:txBody>
      </p:sp>
      <p:sp>
        <p:nvSpPr>
          <p:cNvPr id="16" name="PA_库_文本框 15">
            <a:extLst>
              <a:ext uri="{FF2B5EF4-FFF2-40B4-BE49-F238E27FC236}">
                <a16:creationId xmlns:a16="http://schemas.microsoft.com/office/drawing/2014/main" xmlns="" id="{10AC5567-5EB8-41B4-8AA7-5A64201E8EC2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190770" y="4466692"/>
            <a:ext cx="3938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BUSINESS PLAN</a:t>
            </a:r>
            <a:endParaRPr lang="zh-CN" altLang="en-US" sz="14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7" name="PA_库_文本框 16">
            <a:extLst>
              <a:ext uri="{FF2B5EF4-FFF2-40B4-BE49-F238E27FC236}">
                <a16:creationId xmlns:a16="http://schemas.microsoft.com/office/drawing/2014/main" xmlns="" id="{85AE9070-B620-404C-B42A-828ED93A2B24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3971528" y="5163130"/>
            <a:ext cx="4288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极致尊享</a:t>
            </a:r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巅峰聚首</a:t>
            </a:r>
          </a:p>
        </p:txBody>
      </p:sp>
      <p:cxnSp>
        <p:nvCxnSpPr>
          <p:cNvPr id="3" name="PA_库_直接连接符 2">
            <a:extLst>
              <a:ext uri="{FF2B5EF4-FFF2-40B4-BE49-F238E27FC236}">
                <a16:creationId xmlns:a16="http://schemas.microsoft.com/office/drawing/2014/main" xmlns="" id="{5B5C6821-081C-42E5-9284-C00E71AA52A1}"/>
              </a:ext>
            </a:extLst>
          </p:cNvPr>
          <p:cNvCxnSpPr/>
          <p:nvPr>
            <p:custDataLst>
              <p:tags r:id="rId10"/>
            </p:custDataLst>
          </p:nvPr>
        </p:nvCxnSpPr>
        <p:spPr>
          <a:xfrm flipH="1">
            <a:off x="8154895" y="1939979"/>
            <a:ext cx="1395663" cy="893691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PA_库_直接连接符 17">
            <a:extLst>
              <a:ext uri="{FF2B5EF4-FFF2-40B4-BE49-F238E27FC236}">
                <a16:creationId xmlns:a16="http://schemas.microsoft.com/office/drawing/2014/main" xmlns="" id="{09E2804C-3179-471C-AD9B-7887DC1E9478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 flipH="1">
            <a:off x="7805439" y="2305852"/>
            <a:ext cx="606502" cy="388365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PA_库_直接连接符 18">
            <a:extLst>
              <a:ext uri="{FF2B5EF4-FFF2-40B4-BE49-F238E27FC236}">
                <a16:creationId xmlns:a16="http://schemas.microsoft.com/office/drawing/2014/main" xmlns="" id="{BE7CD9FB-AA03-4076-8FE8-DD1DABADA461}"/>
              </a:ext>
            </a:extLst>
          </p:cNvPr>
          <p:cNvCxnSpPr>
            <a:cxnSpLocks/>
          </p:cNvCxnSpPr>
          <p:nvPr>
            <p:custDataLst>
              <p:tags r:id="rId12"/>
            </p:custDataLst>
          </p:nvPr>
        </p:nvCxnSpPr>
        <p:spPr>
          <a:xfrm flipH="1">
            <a:off x="9229959" y="1937408"/>
            <a:ext cx="881569" cy="564500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PA_库_直接连接符 19">
            <a:extLst>
              <a:ext uri="{FF2B5EF4-FFF2-40B4-BE49-F238E27FC236}">
                <a16:creationId xmlns:a16="http://schemas.microsoft.com/office/drawing/2014/main" xmlns="" id="{9489A3BC-5B77-4FB9-BF64-B75C27638F1C}"/>
              </a:ext>
            </a:extLst>
          </p:cNvPr>
          <p:cNvCxnSpPr>
            <a:cxnSpLocks/>
          </p:cNvCxnSpPr>
          <p:nvPr>
            <p:custDataLst>
              <p:tags r:id="rId13"/>
            </p:custDataLst>
          </p:nvPr>
        </p:nvCxnSpPr>
        <p:spPr>
          <a:xfrm flipH="1">
            <a:off x="9172845" y="1367454"/>
            <a:ext cx="576673" cy="369264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PA_库_直接连接符 20">
            <a:extLst>
              <a:ext uri="{FF2B5EF4-FFF2-40B4-BE49-F238E27FC236}">
                <a16:creationId xmlns:a16="http://schemas.microsoft.com/office/drawing/2014/main" xmlns="" id="{AD319E05-9D81-425B-9D24-ADCF1A542B1A}"/>
              </a:ext>
            </a:extLst>
          </p:cNvPr>
          <p:cNvCxnSpPr>
            <a:cxnSpLocks/>
          </p:cNvCxnSpPr>
          <p:nvPr>
            <p:custDataLst>
              <p:tags r:id="rId14"/>
            </p:custDataLst>
          </p:nvPr>
        </p:nvCxnSpPr>
        <p:spPr>
          <a:xfrm flipH="1">
            <a:off x="8998735" y="2702598"/>
            <a:ext cx="462447" cy="296122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422678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 animBg="1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98782" y="1974153"/>
            <a:ext cx="2476399" cy="4085022"/>
            <a:chOff x="1533022" y="2050353"/>
            <a:chExt cx="2476399" cy="4085022"/>
          </a:xfrm>
        </p:grpSpPr>
        <p:sp>
          <p:nvSpPr>
            <p:cNvPr id="5" name="Rounded Rectangle 4"/>
            <p:cNvSpPr/>
            <p:nvPr/>
          </p:nvSpPr>
          <p:spPr>
            <a:xfrm>
              <a:off x="1533022" y="2050353"/>
              <a:ext cx="2476399" cy="4085022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8" name="Title 3"/>
            <p:cNvSpPr txBox="1">
              <a:spLocks/>
            </p:cNvSpPr>
            <p:nvPr/>
          </p:nvSpPr>
          <p:spPr>
            <a:xfrm>
              <a:off x="1664354" y="5722520"/>
              <a:ext cx="2345066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Reuters. </a:t>
              </a:r>
              <a:r>
                <a:rPr lang="en-US" sz="900" b="0" dirty="0" err="1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Assaciated</a:t>
              </a: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Press +1 more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0" name="Title 3"/>
            <p:cNvSpPr txBox="1">
              <a:spLocks/>
            </p:cNvSpPr>
            <p:nvPr/>
          </p:nvSpPr>
          <p:spPr>
            <a:xfrm>
              <a:off x="1664354" y="4884854"/>
              <a:ext cx="2345066" cy="73744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UV-Measuring</a:t>
              </a:r>
            </a:p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Temporary Tattoo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760265" y="4581767"/>
              <a:ext cx="662895" cy="2335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ffectLst>
              <a:outerShdw blurRad="342900" dist="190500" dir="5400000" sx="78000" sy="78000" algn="t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Design</a:t>
              </a:r>
              <a:endParaRPr lang="en-US" sz="1000" baseline="300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862962" y="1974153"/>
            <a:ext cx="2476399" cy="4085022"/>
            <a:chOff x="1533022" y="2050353"/>
            <a:chExt cx="2476399" cy="4085022"/>
          </a:xfrm>
        </p:grpSpPr>
        <p:sp>
          <p:nvSpPr>
            <p:cNvPr id="15" name="Rounded Rectangle 14"/>
            <p:cNvSpPr/>
            <p:nvPr/>
          </p:nvSpPr>
          <p:spPr>
            <a:xfrm>
              <a:off x="1533022" y="2050353"/>
              <a:ext cx="2476399" cy="4085022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6" name="Title 3"/>
            <p:cNvSpPr txBox="1">
              <a:spLocks/>
            </p:cNvSpPr>
            <p:nvPr/>
          </p:nvSpPr>
          <p:spPr>
            <a:xfrm>
              <a:off x="1664354" y="5722520"/>
              <a:ext cx="2345066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Reuters. </a:t>
              </a:r>
              <a:r>
                <a:rPr lang="en-US" sz="900" b="0" dirty="0" err="1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Assaciated</a:t>
              </a: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Press +1 more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7" name="Title 3"/>
            <p:cNvSpPr txBox="1">
              <a:spLocks/>
            </p:cNvSpPr>
            <p:nvPr/>
          </p:nvSpPr>
          <p:spPr>
            <a:xfrm>
              <a:off x="1664354" y="4884854"/>
              <a:ext cx="2345066" cy="73744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UV-Measuring</a:t>
              </a:r>
            </a:p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Temporary Tattoo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760265" y="4581767"/>
              <a:ext cx="967695" cy="2335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ffectLst>
              <a:outerShdw blurRad="342900" dist="190500" dir="5400000" sx="78000" sy="78000" algn="t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Developer</a:t>
              </a:r>
              <a:endParaRPr lang="en-US" sz="1000" baseline="300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827142" y="1974153"/>
            <a:ext cx="2476399" cy="4085022"/>
            <a:chOff x="1533022" y="2050353"/>
            <a:chExt cx="2476399" cy="4085022"/>
          </a:xfrm>
        </p:grpSpPr>
        <p:sp>
          <p:nvSpPr>
            <p:cNvPr id="21" name="Rounded Rectangle 20"/>
            <p:cNvSpPr/>
            <p:nvPr/>
          </p:nvSpPr>
          <p:spPr>
            <a:xfrm>
              <a:off x="1533022" y="2050353"/>
              <a:ext cx="2476399" cy="4085022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2" name="Title 3"/>
            <p:cNvSpPr txBox="1">
              <a:spLocks/>
            </p:cNvSpPr>
            <p:nvPr/>
          </p:nvSpPr>
          <p:spPr>
            <a:xfrm>
              <a:off x="1664354" y="5722520"/>
              <a:ext cx="2345066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Reuters. </a:t>
              </a:r>
              <a:r>
                <a:rPr lang="en-US" sz="900" b="0" dirty="0" err="1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Assaciated</a:t>
              </a: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Press +1 more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23" name="Title 3"/>
            <p:cNvSpPr txBox="1">
              <a:spLocks/>
            </p:cNvSpPr>
            <p:nvPr/>
          </p:nvSpPr>
          <p:spPr>
            <a:xfrm>
              <a:off x="1664354" y="4884854"/>
              <a:ext cx="2345066" cy="73744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UV-Measuring</a:t>
              </a:r>
            </a:p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Temporary Tattoo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760265" y="4581767"/>
              <a:ext cx="1592535" cy="23353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ffectLst>
              <a:outerShdw blurRad="342900" dist="190500" dir="5400000" sx="78000" sy="78000" algn="t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Powerpoint</a:t>
              </a:r>
              <a:r>
                <a:rPr lang="en-US" sz="100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 Template</a:t>
              </a:r>
              <a:endParaRPr lang="en-US" sz="1000" baseline="300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团队介绍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0" name="Content Placeholder 2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  <p:pic>
        <p:nvPicPr>
          <p:cNvPr id="7" name="图片占位符 6">
            <a:extLst>
              <a:ext uri="{FF2B5EF4-FFF2-40B4-BE49-F238E27FC236}">
                <a16:creationId xmlns:a16="http://schemas.microsoft.com/office/drawing/2014/main" xmlns="" id="{78530C66-8C05-4B4F-89FF-4B77D0E9AA5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>
            <a:extLst>
              <a:ext uri="{FF2B5EF4-FFF2-40B4-BE49-F238E27FC236}">
                <a16:creationId xmlns:a16="http://schemas.microsoft.com/office/drawing/2014/main" xmlns="" id="{750E3E4B-89D1-42F0-8279-60F21489B14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5" name="图片占位符 24">
            <a:extLst>
              <a:ext uri="{FF2B5EF4-FFF2-40B4-BE49-F238E27FC236}">
                <a16:creationId xmlns:a16="http://schemas.microsoft.com/office/drawing/2014/main" xmlns="" id="{105D6C10-5290-40C6-80A7-ECFA178ED04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1818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3923070" y="3060290"/>
            <a:ext cx="818535" cy="28538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074673" y="2566219"/>
            <a:ext cx="818535" cy="471948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226276" y="774290"/>
            <a:ext cx="818535" cy="546427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377879" y="-88491"/>
            <a:ext cx="818535" cy="584036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529482" y="1091380"/>
            <a:ext cx="818535" cy="502920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681085" y="1836175"/>
            <a:ext cx="818535" cy="278744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832690" y="3576483"/>
            <a:ext cx="818535" cy="182142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1949" y="735230"/>
            <a:ext cx="4084891" cy="6118204"/>
          </a:xfrm>
          <a:prstGeom prst="rect">
            <a:avLst/>
          </a:prstGeom>
        </p:spPr>
      </p:pic>
      <p:sp>
        <p:nvSpPr>
          <p:cNvPr id="11" name="Title 3"/>
          <p:cNvSpPr txBox="1">
            <a:spLocks/>
          </p:cNvSpPr>
          <p:nvPr/>
        </p:nvSpPr>
        <p:spPr>
          <a:xfrm>
            <a:off x="1236494" y="4666915"/>
            <a:ext cx="4229777" cy="14619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zh-CN" altLang="en-US" sz="6000" b="1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" charset="0"/>
              </a:rPr>
              <a:t>创意总监</a:t>
            </a:r>
            <a:endParaRPr lang="en-US" sz="6000" b="1" dirty="0">
              <a:latin typeface="张海山锐线体简" panose="02000000000000000000" pitchFamily="2" charset="-122"/>
              <a:ea typeface="张海山锐线体简" panose="02000000000000000000" pitchFamily="2" charset="-122"/>
              <a:cs typeface="Roboto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386590" y="0"/>
            <a:ext cx="0" cy="121025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3"/>
          <p:cNvSpPr txBox="1">
            <a:spLocks/>
          </p:cNvSpPr>
          <p:nvPr/>
        </p:nvSpPr>
        <p:spPr>
          <a:xfrm>
            <a:off x="1287061" y="5507840"/>
            <a:ext cx="2589155" cy="2640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05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CEO / Founder</a:t>
            </a:r>
            <a:endParaRPr lang="en-US" sz="400" b="0" dirty="0">
              <a:solidFill>
                <a:schemeClr val="tx1">
                  <a:alpha val="50000"/>
                </a:schemeClr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Roboto Ligh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61947" y="1414448"/>
            <a:ext cx="3867462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 is simply dummy text of the printing and typesetting industry.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has been the industry's standard dummy text ever since the 1500s, when an unknown printer took a galley of type and scrambled it to make a type specimen book. </a:t>
            </a:r>
          </a:p>
        </p:txBody>
      </p:sp>
    </p:spTree>
    <p:extLst>
      <p:ext uri="{BB962C8B-B14F-4D97-AF65-F5344CB8AC3E}">
        <p14:creationId xmlns:p14="http://schemas.microsoft.com/office/powerpoint/2010/main" val="6512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387685" y="1366411"/>
            <a:ext cx="2589155" cy="4439657"/>
            <a:chOff x="3774475" y="2050352"/>
            <a:chExt cx="2589155" cy="4439657"/>
          </a:xfrm>
        </p:grpSpPr>
        <p:sp>
          <p:nvSpPr>
            <p:cNvPr id="4" name="Rounded Rectangle 3"/>
            <p:cNvSpPr/>
            <p:nvPr/>
          </p:nvSpPr>
          <p:spPr>
            <a:xfrm>
              <a:off x="3774478" y="2050352"/>
              <a:ext cx="2589152" cy="443965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5" name="Title 3"/>
            <p:cNvSpPr txBox="1">
              <a:spLocks/>
            </p:cNvSpPr>
            <p:nvPr/>
          </p:nvSpPr>
          <p:spPr>
            <a:xfrm>
              <a:off x="3774475" y="4863133"/>
              <a:ext cx="2589155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 </a:t>
              </a:r>
              <a:r>
                <a:rPr lang="en-US" sz="20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Rhonson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6" name="Round Same Side Corner Rectangle 5"/>
            <p:cNvSpPr/>
            <p:nvPr/>
          </p:nvSpPr>
          <p:spPr>
            <a:xfrm rot="10800000">
              <a:off x="3774476" y="5706102"/>
              <a:ext cx="2589153" cy="783907"/>
            </a:xfrm>
            <a:prstGeom prst="round2SameRect">
              <a:avLst>
                <a:gd name="adj1" fmla="val 4339"/>
                <a:gd name="adj2" fmla="val 0"/>
              </a:avLst>
            </a:prstGeom>
            <a:solidFill>
              <a:srgbClr val="1C3C54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7" name="Title 3"/>
            <p:cNvSpPr txBox="1">
              <a:spLocks/>
            </p:cNvSpPr>
            <p:nvPr/>
          </p:nvSpPr>
          <p:spPr>
            <a:xfrm>
              <a:off x="3774475" y="5203740"/>
              <a:ext cx="258915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8" name="Title 3"/>
            <p:cNvSpPr txBox="1">
              <a:spLocks/>
            </p:cNvSpPr>
            <p:nvPr/>
          </p:nvSpPr>
          <p:spPr>
            <a:xfrm>
              <a:off x="3946628" y="585358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100" b="0" dirty="0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054767" y="4473811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8331607" y="1366411"/>
            <a:ext cx="2589155" cy="4439657"/>
            <a:chOff x="3774475" y="2050352"/>
            <a:chExt cx="2589155" cy="4439657"/>
          </a:xfrm>
        </p:grpSpPr>
        <p:sp>
          <p:nvSpPr>
            <p:cNvPr id="15" name="Rounded Rectangle 14"/>
            <p:cNvSpPr/>
            <p:nvPr/>
          </p:nvSpPr>
          <p:spPr>
            <a:xfrm>
              <a:off x="3774478" y="2050352"/>
              <a:ext cx="2589152" cy="443965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6" name="Title 3"/>
            <p:cNvSpPr txBox="1">
              <a:spLocks/>
            </p:cNvSpPr>
            <p:nvPr/>
          </p:nvSpPr>
          <p:spPr>
            <a:xfrm>
              <a:off x="3774475" y="4863133"/>
              <a:ext cx="2589155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Markson</a:t>
              </a: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20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Swanger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7" name="Round Same Side Corner Rectangle 16"/>
            <p:cNvSpPr/>
            <p:nvPr/>
          </p:nvSpPr>
          <p:spPr>
            <a:xfrm rot="10800000">
              <a:off x="3774476" y="5706102"/>
              <a:ext cx="2589153" cy="783907"/>
            </a:xfrm>
            <a:prstGeom prst="round2SameRect">
              <a:avLst>
                <a:gd name="adj1" fmla="val 4339"/>
                <a:gd name="adj2" fmla="val 0"/>
              </a:avLst>
            </a:prstGeom>
            <a:solidFill>
              <a:srgbClr val="1C3C54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3774475" y="5203740"/>
              <a:ext cx="258915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Marketing PR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3946628" y="585358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100" b="0" dirty="0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5054767" y="4473811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团队介绍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28" name="Title 3"/>
          <p:cNvSpPr txBox="1">
            <a:spLocks/>
          </p:cNvSpPr>
          <p:nvPr/>
        </p:nvSpPr>
        <p:spPr>
          <a:xfrm>
            <a:off x="1261947" y="1493472"/>
            <a:ext cx="3287752" cy="7175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8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Best </a:t>
            </a:r>
            <a:r>
              <a:rPr lang="en-US" sz="1800" b="0" dirty="0" err="1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powerpoint</a:t>
            </a:r>
            <a:r>
              <a:rPr lang="en-US" sz="18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 template</a:t>
            </a:r>
          </a:p>
          <a:p>
            <a:pPr>
              <a:lnSpc>
                <a:spcPct val="80000"/>
              </a:lnSpc>
            </a:pPr>
            <a:r>
              <a:rPr lang="en-US" sz="18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Super presentation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61947" y="2138079"/>
            <a:ext cx="3079594" cy="1082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 is simply dummy text of the printing and typesetting industry.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has been the industry's standard dummy.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1386590" y="0"/>
            <a:ext cx="0" cy="121025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占位符 11">
            <a:extLst>
              <a:ext uri="{FF2B5EF4-FFF2-40B4-BE49-F238E27FC236}">
                <a16:creationId xmlns:a16="http://schemas.microsoft.com/office/drawing/2014/main" xmlns="" id="{CF8DF926-8D34-487D-A7C8-4E4E39376E4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4" name="图片占位符 23">
            <a:extLst>
              <a:ext uri="{FF2B5EF4-FFF2-40B4-BE49-F238E27FC236}">
                <a16:creationId xmlns:a16="http://schemas.microsoft.com/office/drawing/2014/main" xmlns="" id="{F629BBEF-F065-4416-8EC2-47E31A5487A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9546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964370" y="2050353"/>
            <a:ext cx="2388432" cy="3978930"/>
            <a:chOff x="830555" y="2050353"/>
            <a:chExt cx="2388432" cy="3978930"/>
          </a:xfrm>
        </p:grpSpPr>
        <p:sp>
          <p:nvSpPr>
            <p:cNvPr id="11" name="Rounded Rectangle 10"/>
            <p:cNvSpPr/>
            <p:nvPr/>
          </p:nvSpPr>
          <p:spPr>
            <a:xfrm>
              <a:off x="830555" y="2050353"/>
              <a:ext cx="2388432" cy="3978930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6" name="Title 3"/>
            <p:cNvSpPr txBox="1">
              <a:spLocks/>
            </p:cNvSpPr>
            <p:nvPr/>
          </p:nvSpPr>
          <p:spPr>
            <a:xfrm>
              <a:off x="830555" y="4402407"/>
              <a:ext cx="238843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 </a:t>
              </a:r>
              <a:r>
                <a:rPr lang="en-US" sz="20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Rhonson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8" name="Title 3"/>
            <p:cNvSpPr txBox="1">
              <a:spLocks/>
            </p:cNvSpPr>
            <p:nvPr/>
          </p:nvSpPr>
          <p:spPr>
            <a:xfrm>
              <a:off x="830555" y="4743014"/>
              <a:ext cx="23884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9" name="Title 3"/>
            <p:cNvSpPr txBox="1">
              <a:spLocks/>
            </p:cNvSpPr>
            <p:nvPr/>
          </p:nvSpPr>
          <p:spPr>
            <a:xfrm>
              <a:off x="1002707" y="5392857"/>
              <a:ext cx="2060161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2024771" y="4013085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830555" y="5247669"/>
              <a:ext cx="2388432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3581190" y="2050353"/>
            <a:ext cx="2388432" cy="3978930"/>
            <a:chOff x="830555" y="2050353"/>
            <a:chExt cx="2388432" cy="3978930"/>
          </a:xfrm>
        </p:grpSpPr>
        <p:sp>
          <p:nvSpPr>
            <p:cNvPr id="34" name="Rounded Rectangle 33"/>
            <p:cNvSpPr/>
            <p:nvPr/>
          </p:nvSpPr>
          <p:spPr>
            <a:xfrm>
              <a:off x="830555" y="2050353"/>
              <a:ext cx="2388432" cy="3978930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5" name="Title 3"/>
            <p:cNvSpPr txBox="1">
              <a:spLocks/>
            </p:cNvSpPr>
            <p:nvPr/>
          </p:nvSpPr>
          <p:spPr>
            <a:xfrm>
              <a:off x="830555" y="4402407"/>
              <a:ext cx="238843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Tom </a:t>
              </a:r>
              <a:r>
                <a:rPr lang="en-US" sz="20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Rickfield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6" name="Title 3"/>
            <p:cNvSpPr txBox="1">
              <a:spLocks/>
            </p:cNvSpPr>
            <p:nvPr/>
          </p:nvSpPr>
          <p:spPr>
            <a:xfrm>
              <a:off x="830555" y="4743014"/>
              <a:ext cx="23884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7" name="Title 3"/>
            <p:cNvSpPr txBox="1">
              <a:spLocks/>
            </p:cNvSpPr>
            <p:nvPr/>
          </p:nvSpPr>
          <p:spPr>
            <a:xfrm>
              <a:off x="1002707" y="5392857"/>
              <a:ext cx="2060161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2024771" y="4013085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830555" y="5247669"/>
              <a:ext cx="2388432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6198010" y="2050353"/>
            <a:ext cx="2388432" cy="3978930"/>
            <a:chOff x="830555" y="2050353"/>
            <a:chExt cx="2388432" cy="3978930"/>
          </a:xfrm>
        </p:grpSpPr>
        <p:sp>
          <p:nvSpPr>
            <p:cNvPr id="41" name="Rounded Rectangle 40"/>
            <p:cNvSpPr/>
            <p:nvPr/>
          </p:nvSpPr>
          <p:spPr>
            <a:xfrm>
              <a:off x="830555" y="2050353"/>
              <a:ext cx="2388432" cy="3978930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42" name="Title 3"/>
            <p:cNvSpPr txBox="1">
              <a:spLocks/>
            </p:cNvSpPr>
            <p:nvPr/>
          </p:nvSpPr>
          <p:spPr>
            <a:xfrm>
              <a:off x="830555" y="4402407"/>
              <a:ext cx="238843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MarkZugelberg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3" name="Title 3"/>
            <p:cNvSpPr txBox="1">
              <a:spLocks/>
            </p:cNvSpPr>
            <p:nvPr/>
          </p:nvSpPr>
          <p:spPr>
            <a:xfrm>
              <a:off x="830555" y="4743014"/>
              <a:ext cx="23884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4" name="Title 3"/>
            <p:cNvSpPr txBox="1">
              <a:spLocks/>
            </p:cNvSpPr>
            <p:nvPr/>
          </p:nvSpPr>
          <p:spPr>
            <a:xfrm>
              <a:off x="1002707" y="5392857"/>
              <a:ext cx="2060161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2024771" y="4013085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830555" y="5247669"/>
              <a:ext cx="2388432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8814829" y="2050353"/>
            <a:ext cx="2388432" cy="3978930"/>
            <a:chOff x="830555" y="2050353"/>
            <a:chExt cx="2388432" cy="3978930"/>
          </a:xfrm>
        </p:grpSpPr>
        <p:sp>
          <p:nvSpPr>
            <p:cNvPr id="48" name="Rounded Rectangle 47"/>
            <p:cNvSpPr/>
            <p:nvPr/>
          </p:nvSpPr>
          <p:spPr>
            <a:xfrm>
              <a:off x="830555" y="2050353"/>
              <a:ext cx="2388432" cy="3978930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49" name="Title 3"/>
            <p:cNvSpPr txBox="1">
              <a:spLocks/>
            </p:cNvSpPr>
            <p:nvPr/>
          </p:nvSpPr>
          <p:spPr>
            <a:xfrm>
              <a:off x="830555" y="4402407"/>
              <a:ext cx="238843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Anna Marina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50" name="Title 3"/>
            <p:cNvSpPr txBox="1">
              <a:spLocks/>
            </p:cNvSpPr>
            <p:nvPr/>
          </p:nvSpPr>
          <p:spPr>
            <a:xfrm>
              <a:off x="830555" y="4743014"/>
              <a:ext cx="23884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05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4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51" name="Title 3"/>
            <p:cNvSpPr txBox="1">
              <a:spLocks/>
            </p:cNvSpPr>
            <p:nvPr/>
          </p:nvSpPr>
          <p:spPr>
            <a:xfrm>
              <a:off x="1002707" y="5392857"/>
              <a:ext cx="2060161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2024771" y="4013085"/>
              <a:ext cx="0" cy="276576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830555" y="5247669"/>
              <a:ext cx="2388432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itle 5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我们的团队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58" name="Content Placeholder 57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  <p:pic>
        <p:nvPicPr>
          <p:cNvPr id="12" name="图片占位符 11">
            <a:extLst>
              <a:ext uri="{FF2B5EF4-FFF2-40B4-BE49-F238E27FC236}">
                <a16:creationId xmlns:a16="http://schemas.microsoft.com/office/drawing/2014/main" xmlns="" id="{1593371A-B1A2-48C1-A06B-C936B9FFC5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>
            <a:extLst>
              <a:ext uri="{FF2B5EF4-FFF2-40B4-BE49-F238E27FC236}">
                <a16:creationId xmlns:a16="http://schemas.microsoft.com/office/drawing/2014/main" xmlns="" id="{92AD42B9-29C5-4721-901F-FC2CB7FEEDB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6" name="图片占位符 15">
            <a:extLst>
              <a:ext uri="{FF2B5EF4-FFF2-40B4-BE49-F238E27FC236}">
                <a16:creationId xmlns:a16="http://schemas.microsoft.com/office/drawing/2014/main" xmlns="" id="{439C83A9-8B53-4654-8127-FE5A1E6F91C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图片占位符 17">
            <a:extLst>
              <a:ext uri="{FF2B5EF4-FFF2-40B4-BE49-F238E27FC236}">
                <a16:creationId xmlns:a16="http://schemas.microsoft.com/office/drawing/2014/main" xmlns="" id="{87095178-2770-472B-A83F-A68054BF1E4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231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我们的团队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24360" y="2262438"/>
            <a:ext cx="2476402" cy="3680547"/>
            <a:chOff x="5292282" y="1519083"/>
            <a:chExt cx="2476402" cy="3680547"/>
          </a:xfrm>
        </p:grpSpPr>
        <p:sp>
          <p:nvSpPr>
            <p:cNvPr id="5" name="Rounded Rectangle 4"/>
            <p:cNvSpPr/>
            <p:nvPr/>
          </p:nvSpPr>
          <p:spPr>
            <a:xfrm>
              <a:off x="5292284" y="1519083"/>
              <a:ext cx="2476399" cy="368054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6" name="Title 3"/>
            <p:cNvSpPr txBox="1">
              <a:spLocks/>
            </p:cNvSpPr>
            <p:nvPr/>
          </p:nvSpPr>
          <p:spPr>
            <a:xfrm>
              <a:off x="5292282" y="2696842"/>
              <a:ext cx="247640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 </a:t>
              </a:r>
              <a:r>
                <a:rPr lang="en-US" sz="14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Rhonson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7" name="Title 3"/>
            <p:cNvSpPr txBox="1">
              <a:spLocks/>
            </p:cNvSpPr>
            <p:nvPr/>
          </p:nvSpPr>
          <p:spPr>
            <a:xfrm>
              <a:off x="5292282" y="2912802"/>
              <a:ext cx="247640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8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1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8" name="Title 3"/>
            <p:cNvSpPr txBox="1">
              <a:spLocks/>
            </p:cNvSpPr>
            <p:nvPr/>
          </p:nvSpPr>
          <p:spPr>
            <a:xfrm>
              <a:off x="5478721" y="460021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292284" y="3740373"/>
              <a:ext cx="2476399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6208651" y="3419595"/>
              <a:ext cx="641555" cy="6415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accent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45</a:t>
              </a:r>
            </a:p>
          </p:txBody>
        </p:sp>
        <p:sp>
          <p:nvSpPr>
            <p:cNvPr id="11" name="Block Arc 10"/>
            <p:cNvSpPr/>
            <p:nvPr/>
          </p:nvSpPr>
          <p:spPr>
            <a:xfrm>
              <a:off x="6159496" y="3373967"/>
              <a:ext cx="743214" cy="743214"/>
            </a:xfrm>
            <a:prstGeom prst="blockArc">
              <a:avLst>
                <a:gd name="adj1" fmla="val 7068329"/>
                <a:gd name="adj2" fmla="val 16092632"/>
                <a:gd name="adj3" fmla="val 4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2" name="Title 3"/>
            <p:cNvSpPr txBox="1">
              <a:spLocks/>
            </p:cNvSpPr>
            <p:nvPr/>
          </p:nvSpPr>
          <p:spPr>
            <a:xfrm>
              <a:off x="5478721" y="4387778"/>
              <a:ext cx="221627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General Info</a:t>
              </a:r>
              <a:endParaRPr lang="en-US" sz="5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495696" y="2262438"/>
            <a:ext cx="2476402" cy="3680547"/>
            <a:chOff x="5292282" y="1519083"/>
            <a:chExt cx="2476402" cy="3680547"/>
          </a:xfrm>
        </p:grpSpPr>
        <p:sp>
          <p:nvSpPr>
            <p:cNvPr id="42" name="Rounded Rectangle 41"/>
            <p:cNvSpPr/>
            <p:nvPr/>
          </p:nvSpPr>
          <p:spPr>
            <a:xfrm>
              <a:off x="5292284" y="1519083"/>
              <a:ext cx="2476399" cy="368054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43" name="Title 3"/>
            <p:cNvSpPr txBox="1">
              <a:spLocks/>
            </p:cNvSpPr>
            <p:nvPr/>
          </p:nvSpPr>
          <p:spPr>
            <a:xfrm>
              <a:off x="5292282" y="2696842"/>
              <a:ext cx="247640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 </a:t>
              </a:r>
              <a:r>
                <a:rPr lang="en-US" sz="14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Rhonson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4" name="Title 3"/>
            <p:cNvSpPr txBox="1">
              <a:spLocks/>
            </p:cNvSpPr>
            <p:nvPr/>
          </p:nvSpPr>
          <p:spPr>
            <a:xfrm>
              <a:off x="5292282" y="2912802"/>
              <a:ext cx="247640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8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1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5" name="Title 3"/>
            <p:cNvSpPr txBox="1">
              <a:spLocks/>
            </p:cNvSpPr>
            <p:nvPr/>
          </p:nvSpPr>
          <p:spPr>
            <a:xfrm>
              <a:off x="5478721" y="460021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5292284" y="3740373"/>
              <a:ext cx="2476399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/>
            <p:cNvSpPr/>
            <p:nvPr/>
          </p:nvSpPr>
          <p:spPr>
            <a:xfrm>
              <a:off x="6208651" y="3419595"/>
              <a:ext cx="641555" cy="6415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96</a:t>
              </a:r>
            </a:p>
          </p:txBody>
        </p:sp>
        <p:sp>
          <p:nvSpPr>
            <p:cNvPr id="48" name="Block Arc 47"/>
            <p:cNvSpPr/>
            <p:nvPr/>
          </p:nvSpPr>
          <p:spPr>
            <a:xfrm>
              <a:off x="6159496" y="3373967"/>
              <a:ext cx="743214" cy="743214"/>
            </a:xfrm>
            <a:prstGeom prst="blockArc">
              <a:avLst>
                <a:gd name="adj1" fmla="val 17305774"/>
                <a:gd name="adj2" fmla="val 16092632"/>
                <a:gd name="adj3" fmla="val 4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49" name="Title 3"/>
            <p:cNvSpPr txBox="1">
              <a:spLocks/>
            </p:cNvSpPr>
            <p:nvPr/>
          </p:nvSpPr>
          <p:spPr>
            <a:xfrm>
              <a:off x="5478721" y="4387778"/>
              <a:ext cx="221627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General Info</a:t>
              </a:r>
              <a:endParaRPr lang="en-US" sz="5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167032" y="2262438"/>
            <a:ext cx="2476402" cy="3680547"/>
            <a:chOff x="5292282" y="1519083"/>
            <a:chExt cx="2476402" cy="3680547"/>
          </a:xfrm>
        </p:grpSpPr>
        <p:sp>
          <p:nvSpPr>
            <p:cNvPr id="51" name="Rounded Rectangle 50"/>
            <p:cNvSpPr/>
            <p:nvPr/>
          </p:nvSpPr>
          <p:spPr>
            <a:xfrm>
              <a:off x="5292284" y="1519083"/>
              <a:ext cx="2476399" cy="368054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52" name="Title 3"/>
            <p:cNvSpPr txBox="1">
              <a:spLocks/>
            </p:cNvSpPr>
            <p:nvPr/>
          </p:nvSpPr>
          <p:spPr>
            <a:xfrm>
              <a:off x="5292282" y="2696842"/>
              <a:ext cx="247640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 </a:t>
              </a:r>
              <a:r>
                <a:rPr lang="en-US" sz="14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Rhonson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53" name="Title 3"/>
            <p:cNvSpPr txBox="1">
              <a:spLocks/>
            </p:cNvSpPr>
            <p:nvPr/>
          </p:nvSpPr>
          <p:spPr>
            <a:xfrm>
              <a:off x="5292282" y="2912802"/>
              <a:ext cx="247640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8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1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54" name="Title 3"/>
            <p:cNvSpPr txBox="1">
              <a:spLocks/>
            </p:cNvSpPr>
            <p:nvPr/>
          </p:nvSpPr>
          <p:spPr>
            <a:xfrm>
              <a:off x="5478721" y="460021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5292284" y="3740373"/>
              <a:ext cx="2476399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/>
            <p:cNvSpPr/>
            <p:nvPr/>
          </p:nvSpPr>
          <p:spPr>
            <a:xfrm>
              <a:off x="6208651" y="3419595"/>
              <a:ext cx="641555" cy="6415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accent3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72</a:t>
              </a:r>
            </a:p>
          </p:txBody>
        </p:sp>
        <p:sp>
          <p:nvSpPr>
            <p:cNvPr id="57" name="Block Arc 56"/>
            <p:cNvSpPr/>
            <p:nvPr/>
          </p:nvSpPr>
          <p:spPr>
            <a:xfrm>
              <a:off x="6159496" y="3373967"/>
              <a:ext cx="743214" cy="743214"/>
            </a:xfrm>
            <a:prstGeom prst="blockArc">
              <a:avLst>
                <a:gd name="adj1" fmla="val 21182280"/>
                <a:gd name="adj2" fmla="val 16092632"/>
                <a:gd name="adj3" fmla="val 4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58" name="Title 3"/>
            <p:cNvSpPr txBox="1">
              <a:spLocks/>
            </p:cNvSpPr>
            <p:nvPr/>
          </p:nvSpPr>
          <p:spPr>
            <a:xfrm>
              <a:off x="5478721" y="4387778"/>
              <a:ext cx="221627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General Info</a:t>
              </a:r>
              <a:endParaRPr lang="en-US" sz="5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838369" y="2262438"/>
            <a:ext cx="2476402" cy="3680547"/>
            <a:chOff x="5292282" y="1519083"/>
            <a:chExt cx="2476402" cy="3680547"/>
          </a:xfrm>
        </p:grpSpPr>
        <p:sp>
          <p:nvSpPr>
            <p:cNvPr id="60" name="Rounded Rectangle 59"/>
            <p:cNvSpPr/>
            <p:nvPr/>
          </p:nvSpPr>
          <p:spPr>
            <a:xfrm>
              <a:off x="5292284" y="1519083"/>
              <a:ext cx="2476399" cy="368054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61" name="Title 3"/>
            <p:cNvSpPr txBox="1">
              <a:spLocks/>
            </p:cNvSpPr>
            <p:nvPr/>
          </p:nvSpPr>
          <p:spPr>
            <a:xfrm>
              <a:off x="5292282" y="2696842"/>
              <a:ext cx="2476402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 </a:t>
              </a:r>
              <a:r>
                <a:rPr lang="en-US" sz="14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Rhonson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62" name="Title 3"/>
            <p:cNvSpPr txBox="1">
              <a:spLocks/>
            </p:cNvSpPr>
            <p:nvPr/>
          </p:nvSpPr>
          <p:spPr>
            <a:xfrm>
              <a:off x="5292282" y="2912802"/>
              <a:ext cx="247640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8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1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63" name="Title 3"/>
            <p:cNvSpPr txBox="1">
              <a:spLocks/>
            </p:cNvSpPr>
            <p:nvPr/>
          </p:nvSpPr>
          <p:spPr>
            <a:xfrm>
              <a:off x="5478721" y="460021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5292284" y="3740373"/>
              <a:ext cx="2476399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Oval 64"/>
            <p:cNvSpPr/>
            <p:nvPr/>
          </p:nvSpPr>
          <p:spPr>
            <a:xfrm>
              <a:off x="6208651" y="3419595"/>
              <a:ext cx="641555" cy="6415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accent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83</a:t>
              </a:r>
            </a:p>
          </p:txBody>
        </p:sp>
        <p:sp>
          <p:nvSpPr>
            <p:cNvPr id="66" name="Block Arc 65"/>
            <p:cNvSpPr/>
            <p:nvPr/>
          </p:nvSpPr>
          <p:spPr>
            <a:xfrm>
              <a:off x="6159496" y="3373967"/>
              <a:ext cx="743214" cy="743214"/>
            </a:xfrm>
            <a:prstGeom prst="blockArc">
              <a:avLst>
                <a:gd name="adj1" fmla="val 18984433"/>
                <a:gd name="adj2" fmla="val 16092632"/>
                <a:gd name="adj3" fmla="val 4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67" name="Title 3"/>
            <p:cNvSpPr txBox="1">
              <a:spLocks/>
            </p:cNvSpPr>
            <p:nvPr/>
          </p:nvSpPr>
          <p:spPr>
            <a:xfrm>
              <a:off x="5478721" y="4387778"/>
              <a:ext cx="221627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General Info</a:t>
              </a:r>
              <a:endParaRPr lang="en-US" sz="5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pic>
        <p:nvPicPr>
          <p:cNvPr id="18" name="图片占位符 17">
            <a:extLst>
              <a:ext uri="{FF2B5EF4-FFF2-40B4-BE49-F238E27FC236}">
                <a16:creationId xmlns:a16="http://schemas.microsoft.com/office/drawing/2014/main" xmlns="" id="{625AE83B-9141-4560-B47B-0836B4B1AA8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0" name="图片占位符 19">
            <a:extLst>
              <a:ext uri="{FF2B5EF4-FFF2-40B4-BE49-F238E27FC236}">
                <a16:creationId xmlns:a16="http://schemas.microsoft.com/office/drawing/2014/main" xmlns="" id="{408D8735-8AA5-469D-9DEE-977F66CBF89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2" name="图片占位符 21">
            <a:extLst>
              <a:ext uri="{FF2B5EF4-FFF2-40B4-BE49-F238E27FC236}">
                <a16:creationId xmlns:a16="http://schemas.microsoft.com/office/drawing/2014/main" xmlns="" id="{7F935DA8-94EF-4425-8FD4-E66700E1AEE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4" name="图片占位符 23">
            <a:extLst>
              <a:ext uri="{FF2B5EF4-FFF2-40B4-BE49-F238E27FC236}">
                <a16:creationId xmlns:a16="http://schemas.microsoft.com/office/drawing/2014/main" xmlns="" id="{904C0E27-9045-442D-9E0A-064CC1AE089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9388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5292284" y="1526457"/>
            <a:ext cx="2603439" cy="3680547"/>
            <a:chOff x="5292284" y="1519083"/>
            <a:chExt cx="2603439" cy="3680547"/>
          </a:xfrm>
        </p:grpSpPr>
        <p:sp>
          <p:nvSpPr>
            <p:cNvPr id="5" name="Rounded Rectangle 4"/>
            <p:cNvSpPr/>
            <p:nvPr/>
          </p:nvSpPr>
          <p:spPr>
            <a:xfrm>
              <a:off x="5292284" y="1519083"/>
              <a:ext cx="2589152" cy="368054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6" name="Title 3"/>
            <p:cNvSpPr txBox="1">
              <a:spLocks/>
            </p:cNvSpPr>
            <p:nvPr/>
          </p:nvSpPr>
          <p:spPr>
            <a:xfrm>
              <a:off x="5306568" y="2696842"/>
              <a:ext cx="2589155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 </a:t>
              </a:r>
              <a:r>
                <a:rPr lang="en-US" sz="14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Rhonson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8" name="Title 3"/>
            <p:cNvSpPr txBox="1">
              <a:spLocks/>
            </p:cNvSpPr>
            <p:nvPr/>
          </p:nvSpPr>
          <p:spPr>
            <a:xfrm>
              <a:off x="5306568" y="2912802"/>
              <a:ext cx="258915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8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1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9" name="Title 3"/>
            <p:cNvSpPr txBox="1">
              <a:spLocks/>
            </p:cNvSpPr>
            <p:nvPr/>
          </p:nvSpPr>
          <p:spPr>
            <a:xfrm>
              <a:off x="5478721" y="460021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5292284" y="3740373"/>
              <a:ext cx="2589152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6260690" y="3419595"/>
              <a:ext cx="641555" cy="6415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accent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45</a:t>
              </a:r>
            </a:p>
          </p:txBody>
        </p:sp>
        <p:sp>
          <p:nvSpPr>
            <p:cNvPr id="15" name="Block Arc 14"/>
            <p:cNvSpPr/>
            <p:nvPr/>
          </p:nvSpPr>
          <p:spPr>
            <a:xfrm>
              <a:off x="6211535" y="3373967"/>
              <a:ext cx="743214" cy="743214"/>
            </a:xfrm>
            <a:prstGeom prst="blockArc">
              <a:avLst>
                <a:gd name="adj1" fmla="val 3035964"/>
                <a:gd name="adj2" fmla="val 16092632"/>
                <a:gd name="adj3" fmla="val 4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6" name="Title 3"/>
            <p:cNvSpPr txBox="1">
              <a:spLocks/>
            </p:cNvSpPr>
            <p:nvPr/>
          </p:nvSpPr>
          <p:spPr>
            <a:xfrm>
              <a:off x="5478721" y="4387778"/>
              <a:ext cx="221627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General Info</a:t>
              </a:r>
              <a:endParaRPr lang="en-US" sz="5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197716" y="1526457"/>
            <a:ext cx="2603439" cy="3680547"/>
            <a:chOff x="5292284" y="1519083"/>
            <a:chExt cx="2603439" cy="3680547"/>
          </a:xfrm>
        </p:grpSpPr>
        <p:sp>
          <p:nvSpPr>
            <p:cNvPr id="28" name="Rounded Rectangle 27"/>
            <p:cNvSpPr/>
            <p:nvPr/>
          </p:nvSpPr>
          <p:spPr>
            <a:xfrm>
              <a:off x="5292284" y="1519083"/>
              <a:ext cx="2589152" cy="3680547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9" name="Title 3"/>
            <p:cNvSpPr txBox="1">
              <a:spLocks/>
            </p:cNvSpPr>
            <p:nvPr/>
          </p:nvSpPr>
          <p:spPr>
            <a:xfrm>
              <a:off x="5306568" y="2696842"/>
              <a:ext cx="2589155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Rick </a:t>
              </a:r>
              <a:r>
                <a:rPr lang="en-US" sz="14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Rhonson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0" name="Title 3"/>
            <p:cNvSpPr txBox="1">
              <a:spLocks/>
            </p:cNvSpPr>
            <p:nvPr/>
          </p:nvSpPr>
          <p:spPr>
            <a:xfrm>
              <a:off x="5306568" y="2912802"/>
              <a:ext cx="258915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8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CEO / Founder</a:t>
              </a:r>
              <a:endParaRPr lang="en-US" sz="1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1" name="Title 3"/>
            <p:cNvSpPr txBox="1">
              <a:spLocks/>
            </p:cNvSpPr>
            <p:nvPr/>
          </p:nvSpPr>
          <p:spPr>
            <a:xfrm>
              <a:off x="5478721" y="4600213"/>
              <a:ext cx="2216279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5292284" y="3740373"/>
              <a:ext cx="2589152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/>
            <p:cNvSpPr/>
            <p:nvPr/>
          </p:nvSpPr>
          <p:spPr>
            <a:xfrm>
              <a:off x="6260690" y="3419595"/>
              <a:ext cx="641555" cy="6415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accent3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45</a:t>
              </a:r>
            </a:p>
          </p:txBody>
        </p:sp>
        <p:sp>
          <p:nvSpPr>
            <p:cNvPr id="34" name="Block Arc 33"/>
            <p:cNvSpPr/>
            <p:nvPr/>
          </p:nvSpPr>
          <p:spPr>
            <a:xfrm>
              <a:off x="6211535" y="3373967"/>
              <a:ext cx="743214" cy="743214"/>
            </a:xfrm>
            <a:prstGeom prst="blockArc">
              <a:avLst>
                <a:gd name="adj1" fmla="val 3035964"/>
                <a:gd name="adj2" fmla="val 16092632"/>
                <a:gd name="adj3" fmla="val 4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5" name="Title 3"/>
            <p:cNvSpPr txBox="1">
              <a:spLocks/>
            </p:cNvSpPr>
            <p:nvPr/>
          </p:nvSpPr>
          <p:spPr>
            <a:xfrm>
              <a:off x="5478721" y="4387778"/>
              <a:ext cx="221627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General Info</a:t>
              </a:r>
              <a:endParaRPr lang="en-US" sz="5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sp>
        <p:nvSpPr>
          <p:cNvPr id="46" name="Title 45"/>
          <p:cNvSpPr>
            <a:spLocks noGrp="1"/>
          </p:cNvSpPr>
          <p:nvPr>
            <p:ph type="title"/>
          </p:nvPr>
        </p:nvSpPr>
        <p:spPr>
          <a:xfrm>
            <a:off x="1261946" y="4791307"/>
            <a:ext cx="4202487" cy="1325563"/>
          </a:xfrm>
        </p:spPr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我们的团队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pic>
        <p:nvPicPr>
          <p:cNvPr id="7" name="图片占位符 6">
            <a:extLst>
              <a:ext uri="{FF2B5EF4-FFF2-40B4-BE49-F238E27FC236}">
                <a16:creationId xmlns:a16="http://schemas.microsoft.com/office/drawing/2014/main" xmlns="" id="{7501239F-7254-4C12-A08B-6C0C2256C50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>
            <a:extLst>
              <a:ext uri="{FF2B5EF4-FFF2-40B4-BE49-F238E27FC236}">
                <a16:creationId xmlns:a16="http://schemas.microsoft.com/office/drawing/2014/main" xmlns="" id="{3F4AFD73-B43E-4CDF-90CE-F25FA5053C1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084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A28BD82-5977-413D-9DCE-17B3B7CF429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PA_库_矩形 5">
            <a:extLst>
              <a:ext uri="{FF2B5EF4-FFF2-40B4-BE49-F238E27FC236}">
                <a16:creationId xmlns:a16="http://schemas.microsoft.com/office/drawing/2014/main" xmlns="" id="{4044ABB0-A946-4F03-8C8B-6350D40BEF1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62663" y="1371601"/>
            <a:ext cx="4066674" cy="36215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库_文本框 6">
            <a:extLst>
              <a:ext uri="{FF2B5EF4-FFF2-40B4-BE49-F238E27FC236}">
                <a16:creationId xmlns:a16="http://schemas.microsoft.com/office/drawing/2014/main" xmlns="" id="{AEADC0BD-0A14-4917-A009-6041EBA0D3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284405" y="1475232"/>
            <a:ext cx="27542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THREE</a:t>
            </a:r>
            <a:endParaRPr lang="zh-CN" altLang="en-US" sz="72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cxnSp>
        <p:nvCxnSpPr>
          <p:cNvPr id="9" name="PA_库_直接连接符 8">
            <a:extLst>
              <a:ext uri="{FF2B5EF4-FFF2-40B4-BE49-F238E27FC236}">
                <a16:creationId xmlns:a16="http://schemas.microsoft.com/office/drawing/2014/main" xmlns="" id="{BDF608AB-9D1C-4794-8DA5-7D484DDDAEE9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>
            <a:off x="4491560" y="2490537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A_库_直接连接符 12">
            <a:extLst>
              <a:ext uri="{FF2B5EF4-FFF2-40B4-BE49-F238E27FC236}">
                <a16:creationId xmlns:a16="http://schemas.microsoft.com/office/drawing/2014/main" xmlns="" id="{5A66BCB0-EA57-40C8-9069-02A534465A72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>
            <a:off x="4477444" y="2895600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_库_等腰三角形 10">
            <a:extLst>
              <a:ext uri="{FF2B5EF4-FFF2-40B4-BE49-F238E27FC236}">
                <a16:creationId xmlns:a16="http://schemas.microsoft.com/office/drawing/2014/main" xmlns="" id="{5376D18F-7D90-4C77-864A-DAA7C76F29A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7400296" y="1916375"/>
            <a:ext cx="351809" cy="303283"/>
          </a:xfrm>
          <a:prstGeom prst="triangle">
            <a:avLst/>
          </a:prstGeom>
          <a:solidFill>
            <a:srgbClr val="CAB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库_文本框 13">
            <a:extLst>
              <a:ext uri="{FF2B5EF4-FFF2-40B4-BE49-F238E27FC236}">
                <a16:creationId xmlns:a16="http://schemas.microsoft.com/office/drawing/2014/main" xmlns="" id="{0099A461-4947-4A1E-9B65-CB2D13102B3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354640" y="2455522"/>
            <a:ext cx="2230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商业计划书</a:t>
            </a:r>
          </a:p>
        </p:txBody>
      </p:sp>
      <p:sp>
        <p:nvSpPr>
          <p:cNvPr id="15" name="PA_库_文本框 14">
            <a:extLst>
              <a:ext uri="{FF2B5EF4-FFF2-40B4-BE49-F238E27FC236}">
                <a16:creationId xmlns:a16="http://schemas.microsoft.com/office/drawing/2014/main" xmlns="" id="{29C4878C-5D5A-4412-8A6C-D671702352B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4015875" y="2918682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产品服务</a:t>
            </a:r>
          </a:p>
        </p:txBody>
      </p:sp>
      <p:sp>
        <p:nvSpPr>
          <p:cNvPr id="16" name="PA_库_文本框 15">
            <a:extLst>
              <a:ext uri="{FF2B5EF4-FFF2-40B4-BE49-F238E27FC236}">
                <a16:creationId xmlns:a16="http://schemas.microsoft.com/office/drawing/2014/main" xmlns="" id="{10AC5567-5EB8-41B4-8AA7-5A64201E8EC2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190770" y="4466692"/>
            <a:ext cx="3938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BUSINESS PLAN</a:t>
            </a:r>
            <a:endParaRPr lang="zh-CN" altLang="en-US" sz="14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7" name="PA_库_文本框 16">
            <a:extLst>
              <a:ext uri="{FF2B5EF4-FFF2-40B4-BE49-F238E27FC236}">
                <a16:creationId xmlns:a16="http://schemas.microsoft.com/office/drawing/2014/main" xmlns="" id="{85AE9070-B620-404C-B42A-828ED93A2B24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3971528" y="5163130"/>
            <a:ext cx="4288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极致尊享</a:t>
            </a:r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巅峰聚首</a:t>
            </a:r>
          </a:p>
        </p:txBody>
      </p:sp>
      <p:cxnSp>
        <p:nvCxnSpPr>
          <p:cNvPr id="3" name="PA_库_直接连接符 2">
            <a:extLst>
              <a:ext uri="{FF2B5EF4-FFF2-40B4-BE49-F238E27FC236}">
                <a16:creationId xmlns:a16="http://schemas.microsoft.com/office/drawing/2014/main" xmlns="" id="{5B5C6821-081C-42E5-9284-C00E71AA52A1}"/>
              </a:ext>
            </a:extLst>
          </p:cNvPr>
          <p:cNvCxnSpPr/>
          <p:nvPr>
            <p:custDataLst>
              <p:tags r:id="rId10"/>
            </p:custDataLst>
          </p:nvPr>
        </p:nvCxnSpPr>
        <p:spPr>
          <a:xfrm flipH="1">
            <a:off x="8154895" y="1939979"/>
            <a:ext cx="1395663" cy="893691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PA_库_直接连接符 17">
            <a:extLst>
              <a:ext uri="{FF2B5EF4-FFF2-40B4-BE49-F238E27FC236}">
                <a16:creationId xmlns:a16="http://schemas.microsoft.com/office/drawing/2014/main" xmlns="" id="{09E2804C-3179-471C-AD9B-7887DC1E9478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 flipH="1">
            <a:off x="7805439" y="2305852"/>
            <a:ext cx="606502" cy="388365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PA_库_直接连接符 18">
            <a:extLst>
              <a:ext uri="{FF2B5EF4-FFF2-40B4-BE49-F238E27FC236}">
                <a16:creationId xmlns:a16="http://schemas.microsoft.com/office/drawing/2014/main" xmlns="" id="{BE7CD9FB-AA03-4076-8FE8-DD1DABADA461}"/>
              </a:ext>
            </a:extLst>
          </p:cNvPr>
          <p:cNvCxnSpPr>
            <a:cxnSpLocks/>
          </p:cNvCxnSpPr>
          <p:nvPr>
            <p:custDataLst>
              <p:tags r:id="rId12"/>
            </p:custDataLst>
          </p:nvPr>
        </p:nvCxnSpPr>
        <p:spPr>
          <a:xfrm flipH="1">
            <a:off x="9229959" y="1937408"/>
            <a:ext cx="881569" cy="564500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PA_库_直接连接符 19">
            <a:extLst>
              <a:ext uri="{FF2B5EF4-FFF2-40B4-BE49-F238E27FC236}">
                <a16:creationId xmlns:a16="http://schemas.microsoft.com/office/drawing/2014/main" xmlns="" id="{9489A3BC-5B77-4FB9-BF64-B75C27638F1C}"/>
              </a:ext>
            </a:extLst>
          </p:cNvPr>
          <p:cNvCxnSpPr>
            <a:cxnSpLocks/>
          </p:cNvCxnSpPr>
          <p:nvPr>
            <p:custDataLst>
              <p:tags r:id="rId13"/>
            </p:custDataLst>
          </p:nvPr>
        </p:nvCxnSpPr>
        <p:spPr>
          <a:xfrm flipH="1">
            <a:off x="9172845" y="1367454"/>
            <a:ext cx="576673" cy="369264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PA_库_直接连接符 20">
            <a:extLst>
              <a:ext uri="{FF2B5EF4-FFF2-40B4-BE49-F238E27FC236}">
                <a16:creationId xmlns:a16="http://schemas.microsoft.com/office/drawing/2014/main" xmlns="" id="{AD319E05-9D81-425B-9D24-ADCF1A542B1A}"/>
              </a:ext>
            </a:extLst>
          </p:cNvPr>
          <p:cNvCxnSpPr>
            <a:cxnSpLocks/>
          </p:cNvCxnSpPr>
          <p:nvPr>
            <p:custDataLst>
              <p:tags r:id="rId14"/>
            </p:custDataLst>
          </p:nvPr>
        </p:nvCxnSpPr>
        <p:spPr>
          <a:xfrm flipH="1">
            <a:off x="8998735" y="2702598"/>
            <a:ext cx="462447" cy="296122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39136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7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11" grpId="0" autoUpdateAnimBg="0"/>
      <p:bldP spid="14" grpId="0" autoUpdateAnimBg="0"/>
      <p:bldP spid="15" grpId="0" autoUpdateAnimBg="0"/>
      <p:bldP spid="16" grpId="0" autoUpdateAnimBg="0"/>
      <p:bldP spid="1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我们是做什么的？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020037" y="2660907"/>
            <a:ext cx="2156328" cy="2393108"/>
            <a:chOff x="4320797" y="2564263"/>
            <a:chExt cx="2156328" cy="2393108"/>
          </a:xfrm>
        </p:grpSpPr>
        <p:sp>
          <p:nvSpPr>
            <p:cNvPr id="8" name="Title 3"/>
            <p:cNvSpPr txBox="1">
              <a:spLocks/>
            </p:cNvSpPr>
            <p:nvPr/>
          </p:nvSpPr>
          <p:spPr>
            <a:xfrm>
              <a:off x="4322782" y="3796338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Layered PPT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9" name="Title 3"/>
            <p:cNvSpPr txBox="1">
              <a:spLocks/>
            </p:cNvSpPr>
            <p:nvPr/>
          </p:nvSpPr>
          <p:spPr>
            <a:xfrm>
              <a:off x="4320797" y="4148376"/>
              <a:ext cx="2156328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4887777" y="2564263"/>
              <a:ext cx="1022368" cy="10223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accent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o</a:t>
              </a:r>
              <a:endParaRPr lang="en-US" sz="1050" dirty="0">
                <a:solidFill>
                  <a:schemeClr val="accent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587295" y="2660907"/>
            <a:ext cx="2156328" cy="2393108"/>
            <a:chOff x="4320797" y="2564263"/>
            <a:chExt cx="2156328" cy="2393108"/>
          </a:xfrm>
        </p:grpSpPr>
        <p:sp>
          <p:nvSpPr>
            <p:cNvPr id="25" name="Title 3"/>
            <p:cNvSpPr txBox="1">
              <a:spLocks/>
            </p:cNvSpPr>
            <p:nvPr/>
          </p:nvSpPr>
          <p:spPr>
            <a:xfrm>
              <a:off x="4322782" y="3796338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24/7 Help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26" name="Title 3"/>
            <p:cNvSpPr txBox="1">
              <a:spLocks/>
            </p:cNvSpPr>
            <p:nvPr/>
          </p:nvSpPr>
          <p:spPr>
            <a:xfrm>
              <a:off x="4320797" y="4148376"/>
              <a:ext cx="2156328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sp>
          <p:nvSpPr>
            <p:cNvPr id="27" name="Oval 26"/>
            <p:cNvSpPr/>
            <p:nvPr/>
          </p:nvSpPr>
          <p:spPr>
            <a:xfrm>
              <a:off x="4887777" y="2564263"/>
              <a:ext cx="1022368" cy="10223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accent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c</a:t>
              </a:r>
              <a:endParaRPr lang="en-US" sz="1050" dirty="0">
                <a:solidFill>
                  <a:schemeClr val="accent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154553" y="2660907"/>
            <a:ext cx="2156328" cy="2393108"/>
            <a:chOff x="4320797" y="2564263"/>
            <a:chExt cx="2156328" cy="2393108"/>
          </a:xfrm>
        </p:grpSpPr>
        <p:sp>
          <p:nvSpPr>
            <p:cNvPr id="29" name="Title 3"/>
            <p:cNvSpPr txBox="1">
              <a:spLocks/>
            </p:cNvSpPr>
            <p:nvPr/>
          </p:nvSpPr>
          <p:spPr>
            <a:xfrm>
              <a:off x="4322782" y="3796338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Low </a:t>
              </a:r>
              <a:r>
                <a:rPr lang="en-US" sz="20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Prce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0" name="Title 3"/>
            <p:cNvSpPr txBox="1">
              <a:spLocks/>
            </p:cNvSpPr>
            <p:nvPr/>
          </p:nvSpPr>
          <p:spPr>
            <a:xfrm>
              <a:off x="4320797" y="4148376"/>
              <a:ext cx="2156328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sp>
          <p:nvSpPr>
            <p:cNvPr id="31" name="Oval 30"/>
            <p:cNvSpPr/>
            <p:nvPr/>
          </p:nvSpPr>
          <p:spPr>
            <a:xfrm>
              <a:off x="4887777" y="2564263"/>
              <a:ext cx="1022368" cy="10223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accent3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u</a:t>
              </a:r>
              <a:endParaRPr lang="en-US" sz="1050" dirty="0">
                <a:solidFill>
                  <a:schemeClr val="accent3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721812" y="2660907"/>
            <a:ext cx="2156328" cy="2393108"/>
            <a:chOff x="4320797" y="2564263"/>
            <a:chExt cx="2156328" cy="2393108"/>
          </a:xfrm>
        </p:grpSpPr>
        <p:sp>
          <p:nvSpPr>
            <p:cNvPr id="33" name="Title 3"/>
            <p:cNvSpPr txBox="1">
              <a:spLocks/>
            </p:cNvSpPr>
            <p:nvPr/>
          </p:nvSpPr>
          <p:spPr>
            <a:xfrm>
              <a:off x="4322782" y="3796338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Freebies Soon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4" name="Title 3"/>
            <p:cNvSpPr txBox="1">
              <a:spLocks/>
            </p:cNvSpPr>
            <p:nvPr/>
          </p:nvSpPr>
          <p:spPr>
            <a:xfrm>
              <a:off x="4320797" y="4148376"/>
              <a:ext cx="2156328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sp>
          <p:nvSpPr>
            <p:cNvPr id="35" name="Oval 34"/>
            <p:cNvSpPr/>
            <p:nvPr/>
          </p:nvSpPr>
          <p:spPr>
            <a:xfrm>
              <a:off x="4887777" y="2564263"/>
              <a:ext cx="1022368" cy="10223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accent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f</a:t>
              </a:r>
              <a:endParaRPr lang="en-US" sz="1050" dirty="0">
                <a:solidFill>
                  <a:schemeClr val="accent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255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占位符 11">
            <a:extLst>
              <a:ext uri="{FF2B5EF4-FFF2-40B4-BE49-F238E27FC236}">
                <a16:creationId xmlns:a16="http://schemas.microsoft.com/office/drawing/2014/main" xmlns="" id="{63427761-40F0-4881-B427-30B4CDCE7B1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>
            <a:extLst>
              <a:ext uri="{FF2B5EF4-FFF2-40B4-BE49-F238E27FC236}">
                <a16:creationId xmlns:a16="http://schemas.microsoft.com/office/drawing/2014/main" xmlns="" id="{5F169797-4D5B-4239-B6DF-976C281B8F9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6" name="图片占位符 15">
            <a:extLst>
              <a:ext uri="{FF2B5EF4-FFF2-40B4-BE49-F238E27FC236}">
                <a16:creationId xmlns:a16="http://schemas.microsoft.com/office/drawing/2014/main" xmlns="" id="{B46A0D23-A60E-4B1B-BFDA-7EF2102F1D0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我们是做什么的？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164896" y="2796106"/>
            <a:ext cx="2156328" cy="2716150"/>
            <a:chOff x="1020037" y="2788031"/>
            <a:chExt cx="2156328" cy="2716150"/>
          </a:xfrm>
        </p:grpSpPr>
        <p:sp>
          <p:nvSpPr>
            <p:cNvPr id="8" name="Title 3"/>
            <p:cNvSpPr txBox="1">
              <a:spLocks/>
            </p:cNvSpPr>
            <p:nvPr/>
          </p:nvSpPr>
          <p:spPr>
            <a:xfrm>
              <a:off x="1022022" y="4343148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Cloud Service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9" name="Title 3"/>
            <p:cNvSpPr txBox="1">
              <a:spLocks/>
            </p:cNvSpPr>
            <p:nvPr/>
          </p:nvSpPr>
          <p:spPr>
            <a:xfrm>
              <a:off x="1020037" y="4695186"/>
              <a:ext cx="2156328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1714141" y="2788031"/>
              <a:ext cx="768120" cy="768119"/>
            </a:xfrm>
            <a:prstGeom prst="ellipse">
              <a:avLst/>
            </a:prstGeom>
            <a:solidFill>
              <a:srgbClr val="1C3C54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z</a:t>
              </a:r>
              <a:endParaRPr lang="en-US" sz="105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992809" y="2796106"/>
            <a:ext cx="2156328" cy="2716150"/>
            <a:chOff x="1020037" y="2788031"/>
            <a:chExt cx="2156328" cy="2716150"/>
          </a:xfrm>
        </p:grpSpPr>
        <p:sp>
          <p:nvSpPr>
            <p:cNvPr id="38" name="Title 3"/>
            <p:cNvSpPr txBox="1">
              <a:spLocks/>
            </p:cNvSpPr>
            <p:nvPr/>
          </p:nvSpPr>
          <p:spPr>
            <a:xfrm>
              <a:off x="1022022" y="4343148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24/7 Help Team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9" name="Title 3"/>
            <p:cNvSpPr txBox="1">
              <a:spLocks/>
            </p:cNvSpPr>
            <p:nvPr/>
          </p:nvSpPr>
          <p:spPr>
            <a:xfrm>
              <a:off x="1020037" y="4695186"/>
              <a:ext cx="2156328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sp>
          <p:nvSpPr>
            <p:cNvPr id="40" name="Oval 39"/>
            <p:cNvSpPr/>
            <p:nvPr/>
          </p:nvSpPr>
          <p:spPr>
            <a:xfrm>
              <a:off x="1714141" y="2788031"/>
              <a:ext cx="768120" cy="768119"/>
            </a:xfrm>
            <a:prstGeom prst="ellipse">
              <a:avLst/>
            </a:prstGeom>
            <a:solidFill>
              <a:srgbClr val="1C3C54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c</a:t>
              </a:r>
              <a:endParaRPr lang="en-US" sz="105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820721" y="2796106"/>
            <a:ext cx="2156328" cy="2716150"/>
            <a:chOff x="1020037" y="2788031"/>
            <a:chExt cx="2156328" cy="2716150"/>
          </a:xfrm>
        </p:grpSpPr>
        <p:sp>
          <p:nvSpPr>
            <p:cNvPr id="43" name="Title 3"/>
            <p:cNvSpPr txBox="1">
              <a:spLocks/>
            </p:cNvSpPr>
            <p:nvPr/>
          </p:nvSpPr>
          <p:spPr>
            <a:xfrm>
              <a:off x="1022022" y="4343148"/>
              <a:ext cx="2152358" cy="41301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20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Coming Soon</a:t>
              </a:r>
              <a:endParaRPr lang="en-US" sz="10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4" name="Title 3"/>
            <p:cNvSpPr txBox="1">
              <a:spLocks/>
            </p:cNvSpPr>
            <p:nvPr/>
          </p:nvSpPr>
          <p:spPr>
            <a:xfrm>
              <a:off x="1020037" y="4695186"/>
              <a:ext cx="2156328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sp>
          <p:nvSpPr>
            <p:cNvPr id="45" name="Oval 44"/>
            <p:cNvSpPr/>
            <p:nvPr/>
          </p:nvSpPr>
          <p:spPr>
            <a:xfrm>
              <a:off x="1714141" y="2788031"/>
              <a:ext cx="768120" cy="768119"/>
            </a:xfrm>
            <a:prstGeom prst="ellipse">
              <a:avLst/>
            </a:prstGeom>
            <a:solidFill>
              <a:srgbClr val="1C3C54"/>
            </a:solidFill>
            <a:ln>
              <a:noFill/>
            </a:ln>
            <a:effectLst>
              <a:outerShdw blurRad="254000" dist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w</a:t>
              </a:r>
              <a:endParaRPr lang="en-US" sz="105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34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5A992EA5-B0E5-45E5-93F7-B7D5AAEF2BF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54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7ACD371-428A-44DF-9D56-9D0933FF9FFB}"/>
              </a:ext>
            </a:extLst>
          </p:cNvPr>
          <p:cNvGrpSpPr/>
          <p:nvPr/>
        </p:nvGrpSpPr>
        <p:grpSpPr>
          <a:xfrm>
            <a:off x="8287360" y="1486348"/>
            <a:ext cx="2944313" cy="3621505"/>
            <a:chOff x="8263492" y="1311444"/>
            <a:chExt cx="2944313" cy="3621505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65CC0E2D-6DBA-470E-8833-E843A56217FD}"/>
                </a:ext>
              </a:extLst>
            </p:cNvPr>
            <p:cNvSpPr/>
            <p:nvPr/>
          </p:nvSpPr>
          <p:spPr>
            <a:xfrm>
              <a:off x="8330094" y="1311444"/>
              <a:ext cx="2877711" cy="3621505"/>
            </a:xfrm>
            <a:prstGeom prst="rect">
              <a:avLst/>
            </a:prstGeom>
            <a:noFill/>
            <a:ln>
              <a:gradFill flip="none" rotWithShape="1">
                <a:gsLst>
                  <a:gs pos="0">
                    <a:srgbClr val="AB442C"/>
                  </a:gs>
                  <a:gs pos="39000">
                    <a:srgbClr val="E5BE8B"/>
                  </a:gs>
                  <a:gs pos="69000">
                    <a:srgbClr val="90316F"/>
                  </a:gs>
                  <a:gs pos="100000">
                    <a:srgbClr val="2B8F94"/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6131D655-40BD-41AE-85DA-281B931B693E}"/>
                </a:ext>
              </a:extLst>
            </p:cNvPr>
            <p:cNvCxnSpPr/>
            <p:nvPr/>
          </p:nvCxnSpPr>
          <p:spPr>
            <a:xfrm>
              <a:off x="8758991" y="2430380"/>
              <a:ext cx="2093494" cy="0"/>
            </a:xfrm>
            <a:prstGeom prst="line">
              <a:avLst/>
            </a:prstGeom>
            <a:ln>
              <a:solidFill>
                <a:srgbClr val="F6D8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9592C578-AE95-4E23-8B1D-67968CB0AA49}"/>
                </a:ext>
              </a:extLst>
            </p:cNvPr>
            <p:cNvCxnSpPr/>
            <p:nvPr/>
          </p:nvCxnSpPr>
          <p:spPr>
            <a:xfrm>
              <a:off x="8744875" y="2835443"/>
              <a:ext cx="2093494" cy="0"/>
            </a:xfrm>
            <a:prstGeom prst="line">
              <a:avLst/>
            </a:prstGeom>
            <a:ln>
              <a:solidFill>
                <a:srgbClr val="F6D8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等腰三角形 6">
              <a:extLst>
                <a:ext uri="{FF2B5EF4-FFF2-40B4-BE49-F238E27FC236}">
                  <a16:creationId xmlns:a16="http://schemas.microsoft.com/office/drawing/2014/main" xmlns="" id="{8DE1ED53-768B-41AA-B792-0DE99C18FF59}"/>
                </a:ext>
              </a:extLst>
            </p:cNvPr>
            <p:cNvSpPr/>
            <p:nvPr/>
          </p:nvSpPr>
          <p:spPr>
            <a:xfrm rot="10800000">
              <a:off x="9629833" y="1809011"/>
              <a:ext cx="351809" cy="303283"/>
            </a:xfrm>
            <a:prstGeom prst="triangle">
              <a:avLst/>
            </a:prstGeom>
            <a:solidFill>
              <a:srgbClr val="CAB6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538D95AA-FBFD-4D17-814F-9D6FCA257EE1}"/>
                </a:ext>
              </a:extLst>
            </p:cNvPr>
            <p:cNvSpPr txBox="1"/>
            <p:nvPr/>
          </p:nvSpPr>
          <p:spPr>
            <a:xfrm>
              <a:off x="8622071" y="2395365"/>
              <a:ext cx="22162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800" dirty="0">
                  <a:solidFill>
                    <a:srgbClr val="F6D88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CONTENTS</a:t>
              </a:r>
              <a:endParaRPr lang="zh-CN" altLang="en-US" sz="28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2E623B9A-AC4E-4F0C-BCB7-452EBAAB1FA0}"/>
                </a:ext>
              </a:extLst>
            </p:cNvPr>
            <p:cNvSpPr txBox="1"/>
            <p:nvPr/>
          </p:nvSpPr>
          <p:spPr>
            <a:xfrm>
              <a:off x="8263492" y="2835490"/>
              <a:ext cx="2877711" cy="17081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500" dirty="0">
                  <a:solidFill>
                    <a:srgbClr val="F6D88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目录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66CA623E-6900-46B1-AF05-E4281B9DB07F}"/>
                </a:ext>
              </a:extLst>
            </p:cNvPr>
            <p:cNvSpPr txBox="1"/>
            <p:nvPr/>
          </p:nvSpPr>
          <p:spPr>
            <a:xfrm>
              <a:off x="8394147" y="4511957"/>
              <a:ext cx="27496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400" dirty="0">
                  <a:solidFill>
                    <a:srgbClr val="F6D88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BUSINESS PLAN</a:t>
              </a:r>
              <a:endPara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  <p:grpSp>
        <p:nvGrpSpPr>
          <p:cNvPr id="29" name="Group 11">
            <a:extLst>
              <a:ext uri="{FF2B5EF4-FFF2-40B4-BE49-F238E27FC236}">
                <a16:creationId xmlns:a16="http://schemas.microsoft.com/office/drawing/2014/main" xmlns="" id="{325EED8F-329E-4200-B102-9FBCC6A14572}"/>
              </a:ext>
            </a:extLst>
          </p:cNvPr>
          <p:cNvGrpSpPr/>
          <p:nvPr/>
        </p:nvGrpSpPr>
        <p:grpSpPr>
          <a:xfrm>
            <a:off x="1534933" y="1486348"/>
            <a:ext cx="3858719" cy="750389"/>
            <a:chOff x="7474081" y="2014411"/>
            <a:chExt cx="3858719" cy="750389"/>
          </a:xfrm>
        </p:grpSpPr>
        <p:sp>
          <p:nvSpPr>
            <p:cNvPr id="30" name="Rounded Rectangle 8">
              <a:extLst>
                <a:ext uri="{FF2B5EF4-FFF2-40B4-BE49-F238E27FC236}">
                  <a16:creationId xmlns:a16="http://schemas.microsoft.com/office/drawing/2014/main" xmlns="" id="{32C56A99-14E1-416C-A3AA-E62D6122C5AF}"/>
                </a:ext>
              </a:extLst>
            </p:cNvPr>
            <p:cNvSpPr/>
            <p:nvPr/>
          </p:nvSpPr>
          <p:spPr>
            <a:xfrm>
              <a:off x="7474081" y="2014411"/>
              <a:ext cx="750389" cy="750389"/>
            </a:xfrm>
            <a:prstGeom prst="roundRect">
              <a:avLst>
                <a:gd name="adj" fmla="val 3565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2B8F9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1</a:t>
              </a:r>
              <a:endParaRPr lang="en-US" sz="1050" dirty="0">
                <a:solidFill>
                  <a:srgbClr val="2B8F9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sp>
          <p:nvSpPr>
            <p:cNvPr id="31" name="Title 3">
              <a:extLst>
                <a:ext uri="{FF2B5EF4-FFF2-40B4-BE49-F238E27FC236}">
                  <a16:creationId xmlns:a16="http://schemas.microsoft.com/office/drawing/2014/main" xmlns="" id="{5D0A56F0-F3AF-45D4-8791-CC5D6CC5C531}"/>
                </a:ext>
              </a:extLst>
            </p:cNvPr>
            <p:cNvSpPr txBox="1">
              <a:spLocks/>
            </p:cNvSpPr>
            <p:nvPr/>
          </p:nvSpPr>
          <p:spPr>
            <a:xfrm>
              <a:off x="8371631" y="2126716"/>
              <a:ext cx="296116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zh-CN" altLang="en-US" sz="2800" b="0" dirty="0">
                  <a:gradFill>
                    <a:gsLst>
                      <a:gs pos="0">
                        <a:srgbClr val="AB442C"/>
                      </a:gs>
                      <a:gs pos="39000">
                        <a:srgbClr val="E5BE8B"/>
                      </a:gs>
                      <a:gs pos="69000">
                        <a:srgbClr val="90316F"/>
                      </a:gs>
                      <a:gs pos="100000">
                        <a:srgbClr val="2B8F94"/>
                      </a:gs>
                    </a:gsLst>
                    <a:lin ang="0" scaled="1"/>
                  </a:gra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公司简介</a:t>
              </a:r>
              <a:endParaRPr lang="en-US" sz="2800" b="0" dirty="0">
                <a:gradFill>
                  <a:gsLst>
                    <a:gs pos="0">
                      <a:srgbClr val="AB442C"/>
                    </a:gs>
                    <a:gs pos="39000">
                      <a:srgbClr val="E5BE8B"/>
                    </a:gs>
                    <a:gs pos="69000">
                      <a:srgbClr val="90316F"/>
                    </a:gs>
                    <a:gs pos="100000">
                      <a:srgbClr val="2B8F94"/>
                    </a:gs>
                  </a:gsLst>
                  <a:lin ang="0" scaled="1"/>
                </a:gra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2" name="Title 3">
              <a:extLst>
                <a:ext uri="{FF2B5EF4-FFF2-40B4-BE49-F238E27FC236}">
                  <a16:creationId xmlns:a16="http://schemas.microsoft.com/office/drawing/2014/main" xmlns="" id="{54A8E7D1-5F50-4220-B81B-6823D30B2A7F}"/>
                </a:ext>
              </a:extLst>
            </p:cNvPr>
            <p:cNvSpPr txBox="1">
              <a:spLocks/>
            </p:cNvSpPr>
            <p:nvPr/>
          </p:nvSpPr>
          <p:spPr>
            <a:xfrm>
              <a:off x="8371631" y="2450358"/>
              <a:ext cx="2961169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400" b="0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Title here</a:t>
              </a:r>
            </a:p>
          </p:txBody>
        </p:sp>
      </p:grpSp>
      <p:grpSp>
        <p:nvGrpSpPr>
          <p:cNvPr id="33" name="Group 12">
            <a:extLst>
              <a:ext uri="{FF2B5EF4-FFF2-40B4-BE49-F238E27FC236}">
                <a16:creationId xmlns:a16="http://schemas.microsoft.com/office/drawing/2014/main" xmlns="" id="{1A694987-C732-402A-8C71-884B3481103A}"/>
              </a:ext>
            </a:extLst>
          </p:cNvPr>
          <p:cNvGrpSpPr/>
          <p:nvPr/>
        </p:nvGrpSpPr>
        <p:grpSpPr>
          <a:xfrm>
            <a:off x="1534933" y="2506348"/>
            <a:ext cx="3858719" cy="750389"/>
            <a:chOff x="7474081" y="2014411"/>
            <a:chExt cx="3858719" cy="750389"/>
          </a:xfrm>
        </p:grpSpPr>
        <p:sp>
          <p:nvSpPr>
            <p:cNvPr id="34" name="Rounded Rectangle 13">
              <a:extLst>
                <a:ext uri="{FF2B5EF4-FFF2-40B4-BE49-F238E27FC236}">
                  <a16:creationId xmlns:a16="http://schemas.microsoft.com/office/drawing/2014/main" xmlns="" id="{9612A1D8-EF28-4FB4-9516-E7490008E4C8}"/>
                </a:ext>
              </a:extLst>
            </p:cNvPr>
            <p:cNvSpPr/>
            <p:nvPr/>
          </p:nvSpPr>
          <p:spPr>
            <a:xfrm>
              <a:off x="7474081" y="2014411"/>
              <a:ext cx="750389" cy="750389"/>
            </a:xfrm>
            <a:prstGeom prst="roundRect">
              <a:avLst>
                <a:gd name="adj" fmla="val 3565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2B8F9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2</a:t>
              </a:r>
              <a:endParaRPr lang="en-US" sz="1050" dirty="0">
                <a:solidFill>
                  <a:srgbClr val="2B8F9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sp>
          <p:nvSpPr>
            <p:cNvPr id="35" name="Title 3">
              <a:extLst>
                <a:ext uri="{FF2B5EF4-FFF2-40B4-BE49-F238E27FC236}">
                  <a16:creationId xmlns:a16="http://schemas.microsoft.com/office/drawing/2014/main" xmlns="" id="{3DCACDAD-DB4F-4EEE-BFBE-FAEADE7FACCF}"/>
                </a:ext>
              </a:extLst>
            </p:cNvPr>
            <p:cNvSpPr txBox="1">
              <a:spLocks/>
            </p:cNvSpPr>
            <p:nvPr/>
          </p:nvSpPr>
          <p:spPr>
            <a:xfrm>
              <a:off x="8371631" y="2126716"/>
              <a:ext cx="296116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zh-CN" altLang="en-US" sz="2800" b="0" dirty="0">
                  <a:gradFill>
                    <a:gsLst>
                      <a:gs pos="0">
                        <a:srgbClr val="AB442C"/>
                      </a:gs>
                      <a:gs pos="39000">
                        <a:srgbClr val="E5BE8B"/>
                      </a:gs>
                      <a:gs pos="69000">
                        <a:srgbClr val="90316F"/>
                      </a:gs>
                      <a:gs pos="100000">
                        <a:srgbClr val="2B8F94"/>
                      </a:gs>
                    </a:gsLst>
                    <a:lin ang="0" scaled="1"/>
                  </a:gra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团队介绍</a:t>
              </a:r>
              <a:endParaRPr lang="en-US" sz="2800" b="0" dirty="0">
                <a:gradFill>
                  <a:gsLst>
                    <a:gs pos="0">
                      <a:srgbClr val="AB442C"/>
                    </a:gs>
                    <a:gs pos="39000">
                      <a:srgbClr val="E5BE8B"/>
                    </a:gs>
                    <a:gs pos="69000">
                      <a:srgbClr val="90316F"/>
                    </a:gs>
                    <a:gs pos="100000">
                      <a:srgbClr val="2B8F94"/>
                    </a:gs>
                  </a:gsLst>
                  <a:lin ang="0" scaled="1"/>
                </a:gra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6" name="Title 3">
              <a:extLst>
                <a:ext uri="{FF2B5EF4-FFF2-40B4-BE49-F238E27FC236}">
                  <a16:creationId xmlns:a16="http://schemas.microsoft.com/office/drawing/2014/main" xmlns="" id="{88806DC2-B884-4C41-8E6B-F1C1CE17FE80}"/>
                </a:ext>
              </a:extLst>
            </p:cNvPr>
            <p:cNvSpPr txBox="1">
              <a:spLocks/>
            </p:cNvSpPr>
            <p:nvPr/>
          </p:nvSpPr>
          <p:spPr>
            <a:xfrm>
              <a:off x="8371631" y="2450358"/>
              <a:ext cx="2961169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400" b="0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Title here</a:t>
              </a:r>
            </a:p>
          </p:txBody>
        </p:sp>
      </p:grpSp>
      <p:grpSp>
        <p:nvGrpSpPr>
          <p:cNvPr id="37" name="Group 16">
            <a:extLst>
              <a:ext uri="{FF2B5EF4-FFF2-40B4-BE49-F238E27FC236}">
                <a16:creationId xmlns:a16="http://schemas.microsoft.com/office/drawing/2014/main" xmlns="" id="{3BE0B635-3D30-443E-A123-5D195636AC23}"/>
              </a:ext>
            </a:extLst>
          </p:cNvPr>
          <p:cNvGrpSpPr/>
          <p:nvPr/>
        </p:nvGrpSpPr>
        <p:grpSpPr>
          <a:xfrm>
            <a:off x="1534933" y="3526348"/>
            <a:ext cx="3858719" cy="750389"/>
            <a:chOff x="7474081" y="2014411"/>
            <a:chExt cx="3858719" cy="750389"/>
          </a:xfrm>
        </p:grpSpPr>
        <p:sp>
          <p:nvSpPr>
            <p:cNvPr id="38" name="Rounded Rectangle 17">
              <a:extLst>
                <a:ext uri="{FF2B5EF4-FFF2-40B4-BE49-F238E27FC236}">
                  <a16:creationId xmlns:a16="http://schemas.microsoft.com/office/drawing/2014/main" xmlns="" id="{C7782F48-1FCB-4CE4-926E-8D5C4FC18A51}"/>
                </a:ext>
              </a:extLst>
            </p:cNvPr>
            <p:cNvSpPr/>
            <p:nvPr/>
          </p:nvSpPr>
          <p:spPr>
            <a:xfrm>
              <a:off x="7474081" y="2014411"/>
              <a:ext cx="750389" cy="750389"/>
            </a:xfrm>
            <a:prstGeom prst="roundRect">
              <a:avLst>
                <a:gd name="adj" fmla="val 3565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2B8F9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3</a:t>
              </a:r>
              <a:endParaRPr lang="en-US" sz="1050" dirty="0">
                <a:solidFill>
                  <a:srgbClr val="2B8F9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sp>
          <p:nvSpPr>
            <p:cNvPr id="39" name="Title 3">
              <a:extLst>
                <a:ext uri="{FF2B5EF4-FFF2-40B4-BE49-F238E27FC236}">
                  <a16:creationId xmlns:a16="http://schemas.microsoft.com/office/drawing/2014/main" xmlns="" id="{CD850F75-164F-4D32-8BD4-5616DE5ACC0E}"/>
                </a:ext>
              </a:extLst>
            </p:cNvPr>
            <p:cNvSpPr txBox="1">
              <a:spLocks/>
            </p:cNvSpPr>
            <p:nvPr/>
          </p:nvSpPr>
          <p:spPr>
            <a:xfrm>
              <a:off x="8371631" y="2126716"/>
              <a:ext cx="296116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zh-CN" altLang="en-US" sz="2800" b="0" dirty="0">
                  <a:gradFill>
                    <a:gsLst>
                      <a:gs pos="0">
                        <a:srgbClr val="AB442C"/>
                      </a:gs>
                      <a:gs pos="39000">
                        <a:srgbClr val="E5BE8B"/>
                      </a:gs>
                      <a:gs pos="69000">
                        <a:srgbClr val="90316F"/>
                      </a:gs>
                      <a:gs pos="100000">
                        <a:srgbClr val="2B8F94"/>
                      </a:gs>
                    </a:gsLst>
                    <a:lin ang="0" scaled="1"/>
                  </a:gra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服务理念</a:t>
              </a:r>
              <a:endParaRPr lang="en-US" sz="2800" b="0" dirty="0">
                <a:gradFill>
                  <a:gsLst>
                    <a:gs pos="0">
                      <a:srgbClr val="AB442C"/>
                    </a:gs>
                    <a:gs pos="39000">
                      <a:srgbClr val="E5BE8B"/>
                    </a:gs>
                    <a:gs pos="69000">
                      <a:srgbClr val="90316F"/>
                    </a:gs>
                    <a:gs pos="100000">
                      <a:srgbClr val="2B8F94"/>
                    </a:gs>
                  </a:gsLst>
                  <a:lin ang="0" scaled="1"/>
                </a:gra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0" name="Title 3">
              <a:extLst>
                <a:ext uri="{FF2B5EF4-FFF2-40B4-BE49-F238E27FC236}">
                  <a16:creationId xmlns:a16="http://schemas.microsoft.com/office/drawing/2014/main" xmlns="" id="{298DB49D-3F91-4981-9AD4-6076D68A0373}"/>
                </a:ext>
              </a:extLst>
            </p:cNvPr>
            <p:cNvSpPr txBox="1">
              <a:spLocks/>
            </p:cNvSpPr>
            <p:nvPr/>
          </p:nvSpPr>
          <p:spPr>
            <a:xfrm>
              <a:off x="8371631" y="2450358"/>
              <a:ext cx="2961169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400" b="0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Title here</a:t>
              </a:r>
            </a:p>
          </p:txBody>
        </p:sp>
      </p:grpSp>
      <p:grpSp>
        <p:nvGrpSpPr>
          <p:cNvPr id="41" name="Group 20">
            <a:extLst>
              <a:ext uri="{FF2B5EF4-FFF2-40B4-BE49-F238E27FC236}">
                <a16:creationId xmlns:a16="http://schemas.microsoft.com/office/drawing/2014/main" xmlns="" id="{778DC9AF-3AA3-46B6-BFB1-507C60AED796}"/>
              </a:ext>
            </a:extLst>
          </p:cNvPr>
          <p:cNvGrpSpPr/>
          <p:nvPr/>
        </p:nvGrpSpPr>
        <p:grpSpPr>
          <a:xfrm>
            <a:off x="1534933" y="4546348"/>
            <a:ext cx="3858719" cy="750389"/>
            <a:chOff x="7474081" y="2014411"/>
            <a:chExt cx="3858719" cy="750389"/>
          </a:xfrm>
        </p:grpSpPr>
        <p:sp>
          <p:nvSpPr>
            <p:cNvPr id="42" name="Rounded Rectangle 21">
              <a:extLst>
                <a:ext uri="{FF2B5EF4-FFF2-40B4-BE49-F238E27FC236}">
                  <a16:creationId xmlns:a16="http://schemas.microsoft.com/office/drawing/2014/main" xmlns="" id="{4765D0A9-CE45-4BA0-9B8C-11E8F285A47E}"/>
                </a:ext>
              </a:extLst>
            </p:cNvPr>
            <p:cNvSpPr/>
            <p:nvPr/>
          </p:nvSpPr>
          <p:spPr>
            <a:xfrm>
              <a:off x="7474081" y="2014411"/>
              <a:ext cx="750389" cy="750389"/>
            </a:xfrm>
            <a:prstGeom prst="roundRect">
              <a:avLst>
                <a:gd name="adj" fmla="val 3565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2B8F9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4</a:t>
              </a:r>
              <a:endParaRPr lang="en-US" sz="1050" dirty="0">
                <a:solidFill>
                  <a:srgbClr val="2B8F9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sp>
          <p:nvSpPr>
            <p:cNvPr id="43" name="Title 3">
              <a:extLst>
                <a:ext uri="{FF2B5EF4-FFF2-40B4-BE49-F238E27FC236}">
                  <a16:creationId xmlns:a16="http://schemas.microsoft.com/office/drawing/2014/main" xmlns="" id="{52586811-E6E6-4F9E-86A9-AD1660E4A317}"/>
                </a:ext>
              </a:extLst>
            </p:cNvPr>
            <p:cNvSpPr txBox="1">
              <a:spLocks/>
            </p:cNvSpPr>
            <p:nvPr/>
          </p:nvSpPr>
          <p:spPr>
            <a:xfrm>
              <a:off x="8371631" y="2126716"/>
              <a:ext cx="2961169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zh-CN" altLang="en-US" sz="2800" b="0" dirty="0">
                  <a:gradFill>
                    <a:gsLst>
                      <a:gs pos="0">
                        <a:srgbClr val="AB442C"/>
                      </a:gs>
                      <a:gs pos="39000">
                        <a:srgbClr val="E5BE8B"/>
                      </a:gs>
                      <a:gs pos="69000">
                        <a:srgbClr val="90316F"/>
                      </a:gs>
                      <a:gs pos="100000">
                        <a:srgbClr val="2B8F94"/>
                      </a:gs>
                    </a:gsLst>
                    <a:lin ang="0" scaled="1"/>
                  </a:gra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携手共赢</a:t>
              </a:r>
              <a:endParaRPr lang="en-US" sz="2800" b="0" dirty="0">
                <a:gradFill>
                  <a:gsLst>
                    <a:gs pos="0">
                      <a:srgbClr val="AB442C"/>
                    </a:gs>
                    <a:gs pos="39000">
                      <a:srgbClr val="E5BE8B"/>
                    </a:gs>
                    <a:gs pos="69000">
                      <a:srgbClr val="90316F"/>
                    </a:gs>
                    <a:gs pos="100000">
                      <a:srgbClr val="2B8F94"/>
                    </a:gs>
                  </a:gsLst>
                  <a:lin ang="0" scaled="1"/>
                </a:gra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4" name="Title 3">
              <a:extLst>
                <a:ext uri="{FF2B5EF4-FFF2-40B4-BE49-F238E27FC236}">
                  <a16:creationId xmlns:a16="http://schemas.microsoft.com/office/drawing/2014/main" xmlns="" id="{B511B42E-7859-4D28-9393-F83BEF6B58D6}"/>
                </a:ext>
              </a:extLst>
            </p:cNvPr>
            <p:cNvSpPr txBox="1">
              <a:spLocks/>
            </p:cNvSpPr>
            <p:nvPr/>
          </p:nvSpPr>
          <p:spPr>
            <a:xfrm>
              <a:off x="8371631" y="2450358"/>
              <a:ext cx="2961169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400" b="0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963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69047" y="1033955"/>
            <a:ext cx="4553057" cy="1325563"/>
          </a:xfrm>
        </p:spPr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我们是做什么的？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959818" y="2264502"/>
            <a:ext cx="2341090" cy="3713675"/>
            <a:chOff x="3683193" y="2126190"/>
            <a:chExt cx="2341090" cy="3713675"/>
          </a:xfrm>
        </p:grpSpPr>
        <p:sp>
          <p:nvSpPr>
            <p:cNvPr id="7" name="Rounded Rectangle 6"/>
            <p:cNvSpPr/>
            <p:nvPr/>
          </p:nvSpPr>
          <p:spPr>
            <a:xfrm>
              <a:off x="3683195" y="2126190"/>
              <a:ext cx="2341088" cy="3713675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1016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8" name="Title 3"/>
            <p:cNvSpPr txBox="1">
              <a:spLocks/>
            </p:cNvSpPr>
            <p:nvPr/>
          </p:nvSpPr>
          <p:spPr>
            <a:xfrm>
              <a:off x="3683193" y="3963169"/>
              <a:ext cx="2341089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Mission Small Title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9" name="Title 3"/>
            <p:cNvSpPr txBox="1">
              <a:spLocks/>
            </p:cNvSpPr>
            <p:nvPr/>
          </p:nvSpPr>
          <p:spPr>
            <a:xfrm>
              <a:off x="3683193" y="3718118"/>
              <a:ext cx="2341089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E-Marketing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10" name="Title 3"/>
            <p:cNvSpPr txBox="1">
              <a:spLocks/>
            </p:cNvSpPr>
            <p:nvPr/>
          </p:nvSpPr>
          <p:spPr>
            <a:xfrm>
              <a:off x="3683193" y="4581346"/>
              <a:ext cx="2341089" cy="101422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 </a:t>
              </a:r>
              <a:r>
                <a:rPr lang="en-US" sz="1400" b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Our mission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598589" y="2650067"/>
              <a:ext cx="49564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4800" dirty="0">
                  <a:solidFill>
                    <a:srgbClr val="1C3C5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S</a:t>
              </a:r>
              <a:endParaRPr lang="en-US" sz="2000" dirty="0">
                <a:solidFill>
                  <a:srgbClr val="1C3C5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4687639" y="4337056"/>
              <a:ext cx="317548" cy="0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6464813" y="2264502"/>
            <a:ext cx="2341090" cy="3713675"/>
            <a:chOff x="3683193" y="2126190"/>
            <a:chExt cx="2341090" cy="3713675"/>
          </a:xfrm>
        </p:grpSpPr>
        <p:sp>
          <p:nvSpPr>
            <p:cNvPr id="31" name="Rounded Rectangle 30"/>
            <p:cNvSpPr/>
            <p:nvPr/>
          </p:nvSpPr>
          <p:spPr>
            <a:xfrm>
              <a:off x="3683195" y="2126190"/>
              <a:ext cx="2341088" cy="3713675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1016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2" name="Title 3"/>
            <p:cNvSpPr txBox="1">
              <a:spLocks/>
            </p:cNvSpPr>
            <p:nvPr/>
          </p:nvSpPr>
          <p:spPr>
            <a:xfrm>
              <a:off x="3683193" y="3963169"/>
              <a:ext cx="2341089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Mission Small Title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3" name="Title 3"/>
            <p:cNvSpPr txBox="1">
              <a:spLocks/>
            </p:cNvSpPr>
            <p:nvPr/>
          </p:nvSpPr>
          <p:spPr>
            <a:xfrm>
              <a:off x="3683193" y="3718118"/>
              <a:ext cx="2341089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24/7 Help Center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34" name="Title 3"/>
            <p:cNvSpPr txBox="1">
              <a:spLocks/>
            </p:cNvSpPr>
            <p:nvPr/>
          </p:nvSpPr>
          <p:spPr>
            <a:xfrm>
              <a:off x="3683193" y="4581346"/>
              <a:ext cx="2341089" cy="101422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 </a:t>
              </a:r>
              <a:r>
                <a:rPr lang="en-US" sz="1400" b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Our mission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585765" y="2650067"/>
              <a:ext cx="52129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4800" dirty="0">
                  <a:solidFill>
                    <a:srgbClr val="1C3C5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V</a:t>
              </a:r>
              <a:endParaRPr lang="en-US" sz="2000" dirty="0">
                <a:solidFill>
                  <a:srgbClr val="1C3C5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 flipH="1">
              <a:off x="4687639" y="4337056"/>
              <a:ext cx="317548" cy="0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8969807" y="2264502"/>
            <a:ext cx="2341090" cy="3713675"/>
            <a:chOff x="3683193" y="2126190"/>
            <a:chExt cx="2341090" cy="3713675"/>
          </a:xfrm>
        </p:grpSpPr>
        <p:sp>
          <p:nvSpPr>
            <p:cNvPr id="38" name="Rounded Rectangle 37"/>
            <p:cNvSpPr/>
            <p:nvPr/>
          </p:nvSpPr>
          <p:spPr>
            <a:xfrm>
              <a:off x="3683195" y="2126190"/>
              <a:ext cx="2341088" cy="3713675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1016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9" name="Title 3"/>
            <p:cNvSpPr txBox="1">
              <a:spLocks/>
            </p:cNvSpPr>
            <p:nvPr/>
          </p:nvSpPr>
          <p:spPr>
            <a:xfrm>
              <a:off x="3683193" y="3963169"/>
              <a:ext cx="2341089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9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Mission Small Title</a:t>
              </a:r>
              <a:endParaRPr lang="en-US" sz="2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0" name="Title 3"/>
            <p:cNvSpPr txBox="1">
              <a:spLocks/>
            </p:cNvSpPr>
            <p:nvPr/>
          </p:nvSpPr>
          <p:spPr>
            <a:xfrm>
              <a:off x="3683193" y="3718118"/>
              <a:ext cx="2341089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Location</a:t>
              </a:r>
              <a:endParaRPr lang="en-US" sz="7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41" name="Title 3"/>
            <p:cNvSpPr txBox="1">
              <a:spLocks/>
            </p:cNvSpPr>
            <p:nvPr/>
          </p:nvSpPr>
          <p:spPr>
            <a:xfrm>
              <a:off x="3683193" y="4581346"/>
              <a:ext cx="2341089" cy="101422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 </a:t>
              </a:r>
              <a:r>
                <a:rPr lang="en-US" sz="1400" b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Our mission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521645" y="2650067"/>
              <a:ext cx="64953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4800" dirty="0">
                  <a:solidFill>
                    <a:srgbClr val="1C3C5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Q</a:t>
              </a:r>
              <a:endParaRPr lang="en-US" sz="2000" dirty="0">
                <a:solidFill>
                  <a:srgbClr val="1C3C5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 flipH="1">
              <a:off x="4687639" y="4337056"/>
              <a:ext cx="317548" cy="0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占位符 4">
            <a:extLst>
              <a:ext uri="{FF2B5EF4-FFF2-40B4-BE49-F238E27FC236}">
                <a16:creationId xmlns:a16="http://schemas.microsoft.com/office/drawing/2014/main" xmlns="" id="{98A23345-DD08-44F8-8C8D-0F0DCA47697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702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占位符 10">
            <a:extLst>
              <a:ext uri="{FF2B5EF4-FFF2-40B4-BE49-F238E27FC236}">
                <a16:creationId xmlns:a16="http://schemas.microsoft.com/office/drawing/2014/main" xmlns="" id="{A3B294BD-FC5F-476F-B5EE-A1DCEBC6E23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851474" cy="1325563"/>
          </a:xfrm>
        </p:spPr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我们是做什么的？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1261947" y="1493472"/>
            <a:ext cx="2736739" cy="7175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8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Best </a:t>
            </a:r>
            <a:r>
              <a:rPr lang="en-US" sz="1800" b="0" dirty="0" err="1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powerpoint</a:t>
            </a:r>
            <a:r>
              <a:rPr lang="en-US" sz="18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 template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61947" y="2138079"/>
            <a:ext cx="2402910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 is simply dummy text of the printing and typesetting industry.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1100" dirty="0" err="1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1100" dirty="0">
                <a:solidFill>
                  <a:schemeClr val="tx1">
                    <a:alpha val="7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has been the industry's standard dummy text ever since.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386590" y="0"/>
            <a:ext cx="0" cy="121025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5229605" y="2507827"/>
            <a:ext cx="2115811" cy="2115817"/>
            <a:chOff x="5234926" y="2507827"/>
            <a:chExt cx="2115811" cy="2115817"/>
          </a:xfrm>
          <a:solidFill>
            <a:srgbClr val="1C3C54"/>
          </a:solidFill>
        </p:grpSpPr>
        <p:sp>
          <p:nvSpPr>
            <p:cNvPr id="8" name="Rounded Rectangle 7"/>
            <p:cNvSpPr/>
            <p:nvPr/>
          </p:nvSpPr>
          <p:spPr>
            <a:xfrm rot="2700000">
              <a:off x="5234923" y="2507830"/>
              <a:ext cx="2115817" cy="2115811"/>
            </a:xfrm>
            <a:prstGeom prst="roundRect">
              <a:avLst>
                <a:gd name="adj" fmla="val 34663"/>
              </a:avLst>
            </a:prstGeom>
            <a:grpFill/>
            <a:ln>
              <a:noFill/>
            </a:ln>
            <a:effectLst>
              <a:outerShdw blurRad="254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sp>
          <p:nvSpPr>
            <p:cNvPr id="13" name="Title 3"/>
            <p:cNvSpPr txBox="1">
              <a:spLocks/>
            </p:cNvSpPr>
            <p:nvPr/>
          </p:nvSpPr>
          <p:spPr>
            <a:xfrm>
              <a:off x="5387746" y="3443941"/>
              <a:ext cx="1810168" cy="274764"/>
            </a:xfrm>
            <a:prstGeom prst="rect">
              <a:avLst/>
            </a:prstGeom>
            <a:grpFill/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800" b="0" dirty="0" err="1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Powerpoint</a:t>
              </a:r>
              <a:endParaRPr lang="en-US" sz="900" b="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5" name="Title 3"/>
            <p:cNvSpPr txBox="1">
              <a:spLocks/>
            </p:cNvSpPr>
            <p:nvPr/>
          </p:nvSpPr>
          <p:spPr>
            <a:xfrm>
              <a:off x="5387748" y="3865382"/>
              <a:ext cx="1810167" cy="501994"/>
            </a:xfrm>
            <a:prstGeom prst="rect">
              <a:avLst/>
            </a:prstGeom>
            <a:grpFill/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rgbClr val="FFFFFF">
                      <a:alpha val="70000"/>
                    </a:srgb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sp>
          <p:nvSpPr>
            <p:cNvPr id="16" name="Title 3"/>
            <p:cNvSpPr txBox="1">
              <a:spLocks/>
            </p:cNvSpPr>
            <p:nvPr/>
          </p:nvSpPr>
          <p:spPr>
            <a:xfrm>
              <a:off x="5903434" y="2875767"/>
              <a:ext cx="778790" cy="562710"/>
            </a:xfrm>
            <a:prstGeom prst="rect">
              <a:avLst/>
            </a:prstGeom>
            <a:grpFill/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b="0" dirty="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C</a:t>
              </a:r>
              <a:endParaRPr lang="en-US" sz="1400" b="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190472" y="602894"/>
            <a:ext cx="2146275" cy="2146279"/>
            <a:chOff x="8618998" y="669109"/>
            <a:chExt cx="2360903" cy="2360907"/>
          </a:xfrm>
        </p:grpSpPr>
        <p:sp>
          <p:nvSpPr>
            <p:cNvPr id="9" name="Rounded Rectangle 8"/>
            <p:cNvSpPr/>
            <p:nvPr/>
          </p:nvSpPr>
          <p:spPr>
            <a:xfrm rot="2700000">
              <a:off x="8618996" y="669111"/>
              <a:ext cx="2360907" cy="2360903"/>
            </a:xfrm>
            <a:prstGeom prst="roundRect">
              <a:avLst>
                <a:gd name="adj" fmla="val 34663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chemeClr val="accent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sp>
          <p:nvSpPr>
            <p:cNvPr id="17" name="Title 3"/>
            <p:cNvSpPr txBox="1">
              <a:spLocks/>
            </p:cNvSpPr>
            <p:nvPr/>
          </p:nvSpPr>
          <p:spPr>
            <a:xfrm>
              <a:off x="8803856" y="1766552"/>
              <a:ext cx="1991185" cy="30224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8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Web Design</a:t>
              </a:r>
              <a:endParaRPr lang="en-US" sz="9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8803857" y="2176632"/>
              <a:ext cx="1991184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9371113" y="1183981"/>
              <a:ext cx="856669" cy="61898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H</a:t>
              </a:r>
              <a:endParaRPr lang="en-US" sz="14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150995" y="4298760"/>
            <a:ext cx="2225234" cy="2146279"/>
            <a:chOff x="8575570" y="3902930"/>
            <a:chExt cx="2447758" cy="2360907"/>
          </a:xfrm>
        </p:grpSpPr>
        <p:sp>
          <p:nvSpPr>
            <p:cNvPr id="10" name="Rounded Rectangle 9"/>
            <p:cNvSpPr/>
            <p:nvPr/>
          </p:nvSpPr>
          <p:spPr>
            <a:xfrm rot="2700000">
              <a:off x="8618995" y="3902932"/>
              <a:ext cx="2360907" cy="2360903"/>
            </a:xfrm>
            <a:prstGeom prst="roundRect">
              <a:avLst>
                <a:gd name="adj" fmla="val 34663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chemeClr val="accent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sp>
          <p:nvSpPr>
            <p:cNvPr id="20" name="Title 3"/>
            <p:cNvSpPr txBox="1">
              <a:spLocks/>
            </p:cNvSpPr>
            <p:nvPr/>
          </p:nvSpPr>
          <p:spPr>
            <a:xfrm>
              <a:off x="8575570" y="5000373"/>
              <a:ext cx="2447758" cy="30224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8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24/7 Help Center</a:t>
              </a:r>
              <a:endParaRPr lang="en-US" sz="9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21" name="Title 3"/>
            <p:cNvSpPr txBox="1">
              <a:spLocks/>
            </p:cNvSpPr>
            <p:nvPr/>
          </p:nvSpPr>
          <p:spPr>
            <a:xfrm>
              <a:off x="8803857" y="5410453"/>
              <a:ext cx="1991184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sp>
          <p:nvSpPr>
            <p:cNvPr id="22" name="Title 3"/>
            <p:cNvSpPr txBox="1">
              <a:spLocks/>
            </p:cNvSpPr>
            <p:nvPr/>
          </p:nvSpPr>
          <p:spPr>
            <a:xfrm>
              <a:off x="9371113" y="4417802"/>
              <a:ext cx="856669" cy="61898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V</a:t>
              </a:r>
              <a:endParaRPr lang="en-US" sz="14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9124008" y="2450827"/>
            <a:ext cx="2146275" cy="2146279"/>
            <a:chOff x="8618997" y="3902930"/>
            <a:chExt cx="2360903" cy="2360907"/>
          </a:xfrm>
        </p:grpSpPr>
        <p:sp>
          <p:nvSpPr>
            <p:cNvPr id="26" name="Rounded Rectangle 25"/>
            <p:cNvSpPr/>
            <p:nvPr/>
          </p:nvSpPr>
          <p:spPr>
            <a:xfrm rot="2700000">
              <a:off x="8618995" y="3902932"/>
              <a:ext cx="2360907" cy="2360903"/>
            </a:xfrm>
            <a:prstGeom prst="roundRect">
              <a:avLst>
                <a:gd name="adj" fmla="val 34663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chemeClr val="accent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  <p:sp>
          <p:nvSpPr>
            <p:cNvPr id="27" name="Title 3"/>
            <p:cNvSpPr txBox="1">
              <a:spLocks/>
            </p:cNvSpPr>
            <p:nvPr/>
          </p:nvSpPr>
          <p:spPr>
            <a:xfrm>
              <a:off x="8666829" y="5000373"/>
              <a:ext cx="2265239" cy="30224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800" b="0" dirty="0" err="1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Devloper</a:t>
              </a:r>
              <a:endParaRPr lang="en-US" sz="9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28" name="Title 3"/>
            <p:cNvSpPr txBox="1">
              <a:spLocks/>
            </p:cNvSpPr>
            <p:nvPr/>
          </p:nvSpPr>
          <p:spPr>
            <a:xfrm>
              <a:off x="8803857" y="5410453"/>
              <a:ext cx="1991184" cy="55219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</a:pP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0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0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sp>
          <p:nvSpPr>
            <p:cNvPr id="29" name="Title 3"/>
            <p:cNvSpPr txBox="1">
              <a:spLocks/>
            </p:cNvSpPr>
            <p:nvPr/>
          </p:nvSpPr>
          <p:spPr>
            <a:xfrm>
              <a:off x="9371113" y="4417802"/>
              <a:ext cx="856669" cy="61898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basic-10" charset="0"/>
                </a:rPr>
                <a:t>U</a:t>
              </a:r>
              <a:endParaRPr lang="en-US" sz="14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785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>
            <a:extLst>
              <a:ext uri="{FF2B5EF4-FFF2-40B4-BE49-F238E27FC236}">
                <a16:creationId xmlns:a16="http://schemas.microsoft.com/office/drawing/2014/main" xmlns="" id="{1D3EAE00-311C-410C-B387-290DD63E845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cxnSp>
        <p:nvCxnSpPr>
          <p:cNvPr id="26" name="Straight Connector 25"/>
          <p:cNvCxnSpPr/>
          <p:nvPr/>
        </p:nvCxnSpPr>
        <p:spPr>
          <a:xfrm>
            <a:off x="3579228" y="3400591"/>
            <a:ext cx="5062401" cy="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我们是做什么的？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  <p:sp>
        <p:nvSpPr>
          <p:cNvPr id="5" name="Rounded Rectangle 4"/>
          <p:cNvSpPr/>
          <p:nvPr/>
        </p:nvSpPr>
        <p:spPr>
          <a:xfrm rot="2700000">
            <a:off x="5417520" y="2748441"/>
            <a:ext cx="1356958" cy="1356954"/>
          </a:xfrm>
          <a:prstGeom prst="roundRect">
            <a:avLst>
              <a:gd name="adj" fmla="val 34663"/>
            </a:avLst>
          </a:prstGeom>
          <a:solidFill>
            <a:srgbClr val="1C3C54"/>
          </a:solidFill>
          <a:ln>
            <a:noFill/>
          </a:ln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linea-basic-10" charset="0"/>
            </a:endParaRPr>
          </a:p>
        </p:txBody>
      </p:sp>
      <p:sp>
        <p:nvSpPr>
          <p:cNvPr id="6" name="Rounded Rectangle 5"/>
          <p:cNvSpPr/>
          <p:nvPr/>
        </p:nvSpPr>
        <p:spPr>
          <a:xfrm rot="2700000">
            <a:off x="2597754" y="2885757"/>
            <a:ext cx="1022368" cy="1022366"/>
          </a:xfrm>
          <a:prstGeom prst="roundRect">
            <a:avLst>
              <a:gd name="adj" fmla="val 34663"/>
            </a:avLst>
          </a:prstGeom>
          <a:solidFill>
            <a:schemeClr val="bg1"/>
          </a:solidFill>
          <a:ln>
            <a:noFill/>
          </a:ln>
          <a:effectLst>
            <a:outerShdw blurRad="1016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chemeClr val="accent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linea-basic-10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2700000">
            <a:off x="8571876" y="2885756"/>
            <a:ext cx="1022368" cy="1022366"/>
          </a:xfrm>
          <a:prstGeom prst="roundRect">
            <a:avLst>
              <a:gd name="adj" fmla="val 34663"/>
            </a:avLst>
          </a:prstGeom>
          <a:solidFill>
            <a:schemeClr val="bg1"/>
          </a:solidFill>
          <a:ln>
            <a:noFill/>
          </a:ln>
          <a:effectLst>
            <a:outerShdw blurRad="101600" dist="381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chemeClr val="accent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linea-basic-10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55389" y="3073773"/>
            <a:ext cx="4812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rPr>
              <a:t>C</a:t>
            </a:r>
            <a:endParaRPr lang="en-US" sz="1400" dirty="0">
              <a:solidFill>
                <a:srgbClr val="FFFFF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linea-basic-10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27637" y="3165308"/>
            <a:ext cx="3626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accent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rPr>
              <a:t>c</a:t>
            </a:r>
            <a:endParaRPr lang="en-US" sz="1100" dirty="0">
              <a:solidFill>
                <a:schemeClr val="accent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linea-basic-10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900157" y="3165308"/>
            <a:ext cx="365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accent3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linea-basic-10" charset="0"/>
              </a:rPr>
              <a:t>S</a:t>
            </a:r>
            <a:endParaRPr lang="en-US" sz="1100" dirty="0">
              <a:solidFill>
                <a:schemeClr val="accent3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linea-basic-10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011178" y="4233185"/>
            <a:ext cx="2172952" cy="1073760"/>
            <a:chOff x="2011178" y="4233185"/>
            <a:chExt cx="2172952" cy="1073760"/>
          </a:xfrm>
        </p:grpSpPr>
        <p:sp>
          <p:nvSpPr>
            <p:cNvPr id="14" name="Title 3"/>
            <p:cNvSpPr txBox="1">
              <a:spLocks/>
            </p:cNvSpPr>
            <p:nvPr/>
          </p:nvSpPr>
          <p:spPr>
            <a:xfrm>
              <a:off x="2011179" y="4233185"/>
              <a:ext cx="2172951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1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CREATIVE IDEAS</a:t>
              </a:r>
              <a:endParaRPr lang="en-US" sz="5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15" name="Title 3"/>
            <p:cNvSpPr txBox="1">
              <a:spLocks/>
            </p:cNvSpPr>
            <p:nvPr/>
          </p:nvSpPr>
          <p:spPr>
            <a:xfrm>
              <a:off x="2011178" y="4515694"/>
              <a:ext cx="2172952" cy="79125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Tattoo.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711279" y="4981008"/>
            <a:ext cx="2723843" cy="1073760"/>
            <a:chOff x="4711279" y="4981008"/>
            <a:chExt cx="2723843" cy="1073760"/>
          </a:xfrm>
        </p:grpSpPr>
        <p:sp>
          <p:nvSpPr>
            <p:cNvPr id="16" name="Title 3"/>
            <p:cNvSpPr txBox="1">
              <a:spLocks/>
            </p:cNvSpPr>
            <p:nvPr/>
          </p:nvSpPr>
          <p:spPr>
            <a:xfrm>
              <a:off x="4711280" y="4981008"/>
              <a:ext cx="2723842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1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COMPANY’S SUCCESS</a:t>
              </a:r>
              <a:endParaRPr lang="en-US" sz="5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17" name="Title 3"/>
            <p:cNvSpPr txBox="1">
              <a:spLocks/>
            </p:cNvSpPr>
            <p:nvPr/>
          </p:nvSpPr>
          <p:spPr>
            <a:xfrm>
              <a:off x="4711279" y="5263517"/>
              <a:ext cx="2723842" cy="79125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Tattoo.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962273" y="4233185"/>
            <a:ext cx="2172952" cy="1073760"/>
            <a:chOff x="7962273" y="4233185"/>
            <a:chExt cx="2172952" cy="1073760"/>
          </a:xfrm>
        </p:grpSpPr>
        <p:sp>
          <p:nvSpPr>
            <p:cNvPr id="18" name="Title 3"/>
            <p:cNvSpPr txBox="1">
              <a:spLocks/>
            </p:cNvSpPr>
            <p:nvPr/>
          </p:nvSpPr>
          <p:spPr>
            <a:xfrm>
              <a:off x="7962274" y="4233185"/>
              <a:ext cx="2172951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1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WE LOVE OUR PROJECTS</a:t>
              </a:r>
              <a:endParaRPr lang="en-US" sz="5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7962273" y="4515694"/>
              <a:ext cx="2172952" cy="79125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Tattoo.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999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A28BD82-5977-413D-9DCE-17B3B7CF429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PA_库_矩形 5">
            <a:extLst>
              <a:ext uri="{FF2B5EF4-FFF2-40B4-BE49-F238E27FC236}">
                <a16:creationId xmlns:a16="http://schemas.microsoft.com/office/drawing/2014/main" xmlns="" id="{4044ABB0-A946-4F03-8C8B-6350D40BEF1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62663" y="1371601"/>
            <a:ext cx="4066674" cy="36215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库_文本框 6">
            <a:extLst>
              <a:ext uri="{FF2B5EF4-FFF2-40B4-BE49-F238E27FC236}">
                <a16:creationId xmlns:a16="http://schemas.microsoft.com/office/drawing/2014/main" xmlns="" id="{AEADC0BD-0A14-4917-A009-6041EBA0D3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284405" y="1475232"/>
            <a:ext cx="24994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FOUR</a:t>
            </a:r>
            <a:endParaRPr lang="zh-CN" altLang="en-US" sz="72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cxnSp>
        <p:nvCxnSpPr>
          <p:cNvPr id="9" name="PA_库_直接连接符 8">
            <a:extLst>
              <a:ext uri="{FF2B5EF4-FFF2-40B4-BE49-F238E27FC236}">
                <a16:creationId xmlns:a16="http://schemas.microsoft.com/office/drawing/2014/main" xmlns="" id="{BDF608AB-9D1C-4794-8DA5-7D484DDDAEE9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>
            <a:off x="4491560" y="2490537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A_库_直接连接符 12">
            <a:extLst>
              <a:ext uri="{FF2B5EF4-FFF2-40B4-BE49-F238E27FC236}">
                <a16:creationId xmlns:a16="http://schemas.microsoft.com/office/drawing/2014/main" xmlns="" id="{5A66BCB0-EA57-40C8-9069-02A534465A72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>
            <a:off x="4477444" y="2895600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_库_等腰三角形 10">
            <a:extLst>
              <a:ext uri="{FF2B5EF4-FFF2-40B4-BE49-F238E27FC236}">
                <a16:creationId xmlns:a16="http://schemas.microsoft.com/office/drawing/2014/main" xmlns="" id="{5376D18F-7D90-4C77-864A-DAA7C76F29A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7400296" y="1916375"/>
            <a:ext cx="351809" cy="303283"/>
          </a:xfrm>
          <a:prstGeom prst="triangle">
            <a:avLst/>
          </a:prstGeom>
          <a:solidFill>
            <a:srgbClr val="CAB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库_文本框 13">
            <a:extLst>
              <a:ext uri="{FF2B5EF4-FFF2-40B4-BE49-F238E27FC236}">
                <a16:creationId xmlns:a16="http://schemas.microsoft.com/office/drawing/2014/main" xmlns="" id="{0099A461-4947-4A1E-9B65-CB2D13102B3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354640" y="2455522"/>
            <a:ext cx="2230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商业计划书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9C4878C-5D5A-4412-8A6C-D671702352BD}"/>
              </a:ext>
            </a:extLst>
          </p:cNvPr>
          <p:cNvSpPr txBox="1"/>
          <p:nvPr/>
        </p:nvSpPr>
        <p:spPr>
          <a:xfrm>
            <a:off x="4015875" y="2918682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合作共赢</a:t>
            </a:r>
          </a:p>
        </p:txBody>
      </p:sp>
      <p:sp>
        <p:nvSpPr>
          <p:cNvPr id="16" name="PA_库_文本框 15">
            <a:extLst>
              <a:ext uri="{FF2B5EF4-FFF2-40B4-BE49-F238E27FC236}">
                <a16:creationId xmlns:a16="http://schemas.microsoft.com/office/drawing/2014/main" xmlns="" id="{10AC5567-5EB8-41B4-8AA7-5A64201E8EC2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4190770" y="4466692"/>
            <a:ext cx="3938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BUSINESS PLAN</a:t>
            </a:r>
            <a:endParaRPr lang="zh-CN" altLang="en-US" sz="14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7" name="PA_库_文本框 16">
            <a:extLst>
              <a:ext uri="{FF2B5EF4-FFF2-40B4-BE49-F238E27FC236}">
                <a16:creationId xmlns:a16="http://schemas.microsoft.com/office/drawing/2014/main" xmlns="" id="{85AE9070-B620-404C-B42A-828ED93A2B24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971528" y="5163130"/>
            <a:ext cx="4288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极致尊享</a:t>
            </a:r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巅峰聚首</a:t>
            </a:r>
          </a:p>
        </p:txBody>
      </p:sp>
      <p:cxnSp>
        <p:nvCxnSpPr>
          <p:cNvPr id="3" name="PA_库_直接连接符 2">
            <a:extLst>
              <a:ext uri="{FF2B5EF4-FFF2-40B4-BE49-F238E27FC236}">
                <a16:creationId xmlns:a16="http://schemas.microsoft.com/office/drawing/2014/main" xmlns="" id="{5B5C6821-081C-42E5-9284-C00E71AA52A1}"/>
              </a:ext>
            </a:extLst>
          </p:cNvPr>
          <p:cNvCxnSpPr/>
          <p:nvPr>
            <p:custDataLst>
              <p:tags r:id="rId9"/>
            </p:custDataLst>
          </p:nvPr>
        </p:nvCxnSpPr>
        <p:spPr>
          <a:xfrm flipH="1">
            <a:off x="8154895" y="1939979"/>
            <a:ext cx="1395663" cy="893691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PA_库_直接连接符 17">
            <a:extLst>
              <a:ext uri="{FF2B5EF4-FFF2-40B4-BE49-F238E27FC236}">
                <a16:creationId xmlns:a16="http://schemas.microsoft.com/office/drawing/2014/main" xmlns="" id="{09E2804C-3179-471C-AD9B-7887DC1E9478}"/>
              </a:ext>
            </a:extLst>
          </p:cNvPr>
          <p:cNvCxnSpPr>
            <a:cxnSpLocks/>
          </p:cNvCxnSpPr>
          <p:nvPr>
            <p:custDataLst>
              <p:tags r:id="rId10"/>
            </p:custDataLst>
          </p:nvPr>
        </p:nvCxnSpPr>
        <p:spPr>
          <a:xfrm flipH="1">
            <a:off x="7805439" y="2305852"/>
            <a:ext cx="606502" cy="388365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PA_库_直接连接符 18">
            <a:extLst>
              <a:ext uri="{FF2B5EF4-FFF2-40B4-BE49-F238E27FC236}">
                <a16:creationId xmlns:a16="http://schemas.microsoft.com/office/drawing/2014/main" xmlns="" id="{BE7CD9FB-AA03-4076-8FE8-DD1DABADA461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 flipH="1">
            <a:off x="9229959" y="1937408"/>
            <a:ext cx="881569" cy="564500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PA_库_直接连接符 19">
            <a:extLst>
              <a:ext uri="{FF2B5EF4-FFF2-40B4-BE49-F238E27FC236}">
                <a16:creationId xmlns:a16="http://schemas.microsoft.com/office/drawing/2014/main" xmlns="" id="{9489A3BC-5B77-4FB9-BF64-B75C27638F1C}"/>
              </a:ext>
            </a:extLst>
          </p:cNvPr>
          <p:cNvCxnSpPr>
            <a:cxnSpLocks/>
          </p:cNvCxnSpPr>
          <p:nvPr>
            <p:custDataLst>
              <p:tags r:id="rId12"/>
            </p:custDataLst>
          </p:nvPr>
        </p:nvCxnSpPr>
        <p:spPr>
          <a:xfrm flipH="1">
            <a:off x="9172845" y="1367454"/>
            <a:ext cx="576673" cy="369264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PA_库_直接连接符 20">
            <a:extLst>
              <a:ext uri="{FF2B5EF4-FFF2-40B4-BE49-F238E27FC236}">
                <a16:creationId xmlns:a16="http://schemas.microsoft.com/office/drawing/2014/main" xmlns="" id="{AD319E05-9D81-425B-9D24-ADCF1A542B1A}"/>
              </a:ext>
            </a:extLst>
          </p:cNvPr>
          <p:cNvCxnSpPr>
            <a:cxnSpLocks/>
          </p:cNvCxnSpPr>
          <p:nvPr>
            <p:custDataLst>
              <p:tags r:id="rId13"/>
            </p:custDataLst>
          </p:nvPr>
        </p:nvCxnSpPr>
        <p:spPr>
          <a:xfrm flipH="1">
            <a:off x="8998735" y="2702598"/>
            <a:ext cx="462447" cy="296122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29353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 animBg="1"/>
      <p:bldP spid="14" grpId="0"/>
      <p:bldP spid="16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>
            <a:extLst>
              <a:ext uri="{FF2B5EF4-FFF2-40B4-BE49-F238E27FC236}">
                <a16:creationId xmlns:a16="http://schemas.microsoft.com/office/drawing/2014/main" xmlns="" id="{72A60781-DE7B-42A0-B735-31445A81010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Oval 8"/>
          <p:cNvSpPr/>
          <p:nvPr/>
        </p:nvSpPr>
        <p:spPr>
          <a:xfrm>
            <a:off x="3779520" y="1104769"/>
            <a:ext cx="4632960" cy="4632956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>
            <a:outerShdw blurRad="381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dirty="0">
              <a:solidFill>
                <a:schemeClr val="tx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Roboto Light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5121512" y="2446760"/>
            <a:ext cx="1948976" cy="194897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81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SWOT</a:t>
            </a:r>
            <a:endParaRPr lang="en-US" sz="1400" dirty="0">
              <a:solidFill>
                <a:schemeClr val="tx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Roboto Light" charset="0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3779520" y="1820104"/>
            <a:ext cx="654696" cy="654696"/>
          </a:xfrm>
          <a:prstGeom prst="ellipse">
            <a:avLst/>
          </a:prstGeom>
          <a:solidFill>
            <a:srgbClr val="1C3C54"/>
          </a:solidFill>
          <a:ln w="12700">
            <a:noFill/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" charset="0"/>
              </a:rPr>
              <a:t>S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031307" y="1440459"/>
            <a:ext cx="2685293" cy="1306416"/>
            <a:chOff x="1031307" y="1440459"/>
            <a:chExt cx="2685293" cy="1306416"/>
          </a:xfrm>
        </p:grpSpPr>
        <p:sp>
          <p:nvSpPr>
            <p:cNvPr id="14" name="Freeform 13"/>
            <p:cNvSpPr/>
            <p:nvPr/>
          </p:nvSpPr>
          <p:spPr>
            <a:xfrm flipH="1">
              <a:off x="1031307" y="1443240"/>
              <a:ext cx="2685293" cy="1303635"/>
            </a:xfrm>
            <a:custGeom>
              <a:avLst/>
              <a:gdLst>
                <a:gd name="connsiteX0" fmla="*/ 152939 w 3406466"/>
                <a:gd name="connsiteY0" fmla="*/ 0 h 1653744"/>
                <a:gd name="connsiteX1" fmla="*/ 3386108 w 3406466"/>
                <a:gd name="connsiteY1" fmla="*/ 0 h 1653744"/>
                <a:gd name="connsiteX2" fmla="*/ 3406466 w 3406466"/>
                <a:gd name="connsiteY2" fmla="*/ 20358 h 1653744"/>
                <a:gd name="connsiteX3" fmla="*/ 3406466 w 3406466"/>
                <a:gd name="connsiteY3" fmla="*/ 1633386 h 1653744"/>
                <a:gd name="connsiteX4" fmla="*/ 3386108 w 3406466"/>
                <a:gd name="connsiteY4" fmla="*/ 1653744 h 1653744"/>
                <a:gd name="connsiteX5" fmla="*/ 152939 w 3406466"/>
                <a:gd name="connsiteY5" fmla="*/ 1653744 h 1653744"/>
                <a:gd name="connsiteX6" fmla="*/ 132581 w 3406466"/>
                <a:gd name="connsiteY6" fmla="*/ 1633386 h 1653744"/>
                <a:gd name="connsiteX7" fmla="*/ 132581 w 3406466"/>
                <a:gd name="connsiteY7" fmla="*/ 957741 h 1653744"/>
                <a:gd name="connsiteX8" fmla="*/ 0 w 3406466"/>
                <a:gd name="connsiteY8" fmla="*/ 825160 h 1653744"/>
                <a:gd name="connsiteX9" fmla="*/ 132581 w 3406466"/>
                <a:gd name="connsiteY9" fmla="*/ 692579 h 1653744"/>
                <a:gd name="connsiteX10" fmla="*/ 132581 w 3406466"/>
                <a:gd name="connsiteY10" fmla="*/ 20358 h 1653744"/>
                <a:gd name="connsiteX11" fmla="*/ 152939 w 3406466"/>
                <a:gd name="connsiteY11" fmla="*/ 0 h 165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06466" h="1653744">
                  <a:moveTo>
                    <a:pt x="152939" y="0"/>
                  </a:moveTo>
                  <a:lnTo>
                    <a:pt x="3386108" y="0"/>
                  </a:lnTo>
                  <a:cubicBezTo>
                    <a:pt x="3397351" y="0"/>
                    <a:pt x="3406466" y="9115"/>
                    <a:pt x="3406466" y="20358"/>
                  </a:cubicBezTo>
                  <a:lnTo>
                    <a:pt x="3406466" y="1633386"/>
                  </a:lnTo>
                  <a:cubicBezTo>
                    <a:pt x="3406466" y="1644629"/>
                    <a:pt x="3397351" y="1653744"/>
                    <a:pt x="3386108" y="1653744"/>
                  </a:cubicBezTo>
                  <a:lnTo>
                    <a:pt x="152939" y="1653744"/>
                  </a:lnTo>
                  <a:cubicBezTo>
                    <a:pt x="141696" y="1653744"/>
                    <a:pt x="132581" y="1644629"/>
                    <a:pt x="132581" y="1633386"/>
                  </a:cubicBezTo>
                  <a:lnTo>
                    <a:pt x="132581" y="957741"/>
                  </a:lnTo>
                  <a:lnTo>
                    <a:pt x="0" y="825160"/>
                  </a:lnTo>
                  <a:lnTo>
                    <a:pt x="132581" y="692579"/>
                  </a:lnTo>
                  <a:lnTo>
                    <a:pt x="132581" y="20358"/>
                  </a:lnTo>
                  <a:cubicBezTo>
                    <a:pt x="132581" y="9115"/>
                    <a:pt x="141696" y="0"/>
                    <a:pt x="1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48660" y="1962355"/>
              <a:ext cx="2402715" cy="55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Lorem</a:t>
              </a:r>
              <a:r>
                <a:rPr lang="en-US" sz="105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105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Ipsum</a:t>
              </a:r>
              <a:r>
                <a:rPr lang="en-US" sz="105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 is simply dummy text of the printing and typesetting.</a:t>
              </a:r>
            </a:p>
          </p:txBody>
        </p:sp>
        <p:sp>
          <p:nvSpPr>
            <p:cNvPr id="22" name="Round Same Side Corner Rectangle 21"/>
            <p:cNvSpPr/>
            <p:nvPr/>
          </p:nvSpPr>
          <p:spPr>
            <a:xfrm>
              <a:off x="1031307" y="1440459"/>
              <a:ext cx="2580573" cy="442522"/>
            </a:xfrm>
            <a:prstGeom prst="round2SameRect">
              <a:avLst>
                <a:gd name="adj1" fmla="val 6505"/>
                <a:gd name="adj2" fmla="val 0"/>
              </a:avLst>
            </a:prstGeom>
            <a:solidFill>
              <a:srgbClr val="1C3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0" rIns="0" bIns="0" rtlCol="0" anchor="ctr"/>
            <a:lstStyle/>
            <a:p>
              <a:r>
                <a:rPr lang="en-US" sz="1100" spc="30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STRENGHTS</a:t>
              </a:r>
              <a:endParaRPr lang="en-US" sz="1100" spc="3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sp>
        <p:nvSpPr>
          <p:cNvPr id="24" name="Oval 23"/>
          <p:cNvSpPr>
            <a:spLocks noChangeAspect="1"/>
          </p:cNvSpPr>
          <p:nvPr/>
        </p:nvSpPr>
        <p:spPr>
          <a:xfrm>
            <a:off x="3779520" y="4413325"/>
            <a:ext cx="654696" cy="654696"/>
          </a:xfrm>
          <a:prstGeom prst="ellipse">
            <a:avLst/>
          </a:prstGeom>
          <a:solidFill>
            <a:srgbClr val="1C3C54"/>
          </a:solidFill>
          <a:ln w="12700">
            <a:noFill/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" charset="0"/>
              </a:rPr>
              <a:t>O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031307" y="4033680"/>
            <a:ext cx="2685293" cy="1306416"/>
            <a:chOff x="1031307" y="1440459"/>
            <a:chExt cx="2685293" cy="1306416"/>
          </a:xfrm>
        </p:grpSpPr>
        <p:sp>
          <p:nvSpPr>
            <p:cNvPr id="26" name="Freeform 25"/>
            <p:cNvSpPr/>
            <p:nvPr/>
          </p:nvSpPr>
          <p:spPr>
            <a:xfrm flipH="1">
              <a:off x="1031307" y="1443240"/>
              <a:ext cx="2685293" cy="1303635"/>
            </a:xfrm>
            <a:custGeom>
              <a:avLst/>
              <a:gdLst>
                <a:gd name="connsiteX0" fmla="*/ 152939 w 3406466"/>
                <a:gd name="connsiteY0" fmla="*/ 0 h 1653744"/>
                <a:gd name="connsiteX1" fmla="*/ 3386108 w 3406466"/>
                <a:gd name="connsiteY1" fmla="*/ 0 h 1653744"/>
                <a:gd name="connsiteX2" fmla="*/ 3406466 w 3406466"/>
                <a:gd name="connsiteY2" fmla="*/ 20358 h 1653744"/>
                <a:gd name="connsiteX3" fmla="*/ 3406466 w 3406466"/>
                <a:gd name="connsiteY3" fmla="*/ 1633386 h 1653744"/>
                <a:gd name="connsiteX4" fmla="*/ 3386108 w 3406466"/>
                <a:gd name="connsiteY4" fmla="*/ 1653744 h 1653744"/>
                <a:gd name="connsiteX5" fmla="*/ 152939 w 3406466"/>
                <a:gd name="connsiteY5" fmla="*/ 1653744 h 1653744"/>
                <a:gd name="connsiteX6" fmla="*/ 132581 w 3406466"/>
                <a:gd name="connsiteY6" fmla="*/ 1633386 h 1653744"/>
                <a:gd name="connsiteX7" fmla="*/ 132581 w 3406466"/>
                <a:gd name="connsiteY7" fmla="*/ 957741 h 1653744"/>
                <a:gd name="connsiteX8" fmla="*/ 0 w 3406466"/>
                <a:gd name="connsiteY8" fmla="*/ 825160 h 1653744"/>
                <a:gd name="connsiteX9" fmla="*/ 132581 w 3406466"/>
                <a:gd name="connsiteY9" fmla="*/ 692579 h 1653744"/>
                <a:gd name="connsiteX10" fmla="*/ 132581 w 3406466"/>
                <a:gd name="connsiteY10" fmla="*/ 20358 h 1653744"/>
                <a:gd name="connsiteX11" fmla="*/ 152939 w 3406466"/>
                <a:gd name="connsiteY11" fmla="*/ 0 h 165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06466" h="1653744">
                  <a:moveTo>
                    <a:pt x="152939" y="0"/>
                  </a:moveTo>
                  <a:lnTo>
                    <a:pt x="3386108" y="0"/>
                  </a:lnTo>
                  <a:cubicBezTo>
                    <a:pt x="3397351" y="0"/>
                    <a:pt x="3406466" y="9115"/>
                    <a:pt x="3406466" y="20358"/>
                  </a:cubicBezTo>
                  <a:lnTo>
                    <a:pt x="3406466" y="1633386"/>
                  </a:lnTo>
                  <a:cubicBezTo>
                    <a:pt x="3406466" y="1644629"/>
                    <a:pt x="3397351" y="1653744"/>
                    <a:pt x="3386108" y="1653744"/>
                  </a:cubicBezTo>
                  <a:lnTo>
                    <a:pt x="152939" y="1653744"/>
                  </a:lnTo>
                  <a:cubicBezTo>
                    <a:pt x="141696" y="1653744"/>
                    <a:pt x="132581" y="1644629"/>
                    <a:pt x="132581" y="1633386"/>
                  </a:cubicBezTo>
                  <a:lnTo>
                    <a:pt x="132581" y="957741"/>
                  </a:lnTo>
                  <a:lnTo>
                    <a:pt x="0" y="825160"/>
                  </a:lnTo>
                  <a:lnTo>
                    <a:pt x="132581" y="692579"/>
                  </a:lnTo>
                  <a:lnTo>
                    <a:pt x="132581" y="20358"/>
                  </a:lnTo>
                  <a:cubicBezTo>
                    <a:pt x="132581" y="9115"/>
                    <a:pt x="141696" y="0"/>
                    <a:pt x="1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48660" y="1962355"/>
              <a:ext cx="2402715" cy="55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Lorem</a:t>
              </a:r>
              <a:r>
                <a:rPr lang="en-US" sz="105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105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Ipsum</a:t>
              </a:r>
              <a:r>
                <a:rPr lang="en-US" sz="105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 is simply dummy text of the printing and typesetting.</a:t>
              </a:r>
            </a:p>
          </p:txBody>
        </p:sp>
        <p:sp>
          <p:nvSpPr>
            <p:cNvPr id="28" name="Round Same Side Corner Rectangle 27"/>
            <p:cNvSpPr/>
            <p:nvPr/>
          </p:nvSpPr>
          <p:spPr>
            <a:xfrm>
              <a:off x="1031307" y="1440459"/>
              <a:ext cx="2580573" cy="442522"/>
            </a:xfrm>
            <a:prstGeom prst="round2SameRect">
              <a:avLst>
                <a:gd name="adj1" fmla="val 6505"/>
                <a:gd name="adj2" fmla="val 0"/>
              </a:avLst>
            </a:prstGeom>
            <a:solidFill>
              <a:srgbClr val="1C3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0" rIns="0" bIns="0" rtlCol="0" anchor="ctr"/>
            <a:lstStyle/>
            <a:p>
              <a:r>
                <a:rPr lang="en-US" sz="1100" spc="30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OPPORTUNITIES</a:t>
              </a:r>
            </a:p>
          </p:txBody>
        </p:sp>
      </p:grpSp>
      <p:sp>
        <p:nvSpPr>
          <p:cNvPr id="29" name="Oval 28"/>
          <p:cNvSpPr>
            <a:spLocks noChangeAspect="1"/>
          </p:cNvSpPr>
          <p:nvPr/>
        </p:nvSpPr>
        <p:spPr>
          <a:xfrm>
            <a:off x="7776820" y="1820104"/>
            <a:ext cx="654696" cy="654696"/>
          </a:xfrm>
          <a:prstGeom prst="ellipse">
            <a:avLst/>
          </a:prstGeom>
          <a:solidFill>
            <a:srgbClr val="1C3C54"/>
          </a:solidFill>
          <a:ln w="12700">
            <a:noFill/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" charset="0"/>
              </a:rPr>
              <a:t>W</a:t>
            </a:r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7776820" y="4413325"/>
            <a:ext cx="654696" cy="654696"/>
          </a:xfrm>
          <a:prstGeom prst="ellipse">
            <a:avLst/>
          </a:prstGeom>
          <a:solidFill>
            <a:srgbClr val="1C3C54"/>
          </a:solidFill>
          <a:ln w="12700">
            <a:noFill/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" charset="0"/>
              </a:rPr>
              <a:t>T</a:t>
            </a:r>
          </a:p>
        </p:txBody>
      </p:sp>
      <p:grpSp>
        <p:nvGrpSpPr>
          <p:cNvPr id="31" name="Group 30"/>
          <p:cNvGrpSpPr/>
          <p:nvPr/>
        </p:nvGrpSpPr>
        <p:grpSpPr>
          <a:xfrm flipH="1">
            <a:off x="8475400" y="1440459"/>
            <a:ext cx="2685293" cy="1306416"/>
            <a:chOff x="1031307" y="1440459"/>
            <a:chExt cx="2685293" cy="1306416"/>
          </a:xfrm>
        </p:grpSpPr>
        <p:sp>
          <p:nvSpPr>
            <p:cNvPr id="32" name="Freeform 31"/>
            <p:cNvSpPr/>
            <p:nvPr/>
          </p:nvSpPr>
          <p:spPr>
            <a:xfrm flipH="1">
              <a:off x="1031307" y="1443240"/>
              <a:ext cx="2685293" cy="1303635"/>
            </a:xfrm>
            <a:custGeom>
              <a:avLst/>
              <a:gdLst>
                <a:gd name="connsiteX0" fmla="*/ 152939 w 3406466"/>
                <a:gd name="connsiteY0" fmla="*/ 0 h 1653744"/>
                <a:gd name="connsiteX1" fmla="*/ 3386108 w 3406466"/>
                <a:gd name="connsiteY1" fmla="*/ 0 h 1653744"/>
                <a:gd name="connsiteX2" fmla="*/ 3406466 w 3406466"/>
                <a:gd name="connsiteY2" fmla="*/ 20358 h 1653744"/>
                <a:gd name="connsiteX3" fmla="*/ 3406466 w 3406466"/>
                <a:gd name="connsiteY3" fmla="*/ 1633386 h 1653744"/>
                <a:gd name="connsiteX4" fmla="*/ 3386108 w 3406466"/>
                <a:gd name="connsiteY4" fmla="*/ 1653744 h 1653744"/>
                <a:gd name="connsiteX5" fmla="*/ 152939 w 3406466"/>
                <a:gd name="connsiteY5" fmla="*/ 1653744 h 1653744"/>
                <a:gd name="connsiteX6" fmla="*/ 132581 w 3406466"/>
                <a:gd name="connsiteY6" fmla="*/ 1633386 h 1653744"/>
                <a:gd name="connsiteX7" fmla="*/ 132581 w 3406466"/>
                <a:gd name="connsiteY7" fmla="*/ 957741 h 1653744"/>
                <a:gd name="connsiteX8" fmla="*/ 0 w 3406466"/>
                <a:gd name="connsiteY8" fmla="*/ 825160 h 1653744"/>
                <a:gd name="connsiteX9" fmla="*/ 132581 w 3406466"/>
                <a:gd name="connsiteY9" fmla="*/ 692579 h 1653744"/>
                <a:gd name="connsiteX10" fmla="*/ 132581 w 3406466"/>
                <a:gd name="connsiteY10" fmla="*/ 20358 h 1653744"/>
                <a:gd name="connsiteX11" fmla="*/ 152939 w 3406466"/>
                <a:gd name="connsiteY11" fmla="*/ 0 h 165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06466" h="1653744">
                  <a:moveTo>
                    <a:pt x="152939" y="0"/>
                  </a:moveTo>
                  <a:lnTo>
                    <a:pt x="3386108" y="0"/>
                  </a:lnTo>
                  <a:cubicBezTo>
                    <a:pt x="3397351" y="0"/>
                    <a:pt x="3406466" y="9115"/>
                    <a:pt x="3406466" y="20358"/>
                  </a:cubicBezTo>
                  <a:lnTo>
                    <a:pt x="3406466" y="1633386"/>
                  </a:lnTo>
                  <a:cubicBezTo>
                    <a:pt x="3406466" y="1644629"/>
                    <a:pt x="3397351" y="1653744"/>
                    <a:pt x="3386108" y="1653744"/>
                  </a:cubicBezTo>
                  <a:lnTo>
                    <a:pt x="152939" y="1653744"/>
                  </a:lnTo>
                  <a:cubicBezTo>
                    <a:pt x="141696" y="1653744"/>
                    <a:pt x="132581" y="1644629"/>
                    <a:pt x="132581" y="1633386"/>
                  </a:cubicBezTo>
                  <a:lnTo>
                    <a:pt x="132581" y="957741"/>
                  </a:lnTo>
                  <a:lnTo>
                    <a:pt x="0" y="825160"/>
                  </a:lnTo>
                  <a:lnTo>
                    <a:pt x="132581" y="692579"/>
                  </a:lnTo>
                  <a:lnTo>
                    <a:pt x="132581" y="20358"/>
                  </a:lnTo>
                  <a:cubicBezTo>
                    <a:pt x="132581" y="9115"/>
                    <a:pt x="141696" y="0"/>
                    <a:pt x="1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48660" y="1962355"/>
              <a:ext cx="2402715" cy="55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Lorem</a:t>
              </a:r>
              <a:r>
                <a:rPr lang="en-US" sz="105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105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Ipsum</a:t>
              </a:r>
              <a:r>
                <a:rPr lang="en-US" sz="105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 is simply dummy text of the printing and typesetting.</a:t>
              </a:r>
            </a:p>
          </p:txBody>
        </p:sp>
        <p:sp>
          <p:nvSpPr>
            <p:cNvPr id="34" name="Round Same Side Corner Rectangle 33"/>
            <p:cNvSpPr/>
            <p:nvPr/>
          </p:nvSpPr>
          <p:spPr>
            <a:xfrm>
              <a:off x="1031307" y="1440459"/>
              <a:ext cx="2580573" cy="442522"/>
            </a:xfrm>
            <a:prstGeom prst="round2SameRect">
              <a:avLst>
                <a:gd name="adj1" fmla="val 6505"/>
                <a:gd name="adj2" fmla="val 0"/>
              </a:avLst>
            </a:prstGeom>
            <a:solidFill>
              <a:srgbClr val="1C3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0" rIns="0" bIns="0" rtlCol="0" anchor="ctr"/>
            <a:lstStyle/>
            <a:p>
              <a:r>
                <a:rPr lang="en-US" sz="1100" spc="30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WEAKNESSES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8475400" y="4033680"/>
            <a:ext cx="2685293" cy="1306416"/>
            <a:chOff x="1031307" y="1440459"/>
            <a:chExt cx="2685293" cy="1306416"/>
          </a:xfrm>
        </p:grpSpPr>
        <p:sp>
          <p:nvSpPr>
            <p:cNvPr id="36" name="Freeform 35"/>
            <p:cNvSpPr/>
            <p:nvPr/>
          </p:nvSpPr>
          <p:spPr>
            <a:xfrm flipH="1">
              <a:off x="1031307" y="1443240"/>
              <a:ext cx="2685293" cy="1303635"/>
            </a:xfrm>
            <a:custGeom>
              <a:avLst/>
              <a:gdLst>
                <a:gd name="connsiteX0" fmla="*/ 152939 w 3406466"/>
                <a:gd name="connsiteY0" fmla="*/ 0 h 1653744"/>
                <a:gd name="connsiteX1" fmla="*/ 3386108 w 3406466"/>
                <a:gd name="connsiteY1" fmla="*/ 0 h 1653744"/>
                <a:gd name="connsiteX2" fmla="*/ 3406466 w 3406466"/>
                <a:gd name="connsiteY2" fmla="*/ 20358 h 1653744"/>
                <a:gd name="connsiteX3" fmla="*/ 3406466 w 3406466"/>
                <a:gd name="connsiteY3" fmla="*/ 1633386 h 1653744"/>
                <a:gd name="connsiteX4" fmla="*/ 3386108 w 3406466"/>
                <a:gd name="connsiteY4" fmla="*/ 1653744 h 1653744"/>
                <a:gd name="connsiteX5" fmla="*/ 152939 w 3406466"/>
                <a:gd name="connsiteY5" fmla="*/ 1653744 h 1653744"/>
                <a:gd name="connsiteX6" fmla="*/ 132581 w 3406466"/>
                <a:gd name="connsiteY6" fmla="*/ 1633386 h 1653744"/>
                <a:gd name="connsiteX7" fmla="*/ 132581 w 3406466"/>
                <a:gd name="connsiteY7" fmla="*/ 957741 h 1653744"/>
                <a:gd name="connsiteX8" fmla="*/ 0 w 3406466"/>
                <a:gd name="connsiteY8" fmla="*/ 825160 h 1653744"/>
                <a:gd name="connsiteX9" fmla="*/ 132581 w 3406466"/>
                <a:gd name="connsiteY9" fmla="*/ 692579 h 1653744"/>
                <a:gd name="connsiteX10" fmla="*/ 132581 w 3406466"/>
                <a:gd name="connsiteY10" fmla="*/ 20358 h 1653744"/>
                <a:gd name="connsiteX11" fmla="*/ 152939 w 3406466"/>
                <a:gd name="connsiteY11" fmla="*/ 0 h 165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06466" h="1653744">
                  <a:moveTo>
                    <a:pt x="152939" y="0"/>
                  </a:moveTo>
                  <a:lnTo>
                    <a:pt x="3386108" y="0"/>
                  </a:lnTo>
                  <a:cubicBezTo>
                    <a:pt x="3397351" y="0"/>
                    <a:pt x="3406466" y="9115"/>
                    <a:pt x="3406466" y="20358"/>
                  </a:cubicBezTo>
                  <a:lnTo>
                    <a:pt x="3406466" y="1633386"/>
                  </a:lnTo>
                  <a:cubicBezTo>
                    <a:pt x="3406466" y="1644629"/>
                    <a:pt x="3397351" y="1653744"/>
                    <a:pt x="3386108" y="1653744"/>
                  </a:cubicBezTo>
                  <a:lnTo>
                    <a:pt x="152939" y="1653744"/>
                  </a:lnTo>
                  <a:cubicBezTo>
                    <a:pt x="141696" y="1653744"/>
                    <a:pt x="132581" y="1644629"/>
                    <a:pt x="132581" y="1633386"/>
                  </a:cubicBezTo>
                  <a:lnTo>
                    <a:pt x="132581" y="957741"/>
                  </a:lnTo>
                  <a:lnTo>
                    <a:pt x="0" y="825160"/>
                  </a:lnTo>
                  <a:lnTo>
                    <a:pt x="132581" y="692579"/>
                  </a:lnTo>
                  <a:lnTo>
                    <a:pt x="132581" y="20358"/>
                  </a:lnTo>
                  <a:cubicBezTo>
                    <a:pt x="132581" y="9115"/>
                    <a:pt x="141696" y="0"/>
                    <a:pt x="1529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148660" y="1962355"/>
              <a:ext cx="2402715" cy="55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Lorem</a:t>
              </a:r>
              <a:r>
                <a:rPr lang="en-US" sz="105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105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Ipsum</a:t>
              </a:r>
              <a:r>
                <a:rPr lang="en-US" sz="105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 is simply dummy text of the printing and typesetting.</a:t>
              </a:r>
            </a:p>
          </p:txBody>
        </p:sp>
        <p:sp>
          <p:nvSpPr>
            <p:cNvPr id="38" name="Round Same Side Corner Rectangle 37"/>
            <p:cNvSpPr/>
            <p:nvPr/>
          </p:nvSpPr>
          <p:spPr>
            <a:xfrm>
              <a:off x="1031307" y="1440459"/>
              <a:ext cx="2580573" cy="442522"/>
            </a:xfrm>
            <a:prstGeom prst="round2SameRect">
              <a:avLst>
                <a:gd name="adj1" fmla="val 6505"/>
                <a:gd name="adj2" fmla="val 0"/>
              </a:avLst>
            </a:prstGeom>
            <a:solidFill>
              <a:srgbClr val="1C3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0" rIns="0" bIns="0" rtlCol="0" anchor="ctr"/>
            <a:lstStyle/>
            <a:p>
              <a:r>
                <a:rPr lang="en-US" sz="1100" spc="30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THREATS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078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982979" y="1217873"/>
            <a:ext cx="8946866" cy="4646849"/>
            <a:chOff x="982979" y="1217873"/>
            <a:chExt cx="8946866" cy="4646849"/>
          </a:xfrm>
        </p:grpSpPr>
        <p:sp>
          <p:nvSpPr>
            <p:cNvPr id="14" name="Freeform 13"/>
            <p:cNvSpPr/>
            <p:nvPr/>
          </p:nvSpPr>
          <p:spPr>
            <a:xfrm>
              <a:off x="982979" y="1217873"/>
              <a:ext cx="8946866" cy="4646849"/>
            </a:xfrm>
            <a:custGeom>
              <a:avLst/>
              <a:gdLst>
                <a:gd name="connsiteX0" fmla="*/ 57203 w 8946866"/>
                <a:gd name="connsiteY0" fmla="*/ 0 h 4646849"/>
                <a:gd name="connsiteX1" fmla="*/ 8742674 w 8946866"/>
                <a:gd name="connsiteY1" fmla="*/ 0 h 4646849"/>
                <a:gd name="connsiteX2" fmla="*/ 8799877 w 8946866"/>
                <a:gd name="connsiteY2" fmla="*/ 57203 h 4646849"/>
                <a:gd name="connsiteX3" fmla="*/ 8799877 w 8946866"/>
                <a:gd name="connsiteY3" fmla="*/ 728281 h 4646849"/>
                <a:gd name="connsiteX4" fmla="*/ 8946866 w 8946866"/>
                <a:gd name="connsiteY4" fmla="*/ 875270 h 4646849"/>
                <a:gd name="connsiteX5" fmla="*/ 8799877 w 8946866"/>
                <a:gd name="connsiteY5" fmla="*/ 1022259 h 4646849"/>
                <a:gd name="connsiteX6" fmla="*/ 8799877 w 8946866"/>
                <a:gd name="connsiteY6" fmla="*/ 4589646 h 4646849"/>
                <a:gd name="connsiteX7" fmla="*/ 8742674 w 8946866"/>
                <a:gd name="connsiteY7" fmla="*/ 4646849 h 4646849"/>
                <a:gd name="connsiteX8" fmla="*/ 57203 w 8946866"/>
                <a:gd name="connsiteY8" fmla="*/ 4646849 h 4646849"/>
                <a:gd name="connsiteX9" fmla="*/ 0 w 8946866"/>
                <a:gd name="connsiteY9" fmla="*/ 4589646 h 4646849"/>
                <a:gd name="connsiteX10" fmla="*/ 0 w 8946866"/>
                <a:gd name="connsiteY10" fmla="*/ 57203 h 4646849"/>
                <a:gd name="connsiteX11" fmla="*/ 57203 w 8946866"/>
                <a:gd name="connsiteY11" fmla="*/ 0 h 4646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46866" h="4646849">
                  <a:moveTo>
                    <a:pt x="57203" y="0"/>
                  </a:moveTo>
                  <a:lnTo>
                    <a:pt x="8742674" y="0"/>
                  </a:lnTo>
                  <a:cubicBezTo>
                    <a:pt x="8774266" y="0"/>
                    <a:pt x="8799877" y="25611"/>
                    <a:pt x="8799877" y="57203"/>
                  </a:cubicBezTo>
                  <a:lnTo>
                    <a:pt x="8799877" y="728281"/>
                  </a:lnTo>
                  <a:lnTo>
                    <a:pt x="8946866" y="875270"/>
                  </a:lnTo>
                  <a:lnTo>
                    <a:pt x="8799877" y="1022259"/>
                  </a:lnTo>
                  <a:lnTo>
                    <a:pt x="8799877" y="4589646"/>
                  </a:lnTo>
                  <a:cubicBezTo>
                    <a:pt x="8799877" y="4621238"/>
                    <a:pt x="8774266" y="4646849"/>
                    <a:pt x="8742674" y="4646849"/>
                  </a:cubicBezTo>
                  <a:lnTo>
                    <a:pt x="57203" y="4646849"/>
                  </a:lnTo>
                  <a:cubicBezTo>
                    <a:pt x="25611" y="4646849"/>
                    <a:pt x="0" y="4621238"/>
                    <a:pt x="0" y="4589646"/>
                  </a:cubicBezTo>
                  <a:lnTo>
                    <a:pt x="0" y="57203"/>
                  </a:lnTo>
                  <a:cubicBezTo>
                    <a:pt x="0" y="25611"/>
                    <a:pt x="25611" y="0"/>
                    <a:pt x="572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5" name="Title 3"/>
            <p:cNvSpPr txBox="1">
              <a:spLocks/>
            </p:cNvSpPr>
            <p:nvPr/>
          </p:nvSpPr>
          <p:spPr>
            <a:xfrm>
              <a:off x="6038324" y="1801862"/>
              <a:ext cx="3288555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32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Strengths</a:t>
              </a:r>
              <a:endParaRPr lang="en-US" sz="12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6" name="Title 3"/>
            <p:cNvSpPr txBox="1">
              <a:spLocks/>
            </p:cNvSpPr>
            <p:nvPr/>
          </p:nvSpPr>
          <p:spPr>
            <a:xfrm>
              <a:off x="6038324" y="2252404"/>
              <a:ext cx="328855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text here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7" name="Title 3"/>
            <p:cNvSpPr txBox="1">
              <a:spLocks/>
            </p:cNvSpPr>
            <p:nvPr/>
          </p:nvSpPr>
          <p:spPr>
            <a:xfrm>
              <a:off x="6038325" y="2736477"/>
              <a:ext cx="3288555" cy="290821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 printer took a galley of type and scrambled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 printer took a galley of type and scrambled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1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178931" y="1217873"/>
              <a:ext cx="0" cy="435999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Connector 14"/>
          <p:cNvCxnSpPr/>
          <p:nvPr/>
        </p:nvCxnSpPr>
        <p:spPr>
          <a:xfrm>
            <a:off x="10147835" y="2087545"/>
            <a:ext cx="0" cy="4770455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>
            <a:spLocks noChangeAspect="1"/>
          </p:cNvSpPr>
          <p:nvPr/>
        </p:nvSpPr>
        <p:spPr>
          <a:xfrm>
            <a:off x="10099313" y="2039023"/>
            <a:ext cx="97043" cy="9704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张海山锐线体简" panose="02000000000000000000" pitchFamily="2" charset="-122"/>
              <a:ea typeface="张海山锐线体简" panose="02000000000000000000" pitchFamily="2" charset="-122"/>
              <a:cs typeface="Roboto Thin" charset="0"/>
            </a:endParaRPr>
          </a:p>
        </p:txBody>
      </p:sp>
      <p:pic>
        <p:nvPicPr>
          <p:cNvPr id="10" name="图片占位符 9">
            <a:extLst>
              <a:ext uri="{FF2B5EF4-FFF2-40B4-BE49-F238E27FC236}">
                <a16:creationId xmlns:a16="http://schemas.microsoft.com/office/drawing/2014/main" xmlns="" id="{EA5C211D-6691-4524-88AF-5C3C54E5362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6671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>
            <a:off x="10147835" y="0"/>
            <a:ext cx="0" cy="685800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>
            <a:spLocks noChangeAspect="1"/>
          </p:cNvSpPr>
          <p:nvPr/>
        </p:nvSpPr>
        <p:spPr>
          <a:xfrm>
            <a:off x="10099313" y="2039023"/>
            <a:ext cx="97043" cy="9704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张海山锐线体简" panose="02000000000000000000" pitchFamily="2" charset="-122"/>
              <a:ea typeface="张海山锐线体简" panose="02000000000000000000" pitchFamily="2" charset="-122"/>
              <a:cs typeface="Roboto Thin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982979" y="1217873"/>
            <a:ext cx="8946866" cy="4646849"/>
            <a:chOff x="982979" y="1217873"/>
            <a:chExt cx="8946866" cy="4646849"/>
          </a:xfrm>
        </p:grpSpPr>
        <p:sp>
          <p:nvSpPr>
            <p:cNvPr id="14" name="Freeform 13"/>
            <p:cNvSpPr/>
            <p:nvPr/>
          </p:nvSpPr>
          <p:spPr>
            <a:xfrm>
              <a:off x="982979" y="1217873"/>
              <a:ext cx="8946866" cy="4646849"/>
            </a:xfrm>
            <a:custGeom>
              <a:avLst/>
              <a:gdLst>
                <a:gd name="connsiteX0" fmla="*/ 57203 w 8946866"/>
                <a:gd name="connsiteY0" fmla="*/ 0 h 4646849"/>
                <a:gd name="connsiteX1" fmla="*/ 8742674 w 8946866"/>
                <a:gd name="connsiteY1" fmla="*/ 0 h 4646849"/>
                <a:gd name="connsiteX2" fmla="*/ 8799877 w 8946866"/>
                <a:gd name="connsiteY2" fmla="*/ 57203 h 4646849"/>
                <a:gd name="connsiteX3" fmla="*/ 8799877 w 8946866"/>
                <a:gd name="connsiteY3" fmla="*/ 728281 h 4646849"/>
                <a:gd name="connsiteX4" fmla="*/ 8946866 w 8946866"/>
                <a:gd name="connsiteY4" fmla="*/ 875270 h 4646849"/>
                <a:gd name="connsiteX5" fmla="*/ 8799877 w 8946866"/>
                <a:gd name="connsiteY5" fmla="*/ 1022259 h 4646849"/>
                <a:gd name="connsiteX6" fmla="*/ 8799877 w 8946866"/>
                <a:gd name="connsiteY6" fmla="*/ 4589646 h 4646849"/>
                <a:gd name="connsiteX7" fmla="*/ 8742674 w 8946866"/>
                <a:gd name="connsiteY7" fmla="*/ 4646849 h 4646849"/>
                <a:gd name="connsiteX8" fmla="*/ 57203 w 8946866"/>
                <a:gd name="connsiteY8" fmla="*/ 4646849 h 4646849"/>
                <a:gd name="connsiteX9" fmla="*/ 0 w 8946866"/>
                <a:gd name="connsiteY9" fmla="*/ 4589646 h 4646849"/>
                <a:gd name="connsiteX10" fmla="*/ 0 w 8946866"/>
                <a:gd name="connsiteY10" fmla="*/ 57203 h 4646849"/>
                <a:gd name="connsiteX11" fmla="*/ 57203 w 8946866"/>
                <a:gd name="connsiteY11" fmla="*/ 0 h 4646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46866" h="4646849">
                  <a:moveTo>
                    <a:pt x="57203" y="0"/>
                  </a:moveTo>
                  <a:lnTo>
                    <a:pt x="8742674" y="0"/>
                  </a:lnTo>
                  <a:cubicBezTo>
                    <a:pt x="8774266" y="0"/>
                    <a:pt x="8799877" y="25611"/>
                    <a:pt x="8799877" y="57203"/>
                  </a:cubicBezTo>
                  <a:lnTo>
                    <a:pt x="8799877" y="728281"/>
                  </a:lnTo>
                  <a:lnTo>
                    <a:pt x="8946866" y="875270"/>
                  </a:lnTo>
                  <a:lnTo>
                    <a:pt x="8799877" y="1022259"/>
                  </a:lnTo>
                  <a:lnTo>
                    <a:pt x="8799877" y="4589646"/>
                  </a:lnTo>
                  <a:cubicBezTo>
                    <a:pt x="8799877" y="4621238"/>
                    <a:pt x="8774266" y="4646849"/>
                    <a:pt x="8742674" y="4646849"/>
                  </a:cubicBezTo>
                  <a:lnTo>
                    <a:pt x="57203" y="4646849"/>
                  </a:lnTo>
                  <a:cubicBezTo>
                    <a:pt x="25611" y="4646849"/>
                    <a:pt x="0" y="4621238"/>
                    <a:pt x="0" y="4589646"/>
                  </a:cubicBezTo>
                  <a:lnTo>
                    <a:pt x="0" y="57203"/>
                  </a:lnTo>
                  <a:cubicBezTo>
                    <a:pt x="0" y="25611"/>
                    <a:pt x="25611" y="0"/>
                    <a:pt x="572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178931" y="1217873"/>
              <a:ext cx="0" cy="435999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itle 3"/>
            <p:cNvSpPr txBox="1">
              <a:spLocks/>
            </p:cNvSpPr>
            <p:nvPr/>
          </p:nvSpPr>
          <p:spPr>
            <a:xfrm>
              <a:off x="6703141" y="1801862"/>
              <a:ext cx="2623738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32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Weaknesses</a:t>
              </a:r>
              <a:endParaRPr lang="en-US" sz="12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6" name="Title 3"/>
            <p:cNvSpPr txBox="1">
              <a:spLocks/>
            </p:cNvSpPr>
            <p:nvPr/>
          </p:nvSpPr>
          <p:spPr>
            <a:xfrm>
              <a:off x="6703141" y="2252404"/>
              <a:ext cx="2623738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text here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7" name="Title 3"/>
            <p:cNvSpPr txBox="1">
              <a:spLocks/>
            </p:cNvSpPr>
            <p:nvPr/>
          </p:nvSpPr>
          <p:spPr>
            <a:xfrm>
              <a:off x="6703142" y="2736477"/>
              <a:ext cx="2623738" cy="290821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2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2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 printer took a galley of type and scrambled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2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2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 printer took a galley of type and scrambled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2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</p:grpSp>
      <p:pic>
        <p:nvPicPr>
          <p:cNvPr id="4" name="图片占位符 3">
            <a:extLst>
              <a:ext uri="{FF2B5EF4-FFF2-40B4-BE49-F238E27FC236}">
                <a16:creationId xmlns:a16="http://schemas.microsoft.com/office/drawing/2014/main" xmlns="" id="{31FBA4E6-8D8B-473C-9500-8AB463C9084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154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982979" y="1217873"/>
            <a:ext cx="8946866" cy="4646849"/>
            <a:chOff x="982979" y="1217873"/>
            <a:chExt cx="8946866" cy="4646849"/>
          </a:xfrm>
        </p:grpSpPr>
        <p:sp>
          <p:nvSpPr>
            <p:cNvPr id="14" name="Freeform 13"/>
            <p:cNvSpPr/>
            <p:nvPr/>
          </p:nvSpPr>
          <p:spPr>
            <a:xfrm>
              <a:off x="982979" y="1217873"/>
              <a:ext cx="8946866" cy="4646849"/>
            </a:xfrm>
            <a:custGeom>
              <a:avLst/>
              <a:gdLst>
                <a:gd name="connsiteX0" fmla="*/ 57203 w 8946866"/>
                <a:gd name="connsiteY0" fmla="*/ 0 h 4646849"/>
                <a:gd name="connsiteX1" fmla="*/ 8742674 w 8946866"/>
                <a:gd name="connsiteY1" fmla="*/ 0 h 4646849"/>
                <a:gd name="connsiteX2" fmla="*/ 8799877 w 8946866"/>
                <a:gd name="connsiteY2" fmla="*/ 57203 h 4646849"/>
                <a:gd name="connsiteX3" fmla="*/ 8799877 w 8946866"/>
                <a:gd name="connsiteY3" fmla="*/ 728281 h 4646849"/>
                <a:gd name="connsiteX4" fmla="*/ 8946866 w 8946866"/>
                <a:gd name="connsiteY4" fmla="*/ 875270 h 4646849"/>
                <a:gd name="connsiteX5" fmla="*/ 8799877 w 8946866"/>
                <a:gd name="connsiteY5" fmla="*/ 1022259 h 4646849"/>
                <a:gd name="connsiteX6" fmla="*/ 8799877 w 8946866"/>
                <a:gd name="connsiteY6" fmla="*/ 4589646 h 4646849"/>
                <a:gd name="connsiteX7" fmla="*/ 8742674 w 8946866"/>
                <a:gd name="connsiteY7" fmla="*/ 4646849 h 4646849"/>
                <a:gd name="connsiteX8" fmla="*/ 57203 w 8946866"/>
                <a:gd name="connsiteY8" fmla="*/ 4646849 h 4646849"/>
                <a:gd name="connsiteX9" fmla="*/ 0 w 8946866"/>
                <a:gd name="connsiteY9" fmla="*/ 4589646 h 4646849"/>
                <a:gd name="connsiteX10" fmla="*/ 0 w 8946866"/>
                <a:gd name="connsiteY10" fmla="*/ 57203 h 4646849"/>
                <a:gd name="connsiteX11" fmla="*/ 57203 w 8946866"/>
                <a:gd name="connsiteY11" fmla="*/ 0 h 4646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46866" h="4646849">
                  <a:moveTo>
                    <a:pt x="57203" y="0"/>
                  </a:moveTo>
                  <a:lnTo>
                    <a:pt x="8742674" y="0"/>
                  </a:lnTo>
                  <a:cubicBezTo>
                    <a:pt x="8774266" y="0"/>
                    <a:pt x="8799877" y="25611"/>
                    <a:pt x="8799877" y="57203"/>
                  </a:cubicBezTo>
                  <a:lnTo>
                    <a:pt x="8799877" y="728281"/>
                  </a:lnTo>
                  <a:lnTo>
                    <a:pt x="8946866" y="875270"/>
                  </a:lnTo>
                  <a:lnTo>
                    <a:pt x="8799877" y="1022259"/>
                  </a:lnTo>
                  <a:lnTo>
                    <a:pt x="8799877" y="4589646"/>
                  </a:lnTo>
                  <a:cubicBezTo>
                    <a:pt x="8799877" y="4621238"/>
                    <a:pt x="8774266" y="4646849"/>
                    <a:pt x="8742674" y="4646849"/>
                  </a:cubicBezTo>
                  <a:lnTo>
                    <a:pt x="57203" y="4646849"/>
                  </a:lnTo>
                  <a:cubicBezTo>
                    <a:pt x="25611" y="4646849"/>
                    <a:pt x="0" y="4621238"/>
                    <a:pt x="0" y="4589646"/>
                  </a:cubicBezTo>
                  <a:lnTo>
                    <a:pt x="0" y="57203"/>
                  </a:lnTo>
                  <a:cubicBezTo>
                    <a:pt x="0" y="25611"/>
                    <a:pt x="25611" y="0"/>
                    <a:pt x="572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5" name="Title 3"/>
            <p:cNvSpPr txBox="1">
              <a:spLocks/>
            </p:cNvSpPr>
            <p:nvPr/>
          </p:nvSpPr>
          <p:spPr>
            <a:xfrm>
              <a:off x="6038324" y="1801862"/>
              <a:ext cx="3288555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32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Opportunities</a:t>
              </a:r>
              <a:endParaRPr lang="en-US" sz="12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6" name="Title 3"/>
            <p:cNvSpPr txBox="1">
              <a:spLocks/>
            </p:cNvSpPr>
            <p:nvPr/>
          </p:nvSpPr>
          <p:spPr>
            <a:xfrm>
              <a:off x="6038324" y="2252404"/>
              <a:ext cx="328855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text here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7" name="Title 3"/>
            <p:cNvSpPr txBox="1">
              <a:spLocks/>
            </p:cNvSpPr>
            <p:nvPr/>
          </p:nvSpPr>
          <p:spPr>
            <a:xfrm>
              <a:off x="6038325" y="2736477"/>
              <a:ext cx="3288555" cy="290821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 printer took a galley of type and scrambled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 printer took a galley of type and scrambled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178931" y="1217873"/>
              <a:ext cx="0" cy="435999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Connector 14"/>
          <p:cNvCxnSpPr/>
          <p:nvPr/>
        </p:nvCxnSpPr>
        <p:spPr>
          <a:xfrm>
            <a:off x="10147835" y="0"/>
            <a:ext cx="0" cy="685800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>
            <a:spLocks noChangeAspect="1"/>
          </p:cNvSpPr>
          <p:nvPr/>
        </p:nvSpPr>
        <p:spPr>
          <a:xfrm>
            <a:off x="10099313" y="2039023"/>
            <a:ext cx="97043" cy="9704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张海山锐线体简" panose="02000000000000000000" pitchFamily="2" charset="-122"/>
              <a:ea typeface="张海山锐线体简" panose="02000000000000000000" pitchFamily="2" charset="-122"/>
              <a:cs typeface="Roboto Thin" charset="0"/>
            </a:endParaRPr>
          </a:p>
        </p:txBody>
      </p:sp>
      <p:pic>
        <p:nvPicPr>
          <p:cNvPr id="4" name="图片占位符 3">
            <a:extLst>
              <a:ext uri="{FF2B5EF4-FFF2-40B4-BE49-F238E27FC236}">
                <a16:creationId xmlns:a16="http://schemas.microsoft.com/office/drawing/2014/main" xmlns="" id="{5A807086-F8D9-4D4D-8CDE-2C5D6F76C1C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344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982979" y="1217873"/>
            <a:ext cx="8946866" cy="4646849"/>
            <a:chOff x="982979" y="1217873"/>
            <a:chExt cx="8946866" cy="4646849"/>
          </a:xfrm>
        </p:grpSpPr>
        <p:sp>
          <p:nvSpPr>
            <p:cNvPr id="14" name="Freeform 13"/>
            <p:cNvSpPr/>
            <p:nvPr/>
          </p:nvSpPr>
          <p:spPr>
            <a:xfrm>
              <a:off x="982979" y="1217873"/>
              <a:ext cx="8946866" cy="4646849"/>
            </a:xfrm>
            <a:custGeom>
              <a:avLst/>
              <a:gdLst>
                <a:gd name="connsiteX0" fmla="*/ 57203 w 8946866"/>
                <a:gd name="connsiteY0" fmla="*/ 0 h 4646849"/>
                <a:gd name="connsiteX1" fmla="*/ 8742674 w 8946866"/>
                <a:gd name="connsiteY1" fmla="*/ 0 h 4646849"/>
                <a:gd name="connsiteX2" fmla="*/ 8799877 w 8946866"/>
                <a:gd name="connsiteY2" fmla="*/ 57203 h 4646849"/>
                <a:gd name="connsiteX3" fmla="*/ 8799877 w 8946866"/>
                <a:gd name="connsiteY3" fmla="*/ 728281 h 4646849"/>
                <a:gd name="connsiteX4" fmla="*/ 8946866 w 8946866"/>
                <a:gd name="connsiteY4" fmla="*/ 875270 h 4646849"/>
                <a:gd name="connsiteX5" fmla="*/ 8799877 w 8946866"/>
                <a:gd name="connsiteY5" fmla="*/ 1022259 h 4646849"/>
                <a:gd name="connsiteX6" fmla="*/ 8799877 w 8946866"/>
                <a:gd name="connsiteY6" fmla="*/ 4589646 h 4646849"/>
                <a:gd name="connsiteX7" fmla="*/ 8742674 w 8946866"/>
                <a:gd name="connsiteY7" fmla="*/ 4646849 h 4646849"/>
                <a:gd name="connsiteX8" fmla="*/ 57203 w 8946866"/>
                <a:gd name="connsiteY8" fmla="*/ 4646849 h 4646849"/>
                <a:gd name="connsiteX9" fmla="*/ 0 w 8946866"/>
                <a:gd name="connsiteY9" fmla="*/ 4589646 h 4646849"/>
                <a:gd name="connsiteX10" fmla="*/ 0 w 8946866"/>
                <a:gd name="connsiteY10" fmla="*/ 57203 h 4646849"/>
                <a:gd name="connsiteX11" fmla="*/ 57203 w 8946866"/>
                <a:gd name="connsiteY11" fmla="*/ 0 h 4646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46866" h="4646849">
                  <a:moveTo>
                    <a:pt x="57203" y="0"/>
                  </a:moveTo>
                  <a:lnTo>
                    <a:pt x="8742674" y="0"/>
                  </a:lnTo>
                  <a:cubicBezTo>
                    <a:pt x="8774266" y="0"/>
                    <a:pt x="8799877" y="25611"/>
                    <a:pt x="8799877" y="57203"/>
                  </a:cubicBezTo>
                  <a:lnTo>
                    <a:pt x="8799877" y="728281"/>
                  </a:lnTo>
                  <a:lnTo>
                    <a:pt x="8946866" y="875270"/>
                  </a:lnTo>
                  <a:lnTo>
                    <a:pt x="8799877" y="1022259"/>
                  </a:lnTo>
                  <a:lnTo>
                    <a:pt x="8799877" y="4589646"/>
                  </a:lnTo>
                  <a:cubicBezTo>
                    <a:pt x="8799877" y="4621238"/>
                    <a:pt x="8774266" y="4646849"/>
                    <a:pt x="8742674" y="4646849"/>
                  </a:cubicBezTo>
                  <a:lnTo>
                    <a:pt x="57203" y="4646849"/>
                  </a:lnTo>
                  <a:cubicBezTo>
                    <a:pt x="25611" y="4646849"/>
                    <a:pt x="0" y="4621238"/>
                    <a:pt x="0" y="4589646"/>
                  </a:cubicBezTo>
                  <a:lnTo>
                    <a:pt x="0" y="57203"/>
                  </a:lnTo>
                  <a:cubicBezTo>
                    <a:pt x="0" y="25611"/>
                    <a:pt x="25611" y="0"/>
                    <a:pt x="572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5" name="Title 3"/>
            <p:cNvSpPr txBox="1">
              <a:spLocks/>
            </p:cNvSpPr>
            <p:nvPr/>
          </p:nvSpPr>
          <p:spPr>
            <a:xfrm>
              <a:off x="6038324" y="1801862"/>
              <a:ext cx="3288555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32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Threats</a:t>
              </a:r>
              <a:endParaRPr lang="en-US" sz="12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6" name="Title 3"/>
            <p:cNvSpPr txBox="1">
              <a:spLocks/>
            </p:cNvSpPr>
            <p:nvPr/>
          </p:nvSpPr>
          <p:spPr>
            <a:xfrm>
              <a:off x="6038324" y="2252404"/>
              <a:ext cx="3288555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text here</a:t>
              </a:r>
              <a:endParaRPr lang="en-US" sz="5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7" name="Title 3"/>
            <p:cNvSpPr txBox="1">
              <a:spLocks/>
            </p:cNvSpPr>
            <p:nvPr/>
          </p:nvSpPr>
          <p:spPr>
            <a:xfrm>
              <a:off x="6038325" y="2736477"/>
              <a:ext cx="3288555" cy="290821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4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4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 printer took a galley of type and scrambled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4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4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 printer took a galley of type and scrambled</a:t>
              </a:r>
            </a:p>
            <a:p>
              <a:pPr marL="171450" indent="-171450">
                <a:lnSpc>
                  <a:spcPct val="100000"/>
                </a:lnSpc>
                <a:spcBef>
                  <a:spcPts val="1200"/>
                </a:spcBef>
                <a:buClr>
                  <a:schemeClr val="accent4"/>
                </a:buClr>
                <a:buSzPct val="150000"/>
                <a:buFont typeface="Courier New" charset="0"/>
                <a:buChar char="o"/>
              </a:pP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178931" y="1217873"/>
              <a:ext cx="0" cy="435999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Connector 14"/>
          <p:cNvCxnSpPr/>
          <p:nvPr/>
        </p:nvCxnSpPr>
        <p:spPr>
          <a:xfrm>
            <a:off x="10147835" y="-73742"/>
            <a:ext cx="0" cy="220980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>
            <a:spLocks noChangeAspect="1"/>
          </p:cNvSpPr>
          <p:nvPr/>
        </p:nvSpPr>
        <p:spPr>
          <a:xfrm>
            <a:off x="10099313" y="2039023"/>
            <a:ext cx="97043" cy="9704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4"/>
            </a:solidFill>
          </a:ln>
          <a:effectLst>
            <a:outerShdw blurRad="88900" dist="38100" dir="5400000" algn="t" rotWithShape="0">
              <a:prstClr val="black">
                <a:alpha val="11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张海山锐线体简" panose="02000000000000000000" pitchFamily="2" charset="-122"/>
              <a:ea typeface="张海山锐线体简" panose="02000000000000000000" pitchFamily="2" charset="-122"/>
              <a:cs typeface="Roboto Thin" charset="0"/>
            </a:endParaRPr>
          </a:p>
        </p:txBody>
      </p:sp>
      <p:pic>
        <p:nvPicPr>
          <p:cNvPr id="4" name="图片占位符 3">
            <a:extLst>
              <a:ext uri="{FF2B5EF4-FFF2-40B4-BE49-F238E27FC236}">
                <a16:creationId xmlns:a16="http://schemas.microsoft.com/office/drawing/2014/main" xmlns="" id="{ECF1CC95-F167-4933-B383-386DEA46335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8411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A28BD82-5977-413D-9DCE-17B3B7CF429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PA_库_矩形 5">
            <a:extLst>
              <a:ext uri="{FF2B5EF4-FFF2-40B4-BE49-F238E27FC236}">
                <a16:creationId xmlns:a16="http://schemas.microsoft.com/office/drawing/2014/main" xmlns="" id="{4044ABB0-A946-4F03-8C8B-6350D40BEF1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211156" y="1618247"/>
            <a:ext cx="4066674" cy="36215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库_文本框 6">
            <a:extLst>
              <a:ext uri="{FF2B5EF4-FFF2-40B4-BE49-F238E27FC236}">
                <a16:creationId xmlns:a16="http://schemas.microsoft.com/office/drawing/2014/main" xmlns="" id="{AEADC0BD-0A14-4917-A009-6041EBA0D3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471874" y="1982773"/>
            <a:ext cx="24016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THANKS</a:t>
            </a:r>
            <a:endParaRPr lang="zh-CN" altLang="en-US" sz="48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cxnSp>
        <p:nvCxnSpPr>
          <p:cNvPr id="9" name="PA_库_直接连接符 8">
            <a:extLst>
              <a:ext uri="{FF2B5EF4-FFF2-40B4-BE49-F238E27FC236}">
                <a16:creationId xmlns:a16="http://schemas.microsoft.com/office/drawing/2014/main" xmlns="" id="{BDF608AB-9D1C-4794-8DA5-7D484DDDAEE9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>
            <a:off x="7640053" y="2737183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A_库_直接连接符 12">
            <a:extLst>
              <a:ext uri="{FF2B5EF4-FFF2-40B4-BE49-F238E27FC236}">
                <a16:creationId xmlns:a16="http://schemas.microsoft.com/office/drawing/2014/main" xmlns="" id="{5A66BCB0-EA57-40C8-9069-02A534465A72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>
            <a:off x="7625937" y="3142246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_库_等腰三角形 10">
            <a:extLst>
              <a:ext uri="{FF2B5EF4-FFF2-40B4-BE49-F238E27FC236}">
                <a16:creationId xmlns:a16="http://schemas.microsoft.com/office/drawing/2014/main" xmlns="" id="{5376D18F-7D90-4C77-864A-DAA7C76F29A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10548789" y="2163021"/>
            <a:ext cx="351809" cy="303283"/>
          </a:xfrm>
          <a:prstGeom prst="triangle">
            <a:avLst/>
          </a:prstGeom>
          <a:solidFill>
            <a:srgbClr val="CAB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库_文本框 13">
            <a:extLst>
              <a:ext uri="{FF2B5EF4-FFF2-40B4-BE49-F238E27FC236}">
                <a16:creationId xmlns:a16="http://schemas.microsoft.com/office/drawing/2014/main" xmlns="" id="{0099A461-4947-4A1E-9B65-CB2D13102B3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7503133" y="270216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高端质感商务</a:t>
            </a:r>
          </a:p>
        </p:txBody>
      </p:sp>
      <p:sp>
        <p:nvSpPr>
          <p:cNvPr id="15" name="PA_库_文本框 14">
            <a:extLst>
              <a:ext uri="{FF2B5EF4-FFF2-40B4-BE49-F238E27FC236}">
                <a16:creationId xmlns:a16="http://schemas.microsoft.com/office/drawing/2014/main" xmlns="" id="{29C4878C-5D5A-4412-8A6C-D671702352B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7164368" y="3373500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合作共赢</a:t>
            </a:r>
          </a:p>
        </p:txBody>
      </p:sp>
      <p:sp>
        <p:nvSpPr>
          <p:cNvPr id="16" name="PA_库_文本框 15">
            <a:extLst>
              <a:ext uri="{FF2B5EF4-FFF2-40B4-BE49-F238E27FC236}">
                <a16:creationId xmlns:a16="http://schemas.microsoft.com/office/drawing/2014/main" xmlns="" id="{10AC5567-5EB8-41B4-8AA7-5A64201E8EC2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7339263" y="4713338"/>
            <a:ext cx="3938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BUSINESS PLAN</a:t>
            </a:r>
            <a:endParaRPr lang="zh-CN" altLang="en-US" sz="14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65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utoUpdateAnimBg="0"/>
      <p:bldP spid="11" grpId="0" animBg="1"/>
      <p:bldP spid="14" grpId="0" autoUpdateAnimBg="0"/>
      <p:bldP spid="15" grpId="0" autoUpdateAnimBg="0"/>
      <p:bldP spid="1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A28BD82-5977-413D-9DCE-17B3B7CF4291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PA_库_矩形 5">
            <a:extLst>
              <a:ext uri="{FF2B5EF4-FFF2-40B4-BE49-F238E27FC236}">
                <a16:creationId xmlns:a16="http://schemas.microsoft.com/office/drawing/2014/main" xmlns="" id="{4044ABB0-A946-4F03-8C8B-6350D40BEF1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062663" y="1371601"/>
            <a:ext cx="4066674" cy="3621505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库_文本框 6">
            <a:extLst>
              <a:ext uri="{FF2B5EF4-FFF2-40B4-BE49-F238E27FC236}">
                <a16:creationId xmlns:a16="http://schemas.microsoft.com/office/drawing/2014/main" xmlns="" id="{AEADC0BD-0A14-4917-A009-6041EBA0D3F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443433" y="1467853"/>
            <a:ext cx="20056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ONE</a:t>
            </a:r>
            <a:endParaRPr lang="zh-CN" altLang="en-US" sz="72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cxnSp>
        <p:nvCxnSpPr>
          <p:cNvPr id="9" name="PA_库_直接连接符 8">
            <a:extLst>
              <a:ext uri="{FF2B5EF4-FFF2-40B4-BE49-F238E27FC236}">
                <a16:creationId xmlns:a16="http://schemas.microsoft.com/office/drawing/2014/main" xmlns="" id="{BDF608AB-9D1C-4794-8DA5-7D484DDDAEE9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>
            <a:off x="4491560" y="2490537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A_库_直接连接符 12">
            <a:extLst>
              <a:ext uri="{FF2B5EF4-FFF2-40B4-BE49-F238E27FC236}">
                <a16:creationId xmlns:a16="http://schemas.microsoft.com/office/drawing/2014/main" xmlns="" id="{5A66BCB0-EA57-40C8-9069-02A534465A72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>
            <a:off x="4477444" y="2895600"/>
            <a:ext cx="2093494" cy="0"/>
          </a:xfrm>
          <a:prstGeom prst="line">
            <a:avLst/>
          </a:prstGeom>
          <a:ln>
            <a:solidFill>
              <a:srgbClr val="F6D8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_库_等腰三角形 10">
            <a:extLst>
              <a:ext uri="{FF2B5EF4-FFF2-40B4-BE49-F238E27FC236}">
                <a16:creationId xmlns:a16="http://schemas.microsoft.com/office/drawing/2014/main" xmlns="" id="{5376D18F-7D90-4C77-864A-DAA7C76F29A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0800000">
            <a:off x="7400296" y="1916375"/>
            <a:ext cx="351809" cy="303283"/>
          </a:xfrm>
          <a:prstGeom prst="triangle">
            <a:avLst/>
          </a:prstGeom>
          <a:solidFill>
            <a:srgbClr val="CAB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库_文本框 13">
            <a:extLst>
              <a:ext uri="{FF2B5EF4-FFF2-40B4-BE49-F238E27FC236}">
                <a16:creationId xmlns:a16="http://schemas.microsoft.com/office/drawing/2014/main" xmlns="" id="{0099A461-4947-4A1E-9B65-CB2D13102B3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354640" y="2455522"/>
            <a:ext cx="2230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商业计划书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9C4878C-5D5A-4412-8A6C-D671702352BD}"/>
              </a:ext>
            </a:extLst>
          </p:cNvPr>
          <p:cNvSpPr txBox="1"/>
          <p:nvPr/>
        </p:nvSpPr>
        <p:spPr>
          <a:xfrm>
            <a:off x="4015875" y="2918682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公司简介</a:t>
            </a:r>
          </a:p>
        </p:txBody>
      </p:sp>
      <p:sp>
        <p:nvSpPr>
          <p:cNvPr id="16" name="PA_库_文本框 15">
            <a:extLst>
              <a:ext uri="{FF2B5EF4-FFF2-40B4-BE49-F238E27FC236}">
                <a16:creationId xmlns:a16="http://schemas.microsoft.com/office/drawing/2014/main" xmlns="" id="{10AC5567-5EB8-41B4-8AA7-5A64201E8EC2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4190770" y="4466692"/>
            <a:ext cx="3938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BUSINESS PLAN</a:t>
            </a:r>
            <a:endParaRPr lang="zh-CN" altLang="en-US" sz="1400" dirty="0">
              <a:solidFill>
                <a:srgbClr val="F6D88F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7" name="PA_库_文本框 16">
            <a:extLst>
              <a:ext uri="{FF2B5EF4-FFF2-40B4-BE49-F238E27FC236}">
                <a16:creationId xmlns:a16="http://schemas.microsoft.com/office/drawing/2014/main" xmlns="" id="{85AE9070-B620-404C-B42A-828ED93A2B24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971528" y="5163130"/>
            <a:ext cx="4288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极致尊享</a:t>
            </a:r>
            <a:r>
              <a:rPr lang="en-US" altLang="zh-CN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1400" dirty="0">
                <a:solidFill>
                  <a:srgbClr val="F6D88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巅峰聚首</a:t>
            </a:r>
          </a:p>
        </p:txBody>
      </p:sp>
      <p:cxnSp>
        <p:nvCxnSpPr>
          <p:cNvPr id="3" name="PA_库_直接连接符 2">
            <a:extLst>
              <a:ext uri="{FF2B5EF4-FFF2-40B4-BE49-F238E27FC236}">
                <a16:creationId xmlns:a16="http://schemas.microsoft.com/office/drawing/2014/main" xmlns="" id="{5B5C6821-081C-42E5-9284-C00E71AA52A1}"/>
              </a:ext>
            </a:extLst>
          </p:cNvPr>
          <p:cNvCxnSpPr/>
          <p:nvPr>
            <p:custDataLst>
              <p:tags r:id="rId9"/>
            </p:custDataLst>
          </p:nvPr>
        </p:nvCxnSpPr>
        <p:spPr>
          <a:xfrm flipH="1">
            <a:off x="8154895" y="1939979"/>
            <a:ext cx="1395663" cy="893691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PA_库_直接连接符 17">
            <a:extLst>
              <a:ext uri="{FF2B5EF4-FFF2-40B4-BE49-F238E27FC236}">
                <a16:creationId xmlns:a16="http://schemas.microsoft.com/office/drawing/2014/main" xmlns="" id="{09E2804C-3179-471C-AD9B-7887DC1E9478}"/>
              </a:ext>
            </a:extLst>
          </p:cNvPr>
          <p:cNvCxnSpPr>
            <a:cxnSpLocks/>
          </p:cNvCxnSpPr>
          <p:nvPr>
            <p:custDataLst>
              <p:tags r:id="rId10"/>
            </p:custDataLst>
          </p:nvPr>
        </p:nvCxnSpPr>
        <p:spPr>
          <a:xfrm flipH="1">
            <a:off x="7805439" y="2305852"/>
            <a:ext cx="606502" cy="388365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PA_库_直接连接符 18">
            <a:extLst>
              <a:ext uri="{FF2B5EF4-FFF2-40B4-BE49-F238E27FC236}">
                <a16:creationId xmlns:a16="http://schemas.microsoft.com/office/drawing/2014/main" xmlns="" id="{BE7CD9FB-AA03-4076-8FE8-DD1DABADA461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 flipH="1">
            <a:off x="9229959" y="1937408"/>
            <a:ext cx="881569" cy="564500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PA_库_直接连接符 19">
            <a:extLst>
              <a:ext uri="{FF2B5EF4-FFF2-40B4-BE49-F238E27FC236}">
                <a16:creationId xmlns:a16="http://schemas.microsoft.com/office/drawing/2014/main" xmlns="" id="{9489A3BC-5B77-4FB9-BF64-B75C27638F1C}"/>
              </a:ext>
            </a:extLst>
          </p:cNvPr>
          <p:cNvCxnSpPr>
            <a:cxnSpLocks/>
          </p:cNvCxnSpPr>
          <p:nvPr>
            <p:custDataLst>
              <p:tags r:id="rId12"/>
            </p:custDataLst>
          </p:nvPr>
        </p:nvCxnSpPr>
        <p:spPr>
          <a:xfrm flipH="1">
            <a:off x="9172845" y="1367454"/>
            <a:ext cx="576673" cy="369264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PA_库_直接连接符 20">
            <a:extLst>
              <a:ext uri="{FF2B5EF4-FFF2-40B4-BE49-F238E27FC236}">
                <a16:creationId xmlns:a16="http://schemas.microsoft.com/office/drawing/2014/main" xmlns="" id="{AD319E05-9D81-425B-9D24-ADCF1A542B1A}"/>
              </a:ext>
            </a:extLst>
          </p:cNvPr>
          <p:cNvCxnSpPr>
            <a:cxnSpLocks/>
          </p:cNvCxnSpPr>
          <p:nvPr>
            <p:custDataLst>
              <p:tags r:id="rId13"/>
            </p:custDataLst>
          </p:nvPr>
        </p:nvCxnSpPr>
        <p:spPr>
          <a:xfrm flipH="1">
            <a:off x="8998735" y="2702598"/>
            <a:ext cx="462447" cy="296122"/>
          </a:xfrm>
          <a:prstGeom prst="line">
            <a:avLst/>
          </a:prstGeom>
          <a:noFill/>
          <a:ln>
            <a:gradFill flip="none" rotWithShape="1">
              <a:gsLst>
                <a:gs pos="0">
                  <a:srgbClr val="AB442C"/>
                </a:gs>
                <a:gs pos="39000">
                  <a:srgbClr val="E5BE8B"/>
                </a:gs>
                <a:gs pos="69000">
                  <a:srgbClr val="90316F"/>
                </a:gs>
                <a:gs pos="100000">
                  <a:srgbClr val="2B8F94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26511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3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3" decel="100000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11" grpId="0" autoUpdateAnimBg="0"/>
      <p:bldP spid="11" grpId="1" autoUpdateAnimBg="0"/>
      <p:bldP spid="14" grpId="0" autoUpdateAnimBg="0"/>
      <p:bldP spid="16" grpId="0" autoUpdateAnimBg="0"/>
      <p:bldP spid="17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181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569720" y="2132571"/>
            <a:ext cx="9075420" cy="2899983"/>
            <a:chOff x="1569720" y="2132571"/>
            <a:chExt cx="9075420" cy="2899983"/>
          </a:xfrm>
        </p:grpSpPr>
        <p:sp>
          <p:nvSpPr>
            <p:cNvPr id="12" name="Rounded Rectangle 11"/>
            <p:cNvSpPr/>
            <p:nvPr/>
          </p:nvSpPr>
          <p:spPr>
            <a:xfrm>
              <a:off x="1569720" y="2132571"/>
              <a:ext cx="9075420" cy="2899983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" name="Title 3"/>
            <p:cNvSpPr txBox="1">
              <a:spLocks/>
            </p:cNvSpPr>
            <p:nvPr/>
          </p:nvSpPr>
          <p:spPr>
            <a:xfrm>
              <a:off x="2251290" y="3377234"/>
              <a:ext cx="3058628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zh-CN" altLang="en-US" sz="3200" b="0" dirty="0">
                  <a:solidFill>
                    <a:srgbClr val="2B8F9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董事长</a:t>
              </a:r>
              <a:endParaRPr lang="en-US" sz="3200" b="0" dirty="0">
                <a:solidFill>
                  <a:srgbClr val="2B8F9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" name="Title 3"/>
            <p:cNvSpPr txBox="1">
              <a:spLocks/>
            </p:cNvSpPr>
            <p:nvPr/>
          </p:nvSpPr>
          <p:spPr>
            <a:xfrm>
              <a:off x="2251290" y="3817618"/>
              <a:ext cx="3058628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Marketing Manager</a:t>
              </a:r>
              <a:endParaRPr lang="en-US" sz="400" b="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" name="Title 3"/>
            <p:cNvSpPr txBox="1">
              <a:spLocks/>
            </p:cNvSpPr>
            <p:nvPr/>
          </p:nvSpPr>
          <p:spPr>
            <a:xfrm>
              <a:off x="4937760" y="2781045"/>
              <a:ext cx="5341620" cy="160303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40000"/>
                </a:lnSpc>
                <a:spcBef>
                  <a:spcPts val="1200"/>
                </a:spcBef>
                <a:buClr>
                  <a:schemeClr val="accent2"/>
                </a:buClr>
                <a:buSzPct val="150000"/>
              </a:pPr>
              <a:r>
                <a:rPr lang="en-US" sz="16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Lorem</a:t>
              </a:r>
              <a:r>
                <a:rPr lang="en-US" sz="16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16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Ipsum</a:t>
              </a:r>
              <a:r>
                <a:rPr lang="en-US" sz="16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has been the industry's </a:t>
              </a:r>
              <a:r>
                <a:rPr lang="en-US" sz="16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standard dummy text ever</a:t>
              </a:r>
              <a:r>
                <a:rPr lang="en-US" sz="16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since the 1500s, when an unknown printer took a galley of type and scrambled.1500s, when an unknown </a:t>
              </a:r>
              <a:r>
                <a:rPr lang="en-US" sz="16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printer took.</a:t>
              </a:r>
            </a:p>
          </p:txBody>
        </p:sp>
      </p:grpSp>
      <p:cxnSp>
        <p:nvCxnSpPr>
          <p:cNvPr id="5" name="Straight Connector 4"/>
          <p:cNvCxnSpPr/>
          <p:nvPr/>
        </p:nvCxnSpPr>
        <p:spPr>
          <a:xfrm>
            <a:off x="3024356" y="2132571"/>
            <a:ext cx="0" cy="1061507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占位符 7">
            <a:extLst>
              <a:ext uri="{FF2B5EF4-FFF2-40B4-BE49-F238E27FC236}">
                <a16:creationId xmlns:a16="http://schemas.microsoft.com/office/drawing/2014/main" xmlns="" id="{33F5864D-6B7B-4D92-8859-490E9C45E5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902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1185566" y="2198505"/>
            <a:ext cx="9708406" cy="24609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 algn="ctr">
              <a:lnSpc>
                <a:spcPct val="140000"/>
              </a:lnSpc>
              <a:spcBef>
                <a:spcPts val="1200"/>
              </a:spcBef>
              <a:buClr>
                <a:schemeClr val="accent2"/>
              </a:buClr>
              <a:buSzPct val="150000"/>
            </a:pPr>
            <a:r>
              <a:rPr lang="en-US" sz="2400" b="0" spc="300" dirty="0" err="1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2400" b="0" spc="30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2400" b="0" spc="300" dirty="0" err="1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2400" b="0" spc="30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has been the industry's </a:t>
            </a:r>
            <a:r>
              <a:rPr lang="en-US" sz="2400" b="0" spc="30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standard dummy text ever</a:t>
            </a:r>
            <a:r>
              <a:rPr lang="en-US" sz="2400" b="0" spc="30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since the 1500s, when an unknown printer took a galley of type and scrambled.1500s, when an unknown </a:t>
            </a:r>
            <a:r>
              <a:rPr lang="en-US" sz="2400" b="0" spc="30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printer took.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32445" y="1008994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>
                <a:solidFill>
                  <a:schemeClr val="tx2"/>
                </a:solidFill>
                <a:latin typeface="Roboto Black" charset="0"/>
                <a:ea typeface="Roboto Black" charset="0"/>
                <a:cs typeface="Roboto Black" charset="0"/>
              </a:rPr>
              <a:t>“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3600877" y="5143820"/>
            <a:ext cx="4877784" cy="4403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zh-CN" altLang="en-US" sz="2800" b="0" spc="300" dirty="0">
                <a:gradFill>
                  <a:gsLst>
                    <a:gs pos="0">
                      <a:srgbClr val="AB442C"/>
                    </a:gs>
                    <a:gs pos="39000">
                      <a:srgbClr val="E5BE8B"/>
                    </a:gs>
                    <a:gs pos="69000">
                      <a:srgbClr val="90316F"/>
                    </a:gs>
                    <a:gs pos="100000">
                      <a:srgbClr val="2B8F94"/>
                    </a:gs>
                  </a:gsLst>
                  <a:lin ang="0" scaled="1"/>
                </a:gra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" charset="0"/>
              </a:rPr>
              <a:t>董事长寄语</a:t>
            </a:r>
            <a:endParaRPr lang="en-US" sz="2800" b="0" spc="300" dirty="0">
              <a:gradFill>
                <a:gsLst>
                  <a:gs pos="0">
                    <a:srgbClr val="AB442C"/>
                  </a:gs>
                  <a:gs pos="39000">
                    <a:srgbClr val="E5BE8B"/>
                  </a:gs>
                  <a:gs pos="69000">
                    <a:srgbClr val="90316F"/>
                  </a:gs>
                  <a:gs pos="100000">
                    <a:srgbClr val="2B8F94"/>
                  </a:gs>
                </a:gsLst>
                <a:lin ang="0" scaled="1"/>
              </a:gradFill>
              <a:latin typeface="张海山锐线体简" panose="02000000000000000000" pitchFamily="2" charset="-122"/>
              <a:ea typeface="张海山锐线体简" panose="02000000000000000000" pitchFamily="2" charset="-122"/>
              <a:cs typeface="Roboto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3600877" y="5584204"/>
            <a:ext cx="4877784" cy="2640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en-US" sz="1600" b="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Marketing Manager</a:t>
            </a:r>
            <a:endParaRPr lang="en-US" sz="800" b="0" dirty="0">
              <a:solidFill>
                <a:schemeClr val="tx2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  <a:cs typeface="Robo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04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1253669" y="2053411"/>
            <a:ext cx="2990083" cy="4103369"/>
            <a:chOff x="5352594" y="1210253"/>
            <a:chExt cx="2990083" cy="4103369"/>
          </a:xfrm>
        </p:grpSpPr>
        <p:sp>
          <p:nvSpPr>
            <p:cNvPr id="25" name="Rounded Rectangle 24"/>
            <p:cNvSpPr/>
            <p:nvPr/>
          </p:nvSpPr>
          <p:spPr>
            <a:xfrm>
              <a:off x="5352594" y="1210253"/>
              <a:ext cx="2990083" cy="4103369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6" name="Title 3"/>
            <p:cNvSpPr txBox="1">
              <a:spLocks/>
            </p:cNvSpPr>
            <p:nvPr/>
          </p:nvSpPr>
          <p:spPr>
            <a:xfrm>
              <a:off x="6867487" y="1786622"/>
              <a:ext cx="1475190" cy="92173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r">
                <a:lnSpc>
                  <a:spcPct val="80000"/>
                </a:lnSpc>
              </a:pPr>
              <a:r>
                <a:rPr lang="en-US" sz="8800" b="0" dirty="0">
                  <a:solidFill>
                    <a:srgbClr val="2B8F9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01</a:t>
              </a:r>
              <a:endParaRPr lang="en-US" sz="4400" b="0" dirty="0">
                <a:solidFill>
                  <a:srgbClr val="2B8F9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352594" y="2949035"/>
              <a:ext cx="2990083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8" name="Title 3"/>
            <p:cNvSpPr txBox="1">
              <a:spLocks/>
            </p:cNvSpPr>
            <p:nvPr/>
          </p:nvSpPr>
          <p:spPr>
            <a:xfrm>
              <a:off x="5524745" y="1794242"/>
              <a:ext cx="2817932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Main</a:t>
              </a:r>
            </a:p>
            <a:p>
              <a:pPr>
                <a:lnSpc>
                  <a:spcPct val="80000"/>
                </a:lnSpc>
              </a:pPr>
              <a:r>
                <a:rPr lang="en-US" sz="24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Presenta</a:t>
              </a:r>
              <a:endParaRPr lang="en-US" sz="1050" b="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29" name="Title 3"/>
            <p:cNvSpPr txBox="1">
              <a:spLocks/>
            </p:cNvSpPr>
            <p:nvPr/>
          </p:nvSpPr>
          <p:spPr>
            <a:xfrm>
              <a:off x="5524745" y="2464210"/>
              <a:ext cx="28179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text here</a:t>
              </a:r>
              <a:endParaRPr lang="en-US" sz="500" b="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0" name="Title 3"/>
            <p:cNvSpPr txBox="1">
              <a:spLocks/>
            </p:cNvSpPr>
            <p:nvPr/>
          </p:nvSpPr>
          <p:spPr>
            <a:xfrm>
              <a:off x="5524745" y="3015502"/>
              <a:ext cx="2602705" cy="20837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01.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dessert.</a:t>
              </a: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02.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unknown.</a:t>
              </a: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03.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04.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When an unknown printer took.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5665351" y="1210253"/>
              <a:ext cx="0" cy="435999"/>
            </a:xfrm>
            <a:prstGeom prst="line">
              <a:avLst/>
            </a:prstGeom>
            <a:ln w="25400">
              <a:solidFill>
                <a:srgbClr val="2B8F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5352594" y="3885328"/>
              <a:ext cx="2990083" cy="581706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535909" y="2053411"/>
            <a:ext cx="2990083" cy="4103369"/>
            <a:chOff x="5352594" y="1210253"/>
            <a:chExt cx="2990083" cy="4103369"/>
          </a:xfrm>
        </p:grpSpPr>
        <p:sp>
          <p:nvSpPr>
            <p:cNvPr id="41" name="Rounded Rectangle 40"/>
            <p:cNvSpPr/>
            <p:nvPr/>
          </p:nvSpPr>
          <p:spPr>
            <a:xfrm>
              <a:off x="5352594" y="1210253"/>
              <a:ext cx="2990083" cy="4103369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42" name="Title 3"/>
            <p:cNvSpPr txBox="1">
              <a:spLocks/>
            </p:cNvSpPr>
            <p:nvPr/>
          </p:nvSpPr>
          <p:spPr>
            <a:xfrm>
              <a:off x="6867487" y="1786622"/>
              <a:ext cx="1475190" cy="92173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r">
                <a:lnSpc>
                  <a:spcPct val="80000"/>
                </a:lnSpc>
              </a:pPr>
              <a:r>
                <a:rPr lang="en-US" sz="8800" b="0" dirty="0">
                  <a:solidFill>
                    <a:srgbClr val="2B8F9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02</a:t>
              </a:r>
              <a:endParaRPr lang="en-US" sz="4400" b="0" dirty="0">
                <a:solidFill>
                  <a:srgbClr val="2B8F9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352594" y="2949035"/>
              <a:ext cx="2990083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44" name="Title 3"/>
            <p:cNvSpPr txBox="1">
              <a:spLocks/>
            </p:cNvSpPr>
            <p:nvPr/>
          </p:nvSpPr>
          <p:spPr>
            <a:xfrm>
              <a:off x="5524745" y="1794242"/>
              <a:ext cx="2817932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After</a:t>
              </a:r>
            </a:p>
            <a:p>
              <a:pPr>
                <a:lnSpc>
                  <a:spcPct val="80000"/>
                </a:lnSpc>
              </a:pPr>
              <a:r>
                <a:rPr lang="en-US" sz="24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Break</a:t>
              </a:r>
            </a:p>
          </p:txBody>
        </p:sp>
        <p:sp>
          <p:nvSpPr>
            <p:cNvPr id="45" name="Title 3"/>
            <p:cNvSpPr txBox="1">
              <a:spLocks/>
            </p:cNvSpPr>
            <p:nvPr/>
          </p:nvSpPr>
          <p:spPr>
            <a:xfrm>
              <a:off x="5524745" y="2464210"/>
              <a:ext cx="28179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text here</a:t>
              </a:r>
              <a:endParaRPr lang="en-US" sz="500" b="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46" name="Title 3"/>
            <p:cNvSpPr txBox="1">
              <a:spLocks/>
            </p:cNvSpPr>
            <p:nvPr/>
          </p:nvSpPr>
          <p:spPr>
            <a:xfrm>
              <a:off x="5524745" y="3015502"/>
              <a:ext cx="2602705" cy="20837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01.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dessert.</a:t>
              </a: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02.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unknown.</a:t>
              </a: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03.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5665351" y="1210253"/>
              <a:ext cx="0" cy="435999"/>
            </a:xfrm>
            <a:prstGeom prst="line">
              <a:avLst/>
            </a:prstGeom>
            <a:ln w="25400">
              <a:solidFill>
                <a:srgbClr val="2B8F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>
              <a:off x="5352594" y="3885328"/>
              <a:ext cx="2990083" cy="581706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7825768" y="2053411"/>
            <a:ext cx="2990083" cy="4103369"/>
            <a:chOff x="5352594" y="1210253"/>
            <a:chExt cx="2990083" cy="4103369"/>
          </a:xfrm>
        </p:grpSpPr>
        <p:sp>
          <p:nvSpPr>
            <p:cNvPr id="50" name="Rounded Rectangle 49"/>
            <p:cNvSpPr/>
            <p:nvPr/>
          </p:nvSpPr>
          <p:spPr>
            <a:xfrm>
              <a:off x="5352594" y="1210253"/>
              <a:ext cx="2990083" cy="4103369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51" name="Title 3"/>
            <p:cNvSpPr txBox="1">
              <a:spLocks/>
            </p:cNvSpPr>
            <p:nvPr/>
          </p:nvSpPr>
          <p:spPr>
            <a:xfrm>
              <a:off x="6867487" y="1786622"/>
              <a:ext cx="1475190" cy="92173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 algn="r">
                <a:lnSpc>
                  <a:spcPct val="80000"/>
                </a:lnSpc>
              </a:pPr>
              <a:r>
                <a:rPr lang="en-US" sz="8800" b="0" dirty="0">
                  <a:solidFill>
                    <a:srgbClr val="2B8F94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03</a:t>
              </a:r>
              <a:endParaRPr lang="en-US" sz="4400" b="0" dirty="0">
                <a:solidFill>
                  <a:srgbClr val="2B8F94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352594" y="2949035"/>
              <a:ext cx="2990083" cy="411480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53" name="Title 3"/>
            <p:cNvSpPr txBox="1">
              <a:spLocks/>
            </p:cNvSpPr>
            <p:nvPr/>
          </p:nvSpPr>
          <p:spPr>
            <a:xfrm>
              <a:off x="5524745" y="1794242"/>
              <a:ext cx="2817932" cy="5825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Closure</a:t>
              </a:r>
              <a:endParaRPr lang="en-US" sz="1050" b="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54" name="Title 3"/>
            <p:cNvSpPr txBox="1">
              <a:spLocks/>
            </p:cNvSpPr>
            <p:nvPr/>
          </p:nvSpPr>
          <p:spPr>
            <a:xfrm>
              <a:off x="5524745" y="2160180"/>
              <a:ext cx="2817932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Sample text here</a:t>
              </a:r>
              <a:endParaRPr lang="en-US" sz="500" b="0" dirty="0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55" name="Title 3"/>
            <p:cNvSpPr txBox="1">
              <a:spLocks/>
            </p:cNvSpPr>
            <p:nvPr/>
          </p:nvSpPr>
          <p:spPr>
            <a:xfrm>
              <a:off x="5524745" y="3015502"/>
              <a:ext cx="2602705" cy="20837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01.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dessert.</a:t>
              </a: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02.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1500s, when an unknown.</a:t>
              </a: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03.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1100" b="0" dirty="0" err="1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</a:t>
              </a:r>
            </a:p>
            <a:p>
              <a:pPr>
                <a:lnSpc>
                  <a:spcPct val="100000"/>
                </a:lnSpc>
                <a:spcBef>
                  <a:spcPts val="2400"/>
                </a:spcBef>
                <a:buClr>
                  <a:schemeClr val="accent1"/>
                </a:buClr>
                <a:buSzPct val="150000"/>
              </a:pPr>
              <a:r>
                <a:rPr lang="en-US" sz="110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04. </a:t>
              </a:r>
              <a:r>
                <a:rPr lang="en-US" sz="1100" b="0" dirty="0">
                  <a:solidFill>
                    <a:schemeClr val="tx2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When an unknown printer took.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5665351" y="1210253"/>
              <a:ext cx="0" cy="435999"/>
            </a:xfrm>
            <a:prstGeom prst="line">
              <a:avLst/>
            </a:prstGeom>
            <a:ln w="25400">
              <a:solidFill>
                <a:srgbClr val="2B8F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5352594" y="3885328"/>
              <a:ext cx="2990083" cy="581706"/>
            </a:xfrm>
            <a:prstGeom prst="rect">
              <a:avLst/>
            </a:prstGeom>
            <a:solidFill>
              <a:schemeClr val="tx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公司简介</a:t>
            </a:r>
            <a:endParaRPr lang="en-US" dirty="0">
              <a:solidFill>
                <a:schemeClr val="bg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133507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公司简介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115510" y="1986608"/>
            <a:ext cx="10008430" cy="1246021"/>
            <a:chOff x="1115510" y="1986608"/>
            <a:chExt cx="10008430" cy="1246021"/>
          </a:xfrm>
        </p:grpSpPr>
        <p:sp>
          <p:nvSpPr>
            <p:cNvPr id="10" name="Rounded Rectangle 9"/>
            <p:cNvSpPr/>
            <p:nvPr/>
          </p:nvSpPr>
          <p:spPr>
            <a:xfrm>
              <a:off x="1115510" y="1986608"/>
              <a:ext cx="10008430" cy="1246021"/>
            </a:xfrm>
            <a:prstGeom prst="roundRect">
              <a:avLst>
                <a:gd name="adj" fmla="val 2444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2" name="Title 3"/>
            <p:cNvSpPr txBox="1">
              <a:spLocks/>
            </p:cNvSpPr>
            <p:nvPr/>
          </p:nvSpPr>
          <p:spPr>
            <a:xfrm>
              <a:off x="2271748" y="2192093"/>
              <a:ext cx="8134275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BEST SAMPLE 01 BENEFETS </a:t>
              </a:r>
              <a:endParaRPr lang="en-US" sz="5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13" name="Title 3"/>
            <p:cNvSpPr txBox="1">
              <a:spLocks/>
            </p:cNvSpPr>
            <p:nvPr/>
          </p:nvSpPr>
          <p:spPr>
            <a:xfrm>
              <a:off x="2271749" y="2479097"/>
              <a:ext cx="8134274" cy="606456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 Our mission Sample Best Text Here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Lorem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ipsum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is simply text here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54644" y="2335746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accent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arrows-10" charset="0"/>
                </a:rPr>
                <a:t></a:t>
              </a:r>
              <a:endParaRPr lang="en-US" sz="3200" dirty="0">
                <a:solidFill>
                  <a:schemeClr val="accent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SF UI Display Thin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115510" y="3337664"/>
            <a:ext cx="10008430" cy="1259916"/>
            <a:chOff x="1115510" y="3337664"/>
            <a:chExt cx="10008430" cy="1259916"/>
          </a:xfrm>
        </p:grpSpPr>
        <p:sp>
          <p:nvSpPr>
            <p:cNvPr id="27" name="Rounded Rectangle 26"/>
            <p:cNvSpPr/>
            <p:nvPr/>
          </p:nvSpPr>
          <p:spPr>
            <a:xfrm>
              <a:off x="1115510" y="3337664"/>
              <a:ext cx="10008430" cy="1259916"/>
            </a:xfrm>
            <a:prstGeom prst="roundRect">
              <a:avLst>
                <a:gd name="adj" fmla="val 2431"/>
              </a:avLst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381000" dist="1016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8" name="Title 3"/>
            <p:cNvSpPr txBox="1">
              <a:spLocks/>
            </p:cNvSpPr>
            <p:nvPr/>
          </p:nvSpPr>
          <p:spPr>
            <a:xfrm>
              <a:off x="2271748" y="3532907"/>
              <a:ext cx="8134275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BEST SAMPLE 02 BENEFETS </a:t>
              </a:r>
              <a:endParaRPr lang="en-US" sz="500" b="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29" name="Title 3"/>
            <p:cNvSpPr txBox="1">
              <a:spLocks/>
            </p:cNvSpPr>
            <p:nvPr/>
          </p:nvSpPr>
          <p:spPr>
            <a:xfrm>
              <a:off x="2271749" y="3819911"/>
              <a:ext cx="8134274" cy="606456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 Our mission Sample Best Text Here </a:t>
              </a:r>
              <a:r>
                <a:rPr lang="en-US" sz="1400" b="0" dirty="0" err="1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Lorem</a:t>
              </a:r>
              <a:r>
                <a:rPr lang="en-US" sz="1400" b="0" dirty="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1400" b="0" dirty="0" err="1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ipsum</a:t>
              </a:r>
              <a:r>
                <a:rPr lang="en-US" sz="1400" b="0" dirty="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is simply text here</a:t>
              </a:r>
              <a:endParaRPr lang="en-US" sz="700" b="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454644" y="3676560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FFFFFF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arrows-10" charset="0"/>
                </a:rPr>
                <a:t></a:t>
              </a:r>
              <a:endParaRPr lang="en-US" sz="32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SF UI Display Thin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115510" y="4702615"/>
            <a:ext cx="10008430" cy="1246021"/>
            <a:chOff x="1115510" y="4702615"/>
            <a:chExt cx="10008430" cy="1246021"/>
          </a:xfrm>
        </p:grpSpPr>
        <p:sp>
          <p:nvSpPr>
            <p:cNvPr id="31" name="Rounded Rectangle 30"/>
            <p:cNvSpPr/>
            <p:nvPr/>
          </p:nvSpPr>
          <p:spPr>
            <a:xfrm>
              <a:off x="1115510" y="4702615"/>
              <a:ext cx="10008430" cy="1246021"/>
            </a:xfrm>
            <a:prstGeom prst="roundRect">
              <a:avLst>
                <a:gd name="adj" fmla="val 2444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2" name="Title 3"/>
            <p:cNvSpPr txBox="1">
              <a:spLocks/>
            </p:cNvSpPr>
            <p:nvPr/>
          </p:nvSpPr>
          <p:spPr>
            <a:xfrm>
              <a:off x="2271748" y="4908100"/>
              <a:ext cx="8134275" cy="24653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1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BEST SAMPLE 03 BENEFETS </a:t>
              </a:r>
              <a:endParaRPr lang="en-US" sz="50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  <p:sp>
          <p:nvSpPr>
            <p:cNvPr id="33" name="Title 3"/>
            <p:cNvSpPr txBox="1">
              <a:spLocks/>
            </p:cNvSpPr>
            <p:nvPr/>
          </p:nvSpPr>
          <p:spPr>
            <a:xfrm>
              <a:off x="2271749" y="5195104"/>
              <a:ext cx="8134274" cy="606456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How L’Oreal Built a UV Measuring Temporary Tattoo Our mission Sample Best Text Here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Lorem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</a:t>
              </a:r>
              <a:r>
                <a:rPr lang="en-US" sz="14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ipsum</a:t>
              </a:r>
              <a:r>
                <a:rPr lang="en-US" sz="14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is simply text here</a:t>
              </a:r>
              <a:endParaRPr lang="en-US" sz="700" b="0" dirty="0">
                <a:solidFill>
                  <a:schemeClr val="tx1">
                    <a:alpha val="50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454644" y="5051753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chemeClr val="accent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linea-arrows-10" charset="0"/>
                </a:rPr>
                <a:t></a:t>
              </a:r>
              <a:endParaRPr lang="en-US" sz="3200" dirty="0">
                <a:solidFill>
                  <a:schemeClr val="accent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SF UI Display Thi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777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公司简介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BEST PRESENTATION TEMPLATE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613707" y="2214048"/>
            <a:ext cx="4392920" cy="957111"/>
            <a:chOff x="1132557" y="2214048"/>
            <a:chExt cx="4392920" cy="957111"/>
          </a:xfrm>
        </p:grpSpPr>
        <p:grpSp>
          <p:nvGrpSpPr>
            <p:cNvPr id="5" name="Group 4"/>
            <p:cNvGrpSpPr/>
            <p:nvPr/>
          </p:nvGrpSpPr>
          <p:grpSpPr>
            <a:xfrm>
              <a:off x="1921001" y="2214048"/>
              <a:ext cx="3604476" cy="957111"/>
              <a:chOff x="1700021" y="5211835"/>
              <a:chExt cx="3604476" cy="957111"/>
            </a:xfrm>
          </p:grpSpPr>
          <p:sp>
            <p:nvSpPr>
              <p:cNvPr id="6" name="Title 3"/>
              <p:cNvSpPr txBox="1">
                <a:spLocks/>
              </p:cNvSpPr>
              <p:nvPr/>
            </p:nvSpPr>
            <p:spPr>
              <a:xfrm>
                <a:off x="1700021" y="5211835"/>
                <a:ext cx="3604476" cy="34060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400" b="0" dirty="0"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Medium" charset="0"/>
                  </a:rPr>
                  <a:t>Welcome </a:t>
                </a:r>
                <a:r>
                  <a:rPr lang="en-US" sz="1400" b="0" dirty="0" err="1"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Medium" charset="0"/>
                  </a:rPr>
                  <a:t>Messeage</a:t>
                </a:r>
                <a:endParaRPr lang="en-US" sz="7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endParaRPr>
              </a:p>
            </p:txBody>
          </p:sp>
          <p:sp>
            <p:nvSpPr>
              <p:cNvPr id="7" name="Title 3"/>
              <p:cNvSpPr txBox="1">
                <a:spLocks/>
              </p:cNvSpPr>
              <p:nvPr/>
            </p:nvSpPr>
            <p:spPr>
              <a:xfrm>
                <a:off x="1700021" y="5552442"/>
                <a:ext cx="3604476" cy="616504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120000"/>
                  </a:lnSpc>
                </a:pP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Lorem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 </a:t>
                </a: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Ipsum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 is simply dummy text of the printing and typesetting industry. </a:t>
                </a:r>
                <a:endParaRPr lang="en-US" sz="4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endParaRPr>
              </a:p>
            </p:txBody>
          </p:sp>
        </p:grpSp>
        <p:sp>
          <p:nvSpPr>
            <p:cNvPr id="9" name="Title 3"/>
            <p:cNvSpPr txBox="1">
              <a:spLocks/>
            </p:cNvSpPr>
            <p:nvPr/>
          </p:nvSpPr>
          <p:spPr>
            <a:xfrm>
              <a:off x="1132557" y="2329086"/>
              <a:ext cx="746874" cy="79305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6600" b="0" dirty="0"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63500" dist="25400" dir="5400000" algn="t" rotWithShape="0">
                      <a:prstClr val="black">
                        <a:alpha val="10000"/>
                      </a:prstClr>
                    </a:outerShdw>
                  </a:effectLst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1</a:t>
              </a:r>
              <a:endParaRPr lang="en-US" sz="3200" b="0" dirty="0">
                <a:blipFill>
                  <a:blip r:embed="rId4"/>
                  <a:stretch>
                    <a:fillRect/>
                  </a:stretch>
                </a:blipFill>
                <a:effectLst>
                  <a:outerShdw blurRad="63500" dist="25400" dir="5400000" algn="t" rotWithShape="0">
                    <a:prstClr val="black">
                      <a:alpha val="10000"/>
                    </a:prst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613707" y="3497587"/>
            <a:ext cx="4392920" cy="957111"/>
            <a:chOff x="1132557" y="2214048"/>
            <a:chExt cx="4392920" cy="957111"/>
          </a:xfrm>
        </p:grpSpPr>
        <p:grpSp>
          <p:nvGrpSpPr>
            <p:cNvPr id="37" name="Group 36"/>
            <p:cNvGrpSpPr/>
            <p:nvPr/>
          </p:nvGrpSpPr>
          <p:grpSpPr>
            <a:xfrm>
              <a:off x="1921001" y="2214048"/>
              <a:ext cx="3604476" cy="957111"/>
              <a:chOff x="1700021" y="5211835"/>
              <a:chExt cx="3604476" cy="957111"/>
            </a:xfrm>
          </p:grpSpPr>
          <p:sp>
            <p:nvSpPr>
              <p:cNvPr id="39" name="Title 3"/>
              <p:cNvSpPr txBox="1">
                <a:spLocks/>
              </p:cNvSpPr>
              <p:nvPr/>
            </p:nvSpPr>
            <p:spPr>
              <a:xfrm>
                <a:off x="1700021" y="5211835"/>
                <a:ext cx="3604476" cy="34060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400" b="0" dirty="0"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Medium" charset="0"/>
                  </a:rPr>
                  <a:t>Our the Team</a:t>
                </a:r>
                <a:endParaRPr lang="en-US" sz="7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endParaRPr>
              </a:p>
            </p:txBody>
          </p:sp>
          <p:sp>
            <p:nvSpPr>
              <p:cNvPr id="40" name="Title 3"/>
              <p:cNvSpPr txBox="1">
                <a:spLocks/>
              </p:cNvSpPr>
              <p:nvPr/>
            </p:nvSpPr>
            <p:spPr>
              <a:xfrm>
                <a:off x="1700021" y="5552442"/>
                <a:ext cx="3604476" cy="616504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120000"/>
                  </a:lnSpc>
                </a:pP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Lorem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 </a:t>
                </a: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Ipsum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 is simply dummy text of the printing and typesetting industry. </a:t>
                </a:r>
                <a:endParaRPr lang="en-US" sz="4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endParaRPr>
              </a:p>
            </p:txBody>
          </p:sp>
        </p:grpSp>
        <p:sp>
          <p:nvSpPr>
            <p:cNvPr id="38" name="Title 3"/>
            <p:cNvSpPr txBox="1">
              <a:spLocks/>
            </p:cNvSpPr>
            <p:nvPr/>
          </p:nvSpPr>
          <p:spPr>
            <a:xfrm>
              <a:off x="1132557" y="2329086"/>
              <a:ext cx="746874" cy="79305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6600" b="0" dirty="0"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63500" dist="25400" dir="5400000" algn="t" rotWithShape="0">
                      <a:prstClr val="black">
                        <a:alpha val="10000"/>
                      </a:prstClr>
                    </a:outerShdw>
                  </a:effectLst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2</a:t>
              </a:r>
              <a:endParaRPr lang="en-US" sz="3200" b="0" dirty="0">
                <a:blipFill>
                  <a:blip r:embed="rId4"/>
                  <a:stretch>
                    <a:fillRect/>
                  </a:stretch>
                </a:blipFill>
                <a:effectLst>
                  <a:outerShdw blurRad="63500" dist="25400" dir="5400000" algn="t" rotWithShape="0">
                    <a:prstClr val="black">
                      <a:alpha val="10000"/>
                    </a:prst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613707" y="4781126"/>
            <a:ext cx="4392920" cy="957111"/>
            <a:chOff x="1132557" y="2214048"/>
            <a:chExt cx="4392920" cy="957111"/>
          </a:xfrm>
        </p:grpSpPr>
        <p:grpSp>
          <p:nvGrpSpPr>
            <p:cNvPr id="42" name="Group 41"/>
            <p:cNvGrpSpPr/>
            <p:nvPr/>
          </p:nvGrpSpPr>
          <p:grpSpPr>
            <a:xfrm>
              <a:off x="1921001" y="2214048"/>
              <a:ext cx="3604476" cy="957111"/>
              <a:chOff x="1700021" y="5211835"/>
              <a:chExt cx="3604476" cy="957111"/>
            </a:xfrm>
          </p:grpSpPr>
          <p:sp>
            <p:nvSpPr>
              <p:cNvPr id="44" name="Title 3"/>
              <p:cNvSpPr txBox="1">
                <a:spLocks/>
              </p:cNvSpPr>
              <p:nvPr/>
            </p:nvSpPr>
            <p:spPr>
              <a:xfrm>
                <a:off x="1700021" y="5211835"/>
                <a:ext cx="3604476" cy="34060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400" b="0" dirty="0"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Medium" charset="0"/>
                  </a:rPr>
                  <a:t>Service</a:t>
                </a:r>
                <a:endParaRPr lang="en-US" sz="7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endParaRPr>
              </a:p>
            </p:txBody>
          </p:sp>
          <p:sp>
            <p:nvSpPr>
              <p:cNvPr id="45" name="Title 3"/>
              <p:cNvSpPr txBox="1">
                <a:spLocks/>
              </p:cNvSpPr>
              <p:nvPr/>
            </p:nvSpPr>
            <p:spPr>
              <a:xfrm>
                <a:off x="1700021" y="5552442"/>
                <a:ext cx="3604476" cy="616504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120000"/>
                  </a:lnSpc>
                </a:pP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Lorem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 </a:t>
                </a: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Ipsum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 is simply dummy text of the printing and typesetting industry. </a:t>
                </a:r>
                <a:endParaRPr lang="en-US" sz="4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endParaRPr>
              </a:p>
            </p:txBody>
          </p:sp>
        </p:grpSp>
        <p:sp>
          <p:nvSpPr>
            <p:cNvPr id="43" name="Title 3"/>
            <p:cNvSpPr txBox="1">
              <a:spLocks/>
            </p:cNvSpPr>
            <p:nvPr/>
          </p:nvSpPr>
          <p:spPr>
            <a:xfrm>
              <a:off x="1132557" y="2329086"/>
              <a:ext cx="746874" cy="79305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6600" b="0" dirty="0"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63500" dist="25400" dir="5400000" algn="t" rotWithShape="0">
                      <a:prstClr val="black">
                        <a:alpha val="10000"/>
                      </a:prstClr>
                    </a:outerShdw>
                  </a:effectLst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3</a:t>
              </a:r>
              <a:endParaRPr lang="en-US" sz="3200" b="0" dirty="0">
                <a:blipFill>
                  <a:blip r:embed="rId4"/>
                  <a:stretch>
                    <a:fillRect/>
                  </a:stretch>
                </a:blipFill>
                <a:effectLst>
                  <a:outerShdw blurRad="63500" dist="25400" dir="5400000" algn="t" rotWithShape="0">
                    <a:prstClr val="black">
                      <a:alpha val="10000"/>
                    </a:prst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553030" y="2214048"/>
            <a:ext cx="4392920" cy="957111"/>
            <a:chOff x="1132557" y="2214048"/>
            <a:chExt cx="4392920" cy="957111"/>
          </a:xfrm>
        </p:grpSpPr>
        <p:grpSp>
          <p:nvGrpSpPr>
            <p:cNvPr id="47" name="Group 46"/>
            <p:cNvGrpSpPr/>
            <p:nvPr/>
          </p:nvGrpSpPr>
          <p:grpSpPr>
            <a:xfrm>
              <a:off x="1921001" y="2214048"/>
              <a:ext cx="3604476" cy="957111"/>
              <a:chOff x="1700021" y="5211835"/>
              <a:chExt cx="3604476" cy="957111"/>
            </a:xfrm>
          </p:grpSpPr>
          <p:sp>
            <p:nvSpPr>
              <p:cNvPr id="49" name="Title 3"/>
              <p:cNvSpPr txBox="1">
                <a:spLocks/>
              </p:cNvSpPr>
              <p:nvPr/>
            </p:nvSpPr>
            <p:spPr>
              <a:xfrm>
                <a:off x="1700021" y="5211835"/>
                <a:ext cx="3604476" cy="34060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400" b="0" dirty="0"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Medium" charset="0"/>
                  </a:rPr>
                  <a:t>Our Maps</a:t>
                </a:r>
                <a:endParaRPr lang="en-US" sz="7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endParaRPr>
              </a:p>
            </p:txBody>
          </p:sp>
          <p:sp>
            <p:nvSpPr>
              <p:cNvPr id="50" name="Title 3"/>
              <p:cNvSpPr txBox="1">
                <a:spLocks/>
              </p:cNvSpPr>
              <p:nvPr/>
            </p:nvSpPr>
            <p:spPr>
              <a:xfrm>
                <a:off x="1700021" y="5552442"/>
                <a:ext cx="3604476" cy="616504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120000"/>
                  </a:lnSpc>
                </a:pP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Lorem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 </a:t>
                </a: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Ipsum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 is simply dummy text of the printing and typesetting industry. </a:t>
                </a:r>
                <a:endParaRPr lang="en-US" sz="4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endParaRPr>
              </a:p>
            </p:txBody>
          </p:sp>
        </p:grpSp>
        <p:sp>
          <p:nvSpPr>
            <p:cNvPr id="48" name="Title 3"/>
            <p:cNvSpPr txBox="1">
              <a:spLocks/>
            </p:cNvSpPr>
            <p:nvPr/>
          </p:nvSpPr>
          <p:spPr>
            <a:xfrm>
              <a:off x="1132557" y="2329086"/>
              <a:ext cx="746874" cy="79305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6600" b="0" dirty="0"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63500" dist="25400" dir="5400000" algn="t" rotWithShape="0">
                      <a:prstClr val="black">
                        <a:alpha val="10000"/>
                      </a:prstClr>
                    </a:outerShdw>
                  </a:effectLst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4</a:t>
              </a:r>
              <a:endParaRPr lang="en-US" sz="3200" b="0" dirty="0">
                <a:blipFill>
                  <a:blip r:embed="rId4"/>
                  <a:stretch>
                    <a:fillRect/>
                  </a:stretch>
                </a:blipFill>
                <a:effectLst>
                  <a:outerShdw blurRad="63500" dist="25400" dir="5400000" algn="t" rotWithShape="0">
                    <a:prstClr val="black">
                      <a:alpha val="10000"/>
                    </a:prst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553030" y="3497587"/>
            <a:ext cx="4392920" cy="957111"/>
            <a:chOff x="1132557" y="2214048"/>
            <a:chExt cx="4392920" cy="957111"/>
          </a:xfrm>
        </p:grpSpPr>
        <p:grpSp>
          <p:nvGrpSpPr>
            <p:cNvPr id="52" name="Group 51"/>
            <p:cNvGrpSpPr/>
            <p:nvPr/>
          </p:nvGrpSpPr>
          <p:grpSpPr>
            <a:xfrm>
              <a:off x="1921001" y="2214048"/>
              <a:ext cx="3604476" cy="957111"/>
              <a:chOff x="1700021" y="5211835"/>
              <a:chExt cx="3604476" cy="957111"/>
            </a:xfrm>
          </p:grpSpPr>
          <p:sp>
            <p:nvSpPr>
              <p:cNvPr id="54" name="Title 3"/>
              <p:cNvSpPr txBox="1">
                <a:spLocks/>
              </p:cNvSpPr>
              <p:nvPr/>
            </p:nvSpPr>
            <p:spPr>
              <a:xfrm>
                <a:off x="1700021" y="5211835"/>
                <a:ext cx="3604476" cy="34060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400" b="0" dirty="0"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Medium" charset="0"/>
                  </a:rPr>
                  <a:t>Trend Works</a:t>
                </a:r>
                <a:endParaRPr lang="en-US" sz="7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endParaRPr>
              </a:p>
            </p:txBody>
          </p:sp>
          <p:sp>
            <p:nvSpPr>
              <p:cNvPr id="55" name="Title 3"/>
              <p:cNvSpPr txBox="1">
                <a:spLocks/>
              </p:cNvSpPr>
              <p:nvPr/>
            </p:nvSpPr>
            <p:spPr>
              <a:xfrm>
                <a:off x="1700021" y="5552442"/>
                <a:ext cx="3604476" cy="616504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120000"/>
                  </a:lnSpc>
                </a:pP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Lorem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 </a:t>
                </a: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Ipsum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 is simply dummy text of the printing and typesetting industry. </a:t>
                </a:r>
                <a:endParaRPr lang="en-US" sz="4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endParaRPr>
              </a:p>
            </p:txBody>
          </p:sp>
        </p:grpSp>
        <p:sp>
          <p:nvSpPr>
            <p:cNvPr id="53" name="Title 3"/>
            <p:cNvSpPr txBox="1">
              <a:spLocks/>
            </p:cNvSpPr>
            <p:nvPr/>
          </p:nvSpPr>
          <p:spPr>
            <a:xfrm>
              <a:off x="1132557" y="2329086"/>
              <a:ext cx="746874" cy="79305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6600" b="0" dirty="0"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63500" dist="25400" dir="5400000" algn="t" rotWithShape="0">
                      <a:prstClr val="black">
                        <a:alpha val="10000"/>
                      </a:prstClr>
                    </a:outerShdw>
                  </a:effectLst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5</a:t>
              </a:r>
              <a:endParaRPr lang="en-US" sz="3200" b="0" dirty="0">
                <a:blipFill>
                  <a:blip r:embed="rId4"/>
                  <a:stretch>
                    <a:fillRect/>
                  </a:stretch>
                </a:blipFill>
                <a:effectLst>
                  <a:outerShdw blurRad="63500" dist="25400" dir="5400000" algn="t" rotWithShape="0">
                    <a:prstClr val="black">
                      <a:alpha val="10000"/>
                    </a:prst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553030" y="4781126"/>
            <a:ext cx="4392920" cy="957111"/>
            <a:chOff x="1132557" y="2214048"/>
            <a:chExt cx="4392920" cy="957111"/>
          </a:xfrm>
        </p:grpSpPr>
        <p:grpSp>
          <p:nvGrpSpPr>
            <p:cNvPr id="57" name="Group 56"/>
            <p:cNvGrpSpPr/>
            <p:nvPr/>
          </p:nvGrpSpPr>
          <p:grpSpPr>
            <a:xfrm>
              <a:off x="1921001" y="2214048"/>
              <a:ext cx="3604476" cy="957111"/>
              <a:chOff x="1700021" y="5211835"/>
              <a:chExt cx="3604476" cy="957111"/>
            </a:xfrm>
          </p:grpSpPr>
          <p:sp>
            <p:nvSpPr>
              <p:cNvPr id="59" name="Title 3"/>
              <p:cNvSpPr txBox="1">
                <a:spLocks/>
              </p:cNvSpPr>
              <p:nvPr/>
            </p:nvSpPr>
            <p:spPr>
              <a:xfrm>
                <a:off x="1700021" y="5211835"/>
                <a:ext cx="3604476" cy="340607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1400" b="0" dirty="0"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Medium" charset="0"/>
                  </a:rPr>
                  <a:t>Mission and Vision</a:t>
                </a:r>
                <a:endParaRPr lang="en-US" sz="7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endParaRPr>
              </a:p>
            </p:txBody>
          </p:sp>
          <p:sp>
            <p:nvSpPr>
              <p:cNvPr id="60" name="Title 3"/>
              <p:cNvSpPr txBox="1">
                <a:spLocks/>
              </p:cNvSpPr>
              <p:nvPr/>
            </p:nvSpPr>
            <p:spPr>
              <a:xfrm>
                <a:off x="1700021" y="5552442"/>
                <a:ext cx="3604476" cy="616504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70000"/>
                  </a:lnSpc>
                  <a:spcBef>
                    <a:spcPct val="0"/>
                  </a:spcBef>
                  <a:buNone/>
                  <a:defRPr sz="3600" b="1" i="0" kern="1200">
                    <a:solidFill>
                      <a:schemeClr val="tx1"/>
                    </a:solidFill>
                    <a:latin typeface="Roboto Thin" charset="0"/>
                    <a:ea typeface="Roboto Thin" charset="0"/>
                    <a:cs typeface="Roboto Thin" charset="0"/>
                  </a:defRPr>
                </a:lvl1pPr>
              </a:lstStyle>
              <a:p>
                <a:pPr>
                  <a:lnSpc>
                    <a:spcPct val="120000"/>
                  </a:lnSpc>
                </a:pP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Lorem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 </a:t>
                </a:r>
                <a:r>
                  <a:rPr lang="en-US" sz="1050" b="0" dirty="0" err="1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Ipsum</a:t>
                </a:r>
                <a:r>
                  <a:rPr lang="en-US" sz="1050" b="0" dirty="0">
                    <a:solidFill>
                      <a:schemeClr val="tx1">
                        <a:alpha val="70000"/>
                      </a:schemeClr>
                    </a:solidFill>
                    <a:latin typeface="张海山锐线体简" panose="02000000000000000000" pitchFamily="2" charset="-122"/>
                    <a:ea typeface="张海山锐线体简" panose="02000000000000000000" pitchFamily="2" charset="-122"/>
                    <a:cs typeface="Roboto Light" charset="0"/>
                  </a:rPr>
                  <a:t> is simply dummy text of the printing and typesetting industry. </a:t>
                </a:r>
                <a:endParaRPr lang="en-US" sz="400" b="0" dirty="0">
                  <a:solidFill>
                    <a:schemeClr val="tx1">
                      <a:alpha val="5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endParaRPr>
              </a:p>
            </p:txBody>
          </p:sp>
        </p:grpSp>
        <p:sp>
          <p:nvSpPr>
            <p:cNvPr id="58" name="Title 3"/>
            <p:cNvSpPr txBox="1">
              <a:spLocks/>
            </p:cNvSpPr>
            <p:nvPr/>
          </p:nvSpPr>
          <p:spPr>
            <a:xfrm>
              <a:off x="1132557" y="2329086"/>
              <a:ext cx="746874" cy="79305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6600" b="0" dirty="0"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63500" dist="25400" dir="5400000" algn="t" rotWithShape="0">
                      <a:prstClr val="black">
                        <a:alpha val="10000"/>
                      </a:prstClr>
                    </a:outerShdw>
                  </a:effectLst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Medium" charset="0"/>
                </a:rPr>
                <a:t>6</a:t>
              </a:r>
              <a:endParaRPr lang="en-US" sz="3200" b="0" dirty="0">
                <a:blipFill>
                  <a:blip r:embed="rId4"/>
                  <a:stretch>
                    <a:fillRect/>
                  </a:stretch>
                </a:blipFill>
                <a:effectLst>
                  <a:outerShdw blurRad="63500" dist="25400" dir="5400000" algn="t" rotWithShape="0">
                    <a:prstClr val="black">
                      <a:alpha val="10000"/>
                    </a:prst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922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>
            <a:extLst>
              <a:ext uri="{FF2B5EF4-FFF2-40B4-BE49-F238E27FC236}">
                <a16:creationId xmlns:a16="http://schemas.microsoft.com/office/drawing/2014/main" xmlns="" id="{8739ABBA-5D07-4A8F-8670-C6D09934E6A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0" y="0"/>
            <a:ext cx="6896100" cy="6858000"/>
          </a:xfrm>
          <a:prstGeom prst="rect">
            <a:avLst/>
          </a:prstGeom>
          <a:solidFill>
            <a:srgbClr val="1F1C1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公司简介</a:t>
            </a:r>
            <a:endParaRPr lang="en-US" dirty="0"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1261947" y="1493472"/>
            <a:ext cx="4494276" cy="7175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Roboto Thin" charset="0"/>
                <a:ea typeface="Roboto Thin" charset="0"/>
                <a:cs typeface="Roboto Thin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1800" b="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About to company text here</a:t>
            </a:r>
          </a:p>
          <a:p>
            <a:pPr>
              <a:lnSpc>
                <a:spcPct val="80000"/>
              </a:lnSpc>
            </a:pPr>
            <a:r>
              <a:rPr lang="en-US" sz="1800" b="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Medium" charset="0"/>
              </a:rPr>
              <a:t>Our mission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61947" y="2138079"/>
            <a:ext cx="3867462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11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11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 is simply dummy text of the printing and typesetting industry. </a:t>
            </a:r>
            <a:r>
              <a:rPr lang="en-US" sz="1100" dirty="0" err="1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Lorem</a:t>
            </a:r>
            <a:r>
              <a:rPr lang="en-US" sz="11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Ipsum</a:t>
            </a:r>
            <a:r>
              <a:rPr lang="en-US" sz="1100" dirty="0">
                <a:solidFill>
                  <a:srgbClr val="FFFFFF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rPr>
              <a:t> has been the industry's standard dummy text ever since the 1500s, when an unknown printer took a galley of type and scrambled it to make a type specimen book.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386590" y="0"/>
            <a:ext cx="0" cy="121025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7415269" y="802124"/>
            <a:ext cx="3920388" cy="1716104"/>
            <a:chOff x="7364469" y="889210"/>
            <a:chExt cx="3920388" cy="1716104"/>
          </a:xfrm>
        </p:grpSpPr>
        <p:sp>
          <p:nvSpPr>
            <p:cNvPr id="11" name="Rounded Rectangle 10"/>
            <p:cNvSpPr/>
            <p:nvPr/>
          </p:nvSpPr>
          <p:spPr>
            <a:xfrm>
              <a:off x="7364469" y="889211"/>
              <a:ext cx="3920388" cy="1716103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2" name="Title 3"/>
            <p:cNvSpPr txBox="1">
              <a:spLocks/>
            </p:cNvSpPr>
            <p:nvPr/>
          </p:nvSpPr>
          <p:spPr>
            <a:xfrm>
              <a:off x="8694057" y="1210253"/>
              <a:ext cx="2590800" cy="41301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Our Mission</a:t>
              </a:r>
              <a:endParaRPr lang="en-US" sz="105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14" name="Title 3"/>
            <p:cNvSpPr txBox="1">
              <a:spLocks/>
            </p:cNvSpPr>
            <p:nvPr/>
          </p:nvSpPr>
          <p:spPr>
            <a:xfrm>
              <a:off x="8689279" y="1623266"/>
              <a:ext cx="2435922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7626426" y="889210"/>
              <a:ext cx="0" cy="199361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itle 3"/>
            <p:cNvSpPr txBox="1">
              <a:spLocks/>
            </p:cNvSpPr>
            <p:nvPr/>
          </p:nvSpPr>
          <p:spPr>
            <a:xfrm>
              <a:off x="7444441" y="1340844"/>
              <a:ext cx="1475190" cy="92173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8000" b="0" dirty="0">
                  <a:blipFill>
                    <a:blip r:embed="rId5"/>
                    <a:stretch>
                      <a:fillRect/>
                    </a:stretch>
                  </a:blip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01</a:t>
              </a:r>
              <a:endParaRPr lang="en-US" sz="4000" b="0" dirty="0">
                <a:blipFill>
                  <a:blip r:embed="rId5"/>
                  <a:stretch>
                    <a:fillRect/>
                  </a:stretch>
                </a:blip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415269" y="2655537"/>
            <a:ext cx="3920388" cy="1716104"/>
            <a:chOff x="7364469" y="889210"/>
            <a:chExt cx="3920388" cy="1716104"/>
          </a:xfrm>
        </p:grpSpPr>
        <p:sp>
          <p:nvSpPr>
            <p:cNvPr id="30" name="Rounded Rectangle 29"/>
            <p:cNvSpPr/>
            <p:nvPr/>
          </p:nvSpPr>
          <p:spPr>
            <a:xfrm>
              <a:off x="7364469" y="889211"/>
              <a:ext cx="3920388" cy="1716103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1" name="Title 3"/>
            <p:cNvSpPr txBox="1">
              <a:spLocks/>
            </p:cNvSpPr>
            <p:nvPr/>
          </p:nvSpPr>
          <p:spPr>
            <a:xfrm>
              <a:off x="8694057" y="1210253"/>
              <a:ext cx="2590800" cy="41301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Our Maps</a:t>
              </a:r>
              <a:endParaRPr lang="en-US" sz="105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2" name="Title 3"/>
            <p:cNvSpPr txBox="1">
              <a:spLocks/>
            </p:cNvSpPr>
            <p:nvPr/>
          </p:nvSpPr>
          <p:spPr>
            <a:xfrm>
              <a:off x="8689279" y="1623266"/>
              <a:ext cx="2435922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7626426" y="889210"/>
              <a:ext cx="0" cy="199361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itle 3"/>
            <p:cNvSpPr txBox="1">
              <a:spLocks/>
            </p:cNvSpPr>
            <p:nvPr/>
          </p:nvSpPr>
          <p:spPr>
            <a:xfrm>
              <a:off x="7444441" y="1340844"/>
              <a:ext cx="1475190" cy="92173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8000" b="0" dirty="0">
                  <a:blipFill>
                    <a:blip r:embed="rId5"/>
                    <a:stretch>
                      <a:fillRect/>
                    </a:stretch>
                  </a:blip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02</a:t>
              </a:r>
              <a:endParaRPr lang="en-US" sz="4000" b="0" dirty="0">
                <a:blipFill>
                  <a:blip r:embed="rId5"/>
                  <a:stretch>
                    <a:fillRect/>
                  </a:stretch>
                </a:blip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415269" y="4508950"/>
            <a:ext cx="3920388" cy="1716104"/>
            <a:chOff x="7364469" y="889210"/>
            <a:chExt cx="3920388" cy="1716104"/>
          </a:xfrm>
        </p:grpSpPr>
        <p:sp>
          <p:nvSpPr>
            <p:cNvPr id="36" name="Rounded Rectangle 35"/>
            <p:cNvSpPr/>
            <p:nvPr/>
          </p:nvSpPr>
          <p:spPr>
            <a:xfrm>
              <a:off x="7364469" y="889211"/>
              <a:ext cx="3920388" cy="1716103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37" name="Title 3"/>
            <p:cNvSpPr txBox="1">
              <a:spLocks/>
            </p:cNvSpPr>
            <p:nvPr/>
          </p:nvSpPr>
          <p:spPr>
            <a:xfrm>
              <a:off x="8694057" y="1210253"/>
              <a:ext cx="2590800" cy="413014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400" b="0" dirty="0"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Our Works</a:t>
              </a:r>
              <a:endParaRPr lang="en-US" sz="1050" b="0" dirty="0"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  <p:sp>
          <p:nvSpPr>
            <p:cNvPr id="38" name="Title 3"/>
            <p:cNvSpPr txBox="1">
              <a:spLocks/>
            </p:cNvSpPr>
            <p:nvPr/>
          </p:nvSpPr>
          <p:spPr>
            <a:xfrm>
              <a:off x="8689279" y="1623266"/>
              <a:ext cx="2435922" cy="808995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150000"/>
                </a:lnSpc>
                <a:spcBef>
                  <a:spcPts val="1200"/>
                </a:spcBef>
                <a:buClr>
                  <a:schemeClr val="accent3"/>
                </a:buClr>
                <a:buSzPct val="150000"/>
              </a:pP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Sesame snaps </a:t>
              </a:r>
              <a:r>
                <a:rPr lang="en-US" sz="900" b="0" dirty="0" err="1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jelyy</a:t>
              </a:r>
              <a:r>
                <a:rPr lang="en-US" sz="900" b="0" dirty="0">
                  <a:solidFill>
                    <a:schemeClr val="tx1">
                      <a:alpha val="70000"/>
                    </a:schemeClr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 dessert tootsie roll sweet roll. 1500s, when an unknown printer took a galley of type and scrambled.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7626426" y="889210"/>
              <a:ext cx="0" cy="199361"/>
            </a:xfrm>
            <a:prstGeom prst="line">
              <a:avLst/>
            </a:prstGeom>
            <a:ln w="25400">
              <a:solidFill>
                <a:schemeClr val="tx1">
                  <a:alpha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itle 3"/>
            <p:cNvSpPr txBox="1">
              <a:spLocks/>
            </p:cNvSpPr>
            <p:nvPr/>
          </p:nvSpPr>
          <p:spPr>
            <a:xfrm>
              <a:off x="7444441" y="1340844"/>
              <a:ext cx="1475190" cy="92173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8000" b="0" dirty="0">
                  <a:blipFill>
                    <a:blip r:embed="rId5"/>
                    <a:stretch>
                      <a:fillRect/>
                    </a:stretch>
                  </a:blipFill>
                  <a:latin typeface="张海山锐线体简" panose="02000000000000000000" pitchFamily="2" charset="-122"/>
                  <a:ea typeface="张海山锐线体简" panose="02000000000000000000" pitchFamily="2" charset="-122"/>
                  <a:cs typeface="Roboto Light" charset="0"/>
                </a:rPr>
                <a:t>03</a:t>
              </a:r>
              <a:endParaRPr lang="en-US" sz="4000" b="0" dirty="0">
                <a:blipFill>
                  <a:blip r:embed="rId5"/>
                  <a:stretch>
                    <a:fillRect/>
                  </a:stretch>
                </a:blipFill>
                <a:latin typeface="张海山锐线体简" panose="02000000000000000000" pitchFamily="2" charset="-122"/>
                <a:ea typeface="张海山锐线体简" panose="02000000000000000000" pitchFamily="2" charset="-122"/>
                <a:cs typeface="Robot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746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商务计划书视频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自定义 26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75CFD9"/>
      </a:accent1>
      <a:accent2>
        <a:srgbClr val="5AB1AF"/>
      </a:accent2>
      <a:accent3>
        <a:srgbClr val="BADBDC"/>
      </a:accent3>
      <a:accent4>
        <a:srgbClr val="97CECD"/>
      </a:accent4>
      <a:accent5>
        <a:srgbClr val="7B9E9F"/>
      </a:accent5>
      <a:accent6>
        <a:srgbClr val="75CFD9"/>
      </a:accent6>
      <a:hlink>
        <a:srgbClr val="FFFFFF"/>
      </a:hlink>
      <a:folHlink>
        <a:srgbClr val="595959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1697</Words>
  <Application>Microsoft Office PowerPoint</Application>
  <PresentationFormat>自定义</PresentationFormat>
  <Paragraphs>341</Paragraphs>
  <Slides>30</Slides>
  <Notes>29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公司简介</vt:lpstr>
      <vt:lpstr>公司简介</vt:lpstr>
      <vt:lpstr>公司简介</vt:lpstr>
      <vt:lpstr>公司简介</vt:lpstr>
      <vt:lpstr>PowerPoint 演示文稿</vt:lpstr>
      <vt:lpstr>团队介绍</vt:lpstr>
      <vt:lpstr>PowerPoint 演示文稿</vt:lpstr>
      <vt:lpstr>团队介绍</vt:lpstr>
      <vt:lpstr>我们的团队</vt:lpstr>
      <vt:lpstr>我们的团队</vt:lpstr>
      <vt:lpstr>我们的团队</vt:lpstr>
      <vt:lpstr>PowerPoint 演示文稿</vt:lpstr>
      <vt:lpstr>我们是做什么的？</vt:lpstr>
      <vt:lpstr>我们是做什么的？</vt:lpstr>
      <vt:lpstr>我们是做什么的？</vt:lpstr>
      <vt:lpstr>我们是做什么的？</vt:lpstr>
      <vt:lpstr>我们是做什么的？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蓝色雅致</dc:title>
  <dc:creator>第一PPT</dc:creator>
  <cp:keywords>www.1ppt.com</cp:keywords>
  <dc:description>www.1ppt.com</dc:description>
  <cp:lastModifiedBy>Windows User</cp:lastModifiedBy>
  <cp:revision>54</cp:revision>
  <dcterms:created xsi:type="dcterms:W3CDTF">2018-07-12T01:56:03Z</dcterms:created>
  <dcterms:modified xsi:type="dcterms:W3CDTF">2018-08-24T00:49:26Z</dcterms:modified>
</cp:coreProperties>
</file>