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2"/>
  </p:notesMasterIdLst>
  <p:sldIdLst>
    <p:sldId id="256" r:id="rId3"/>
    <p:sldId id="257" r:id="rId4"/>
    <p:sldId id="259" r:id="rId5"/>
    <p:sldId id="260" r:id="rId6"/>
    <p:sldId id="258" r:id="rId7"/>
    <p:sldId id="265" r:id="rId8"/>
    <p:sldId id="261" r:id="rId9"/>
    <p:sldId id="266" r:id="rId10"/>
    <p:sldId id="267" r:id="rId11"/>
    <p:sldId id="262" r:id="rId12"/>
    <p:sldId id="268" r:id="rId13"/>
    <p:sldId id="269" r:id="rId14"/>
    <p:sldId id="263" r:id="rId15"/>
    <p:sldId id="270" r:id="rId16"/>
    <p:sldId id="271" r:id="rId17"/>
    <p:sldId id="264" r:id="rId18"/>
    <p:sldId id="272" r:id="rId19"/>
    <p:sldId id="273" r:id="rId20"/>
    <p:sldId id="274"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81B41"/>
    <a:srgbClr val="E23761"/>
    <a:srgbClr val="00A39E"/>
    <a:srgbClr val="F39C11"/>
    <a:srgbClr val="333F50"/>
    <a:srgbClr val="44546A"/>
    <a:srgbClr val="82B732"/>
    <a:srgbClr val="BA7609"/>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6429" autoAdjust="0"/>
  </p:normalViewPr>
  <p:slideViewPr>
    <p:cSldViewPr snapToGrid="0" showGuides="1">
      <p:cViewPr varScale="1">
        <p:scale>
          <a:sx n="58" d="100"/>
          <a:sy n="58" d="100"/>
        </p:scale>
        <p:origin x="-84" y="-1578"/>
      </p:cViewPr>
      <p:guideLst>
        <p:guide orient="horz" pos="2160"/>
        <p:guide pos="3863"/>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F9DB97-FCFD-4F58-8807-3C5635CA70EC}" type="datetimeFigureOut">
              <a:rPr lang="zh-CN" altLang="en-US" smtClean="0"/>
              <a:t>2018/8/22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C9207B-C072-4DF2-896E-6C61B0CD0662}" type="slidenum">
              <a:rPr lang="zh-CN" altLang="en-US" smtClean="0"/>
              <a:t>‹#›</a:t>
            </a:fld>
            <a:endParaRPr lang="zh-CN" altLang="en-US"/>
          </a:p>
        </p:txBody>
      </p:sp>
    </p:spTree>
    <p:extLst>
      <p:ext uri="{BB962C8B-B14F-4D97-AF65-F5344CB8AC3E}">
        <p14:creationId xmlns:p14="http://schemas.microsoft.com/office/powerpoint/2010/main" val="34263299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1729995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550987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6435311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3320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2944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286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66317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454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14437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81187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997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16973651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44823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37383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52279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1330714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391615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userDrawn="1"/>
        </p:nvSpPr>
        <p:spPr>
          <a:xfrm>
            <a:off x="6153528" y="58596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3382388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1143067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1024994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2315165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C7B28354-93DA-48DE-9531-C7BFEB055117}" type="datetimeFigureOut">
              <a:rPr lang="zh-CN" altLang="en-US" smtClean="0"/>
              <a:t>2018/8/22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4C73BFD-3455-4331-8693-A62B4FB039AF}" type="slidenum">
              <a:rPr lang="zh-CN" altLang="en-US" smtClean="0"/>
              <a:t>‹#›</a:t>
            </a:fld>
            <a:endParaRPr lang="zh-CN" altLang="en-US"/>
          </a:p>
        </p:txBody>
      </p:sp>
    </p:spTree>
    <p:extLst>
      <p:ext uri="{BB962C8B-B14F-4D97-AF65-F5344CB8AC3E}">
        <p14:creationId xmlns:p14="http://schemas.microsoft.com/office/powerpoint/2010/main" val="2729237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ea typeface="微软雅黑" panose="020B0503020204020204" pitchFamily="34" charset="-122"/>
              </a:defRPr>
            </a:lvl1pPr>
          </a:lstStyle>
          <a:p>
            <a:fld id="{C7B28354-93DA-48DE-9531-C7BFEB055117}" type="datetimeFigureOut">
              <a:rPr lang="zh-CN" altLang="en-US" smtClean="0"/>
              <a:pPr/>
              <a:t>2018/8/22</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ea typeface="微软雅黑" panose="020B0503020204020204" pitchFamily="34" charset="-122"/>
              </a:defRPr>
            </a:lvl1pPr>
          </a:lstStyle>
          <a:p>
            <a:fld id="{E4C73BFD-3455-4331-8693-A62B4FB039AF}" type="slidenum">
              <a:rPr lang="zh-CN" altLang="en-US" smtClean="0"/>
              <a:pPr/>
              <a:t>‹#›</a:t>
            </a:fld>
            <a:endParaRPr lang="zh-CN" altLang="en-US" dirty="0"/>
          </a:p>
        </p:txBody>
      </p:sp>
    </p:spTree>
    <p:extLst>
      <p:ext uri="{BB962C8B-B14F-4D97-AF65-F5344CB8AC3E}">
        <p14:creationId xmlns:p14="http://schemas.microsoft.com/office/powerpoint/2010/main" val="428107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微软雅黑" panose="020B0503020204020204" pitchFamily="34" charset="-122"/>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8882934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306" name="矩形 305"/>
          <p:cNvSpPr/>
          <p:nvPr/>
        </p:nvSpPr>
        <p:spPr>
          <a:xfrm>
            <a:off x="14770" y="5494539"/>
            <a:ext cx="12192000" cy="1259836"/>
          </a:xfrm>
          <a:prstGeom prst="rect">
            <a:avLst/>
          </a:prstGeom>
          <a:gradFill>
            <a:gsLst>
              <a:gs pos="0">
                <a:schemeClr val="bg1">
                  <a:lumMod val="75000"/>
                  <a:alpha val="51000"/>
                </a:schemeClr>
              </a:gs>
              <a:gs pos="100000">
                <a:srgbClr val="F4F3F2">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2" name="组合 1"/>
          <p:cNvGrpSpPr/>
          <p:nvPr/>
        </p:nvGrpSpPr>
        <p:grpSpPr>
          <a:xfrm>
            <a:off x="1096069" y="5318637"/>
            <a:ext cx="9535155" cy="2163365"/>
            <a:chOff x="1685647" y="3197027"/>
            <a:chExt cx="8577897" cy="3167382"/>
          </a:xfrm>
        </p:grpSpPr>
        <p:sp>
          <p:nvSpPr>
            <p:cNvPr id="3" name="梯形 1037"/>
            <p:cNvSpPr/>
            <p:nvPr/>
          </p:nvSpPr>
          <p:spPr>
            <a:xfrm>
              <a:off x="1685647" y="4670719"/>
              <a:ext cx="8577897" cy="1693690"/>
            </a:xfrm>
            <a:custGeom>
              <a:avLst/>
              <a:gdLst>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 name="connsiteX0" fmla="*/ 0 w 8663676"/>
                <a:gd name="connsiteY0" fmla="*/ 1863059 h 1863059"/>
                <a:gd name="connsiteX1" fmla="*/ 966909 w 8663676"/>
                <a:gd name="connsiteY1" fmla="*/ 0 h 1863059"/>
                <a:gd name="connsiteX2" fmla="*/ 7696767 w 8663676"/>
                <a:gd name="connsiteY2" fmla="*/ 0 h 1863059"/>
                <a:gd name="connsiteX3" fmla="*/ 8663676 w 8663676"/>
                <a:gd name="connsiteY3" fmla="*/ 1863059 h 1863059"/>
                <a:gd name="connsiteX4" fmla="*/ 0 w 8663676"/>
                <a:gd name="connsiteY4" fmla="*/ 1863059 h 18630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63676" h="1863059">
                  <a:moveTo>
                    <a:pt x="0" y="1863059"/>
                  </a:moveTo>
                  <a:lnTo>
                    <a:pt x="966909" y="0"/>
                  </a:lnTo>
                  <a:lnTo>
                    <a:pt x="7696767" y="0"/>
                  </a:lnTo>
                  <a:lnTo>
                    <a:pt x="8663676" y="1863059"/>
                  </a:lnTo>
                  <a:cubicBezTo>
                    <a:pt x="5631800" y="1614997"/>
                    <a:pt x="3200936" y="1608399"/>
                    <a:pt x="0" y="1863059"/>
                  </a:cubicBezTo>
                  <a:close/>
                </a:path>
              </a:pathLst>
            </a:custGeom>
            <a:gradFill flip="none" rotWithShape="1">
              <a:gsLst>
                <a:gs pos="0">
                  <a:schemeClr val="tx1">
                    <a:alpha val="27000"/>
                  </a:schemeClr>
                </a:gs>
                <a:gs pos="100000">
                  <a:srgbClr val="B2B2B2">
                    <a:alpha val="41000"/>
                  </a:srgbClr>
                </a:gs>
                <a:gs pos="58000">
                  <a:srgbClr val="777777">
                    <a:alpha val="29000"/>
                  </a:srgbClr>
                </a:gs>
              </a:gsLst>
              <a:path path="shape">
                <a:fillToRect l="50000" t="50000" r="50000" b="50000"/>
              </a:path>
              <a:tileRect/>
            </a:gradFill>
            <a:ln>
              <a:noFill/>
            </a:ln>
            <a:effectLst>
              <a:softEdge rad="279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 name="Group 26"/>
            <p:cNvGrpSpPr>
              <a:grpSpLocks noChangeAspect="1"/>
            </p:cNvGrpSpPr>
            <p:nvPr/>
          </p:nvGrpSpPr>
          <p:grpSpPr bwMode="auto">
            <a:xfrm>
              <a:off x="2133872" y="3197027"/>
              <a:ext cx="7924257" cy="2195757"/>
              <a:chOff x="-40" y="982"/>
              <a:chExt cx="7747" cy="2356"/>
            </a:xfrm>
          </p:grpSpPr>
          <p:sp>
            <p:nvSpPr>
              <p:cNvPr id="5" name="Freeform 27"/>
              <p:cNvSpPr>
                <a:spLocks/>
              </p:cNvSpPr>
              <p:nvPr/>
            </p:nvSpPr>
            <p:spPr bwMode="auto">
              <a:xfrm>
                <a:off x="-7" y="2540"/>
                <a:ext cx="7692" cy="798"/>
              </a:xfrm>
              <a:custGeom>
                <a:avLst/>
                <a:gdLst>
                  <a:gd name="T0" fmla="*/ 3249 w 3253"/>
                  <a:gd name="T1" fmla="*/ 290 h 337"/>
                  <a:gd name="T2" fmla="*/ 3230 w 3253"/>
                  <a:gd name="T3" fmla="*/ 253 h 337"/>
                  <a:gd name="T4" fmla="*/ 3236 w 3253"/>
                  <a:gd name="T5" fmla="*/ 150 h 337"/>
                  <a:gd name="T6" fmla="*/ 3229 w 3253"/>
                  <a:gd name="T7" fmla="*/ 131 h 337"/>
                  <a:gd name="T8" fmla="*/ 3222 w 3253"/>
                  <a:gd name="T9" fmla="*/ 109 h 337"/>
                  <a:gd name="T10" fmla="*/ 2814 w 3253"/>
                  <a:gd name="T11" fmla="*/ 62 h 337"/>
                  <a:gd name="T12" fmla="*/ 1816 w 3253"/>
                  <a:gd name="T13" fmla="*/ 67 h 337"/>
                  <a:gd name="T14" fmla="*/ 1634 w 3253"/>
                  <a:gd name="T15" fmla="*/ 118 h 337"/>
                  <a:gd name="T16" fmla="*/ 1080 w 3253"/>
                  <a:gd name="T17" fmla="*/ 46 h 337"/>
                  <a:gd name="T18" fmla="*/ 414 w 3253"/>
                  <a:gd name="T19" fmla="*/ 80 h 337"/>
                  <a:gd name="T20" fmla="*/ 72 w 3253"/>
                  <a:gd name="T21" fmla="*/ 92 h 337"/>
                  <a:gd name="T22" fmla="*/ 26 w 3253"/>
                  <a:gd name="T23" fmla="*/ 101 h 337"/>
                  <a:gd name="T24" fmla="*/ 11 w 3253"/>
                  <a:gd name="T25" fmla="*/ 127 h 337"/>
                  <a:gd name="T26" fmla="*/ 6 w 3253"/>
                  <a:gd name="T27" fmla="*/ 206 h 337"/>
                  <a:gd name="T28" fmla="*/ 9 w 3253"/>
                  <a:gd name="T29" fmla="*/ 209 h 337"/>
                  <a:gd name="T30" fmla="*/ 9 w 3253"/>
                  <a:gd name="T31" fmla="*/ 314 h 337"/>
                  <a:gd name="T32" fmla="*/ 27 w 3253"/>
                  <a:gd name="T33" fmla="*/ 328 h 337"/>
                  <a:gd name="T34" fmla="*/ 56 w 3253"/>
                  <a:gd name="T35" fmla="*/ 327 h 337"/>
                  <a:gd name="T36" fmla="*/ 222 w 3253"/>
                  <a:gd name="T37" fmla="*/ 328 h 337"/>
                  <a:gd name="T38" fmla="*/ 353 w 3253"/>
                  <a:gd name="T39" fmla="*/ 329 h 337"/>
                  <a:gd name="T40" fmla="*/ 481 w 3253"/>
                  <a:gd name="T41" fmla="*/ 332 h 337"/>
                  <a:gd name="T42" fmla="*/ 511 w 3253"/>
                  <a:gd name="T43" fmla="*/ 330 h 337"/>
                  <a:gd name="T44" fmla="*/ 568 w 3253"/>
                  <a:gd name="T45" fmla="*/ 326 h 337"/>
                  <a:gd name="T46" fmla="*/ 652 w 3253"/>
                  <a:gd name="T47" fmla="*/ 328 h 337"/>
                  <a:gd name="T48" fmla="*/ 717 w 3253"/>
                  <a:gd name="T49" fmla="*/ 328 h 337"/>
                  <a:gd name="T50" fmla="*/ 762 w 3253"/>
                  <a:gd name="T51" fmla="*/ 331 h 337"/>
                  <a:gd name="T52" fmla="*/ 806 w 3253"/>
                  <a:gd name="T53" fmla="*/ 331 h 337"/>
                  <a:gd name="T54" fmla="*/ 1589 w 3253"/>
                  <a:gd name="T55" fmla="*/ 337 h 337"/>
                  <a:gd name="T56" fmla="*/ 1607 w 3253"/>
                  <a:gd name="T57" fmla="*/ 317 h 337"/>
                  <a:gd name="T58" fmla="*/ 1617 w 3253"/>
                  <a:gd name="T59" fmla="*/ 159 h 337"/>
                  <a:gd name="T60" fmla="*/ 1623 w 3253"/>
                  <a:gd name="T61" fmla="*/ 148 h 337"/>
                  <a:gd name="T62" fmla="*/ 1628 w 3253"/>
                  <a:gd name="T63" fmla="*/ 141 h 337"/>
                  <a:gd name="T64" fmla="*/ 1636 w 3253"/>
                  <a:gd name="T65" fmla="*/ 128 h 337"/>
                  <a:gd name="T66" fmla="*/ 1649 w 3253"/>
                  <a:gd name="T67" fmla="*/ 162 h 337"/>
                  <a:gd name="T68" fmla="*/ 1648 w 3253"/>
                  <a:gd name="T69" fmla="*/ 207 h 337"/>
                  <a:gd name="T70" fmla="*/ 1639 w 3253"/>
                  <a:gd name="T71" fmla="*/ 273 h 337"/>
                  <a:gd name="T72" fmla="*/ 1649 w 3253"/>
                  <a:gd name="T73" fmla="*/ 276 h 337"/>
                  <a:gd name="T74" fmla="*/ 1654 w 3253"/>
                  <a:gd name="T75" fmla="*/ 276 h 337"/>
                  <a:gd name="T76" fmla="*/ 1654 w 3253"/>
                  <a:gd name="T77" fmla="*/ 289 h 337"/>
                  <a:gd name="T78" fmla="*/ 1665 w 3253"/>
                  <a:gd name="T79" fmla="*/ 291 h 337"/>
                  <a:gd name="T80" fmla="*/ 1664 w 3253"/>
                  <a:gd name="T81" fmla="*/ 316 h 337"/>
                  <a:gd name="T82" fmla="*/ 1690 w 3253"/>
                  <a:gd name="T83" fmla="*/ 324 h 337"/>
                  <a:gd name="T84" fmla="*/ 3200 w 3253"/>
                  <a:gd name="T85" fmla="*/ 325 h 337"/>
                  <a:gd name="T86" fmla="*/ 3249 w 3253"/>
                  <a:gd name="T87" fmla="*/ 290 h 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253" h="337">
                    <a:moveTo>
                      <a:pt x="3249" y="290"/>
                    </a:moveTo>
                    <a:cubicBezTo>
                      <a:pt x="3246" y="277"/>
                      <a:pt x="3230" y="253"/>
                      <a:pt x="3230" y="253"/>
                    </a:cubicBezTo>
                    <a:cubicBezTo>
                      <a:pt x="3236" y="150"/>
                      <a:pt x="3236" y="150"/>
                      <a:pt x="3236" y="150"/>
                    </a:cubicBezTo>
                    <a:cubicBezTo>
                      <a:pt x="3236" y="150"/>
                      <a:pt x="3238" y="141"/>
                      <a:pt x="3229" y="131"/>
                    </a:cubicBezTo>
                    <a:cubicBezTo>
                      <a:pt x="3221" y="116"/>
                      <a:pt x="3222" y="109"/>
                      <a:pt x="3222" y="109"/>
                    </a:cubicBezTo>
                    <a:cubicBezTo>
                      <a:pt x="3222" y="109"/>
                      <a:pt x="2992" y="77"/>
                      <a:pt x="2814" y="62"/>
                    </a:cubicBezTo>
                    <a:cubicBezTo>
                      <a:pt x="2625" y="46"/>
                      <a:pt x="2150" y="0"/>
                      <a:pt x="1816" y="67"/>
                    </a:cubicBezTo>
                    <a:cubicBezTo>
                      <a:pt x="1816" y="67"/>
                      <a:pt x="1700" y="97"/>
                      <a:pt x="1634" y="118"/>
                    </a:cubicBezTo>
                    <a:cubicBezTo>
                      <a:pt x="1387" y="41"/>
                      <a:pt x="1145" y="48"/>
                      <a:pt x="1080" y="46"/>
                    </a:cubicBezTo>
                    <a:cubicBezTo>
                      <a:pt x="961" y="47"/>
                      <a:pt x="467" y="77"/>
                      <a:pt x="414" y="80"/>
                    </a:cubicBezTo>
                    <a:cubicBezTo>
                      <a:pt x="361" y="82"/>
                      <a:pt x="108" y="95"/>
                      <a:pt x="72" y="92"/>
                    </a:cubicBezTo>
                    <a:cubicBezTo>
                      <a:pt x="33" y="93"/>
                      <a:pt x="26" y="101"/>
                      <a:pt x="26" y="101"/>
                    </a:cubicBezTo>
                    <a:cubicBezTo>
                      <a:pt x="8" y="122"/>
                      <a:pt x="11" y="121"/>
                      <a:pt x="11" y="127"/>
                    </a:cubicBezTo>
                    <a:cubicBezTo>
                      <a:pt x="1" y="178"/>
                      <a:pt x="6" y="206"/>
                      <a:pt x="6" y="206"/>
                    </a:cubicBezTo>
                    <a:cubicBezTo>
                      <a:pt x="6" y="206"/>
                      <a:pt x="6" y="206"/>
                      <a:pt x="9" y="209"/>
                    </a:cubicBezTo>
                    <a:cubicBezTo>
                      <a:pt x="0" y="249"/>
                      <a:pt x="6" y="299"/>
                      <a:pt x="9" y="314"/>
                    </a:cubicBezTo>
                    <a:cubicBezTo>
                      <a:pt x="11" y="329"/>
                      <a:pt x="27" y="328"/>
                      <a:pt x="27" y="328"/>
                    </a:cubicBezTo>
                    <a:cubicBezTo>
                      <a:pt x="27" y="328"/>
                      <a:pt x="35" y="328"/>
                      <a:pt x="56" y="327"/>
                    </a:cubicBezTo>
                    <a:cubicBezTo>
                      <a:pt x="86" y="324"/>
                      <a:pt x="110" y="326"/>
                      <a:pt x="222" y="328"/>
                    </a:cubicBezTo>
                    <a:cubicBezTo>
                      <a:pt x="254" y="326"/>
                      <a:pt x="320" y="327"/>
                      <a:pt x="353" y="329"/>
                    </a:cubicBezTo>
                    <a:cubicBezTo>
                      <a:pt x="369" y="331"/>
                      <a:pt x="472" y="331"/>
                      <a:pt x="481" y="332"/>
                    </a:cubicBezTo>
                    <a:cubicBezTo>
                      <a:pt x="490" y="332"/>
                      <a:pt x="511" y="330"/>
                      <a:pt x="511" y="330"/>
                    </a:cubicBezTo>
                    <a:cubicBezTo>
                      <a:pt x="511" y="330"/>
                      <a:pt x="511" y="330"/>
                      <a:pt x="568" y="326"/>
                    </a:cubicBezTo>
                    <a:cubicBezTo>
                      <a:pt x="631" y="328"/>
                      <a:pt x="652" y="328"/>
                      <a:pt x="652" y="328"/>
                    </a:cubicBezTo>
                    <a:cubicBezTo>
                      <a:pt x="652" y="328"/>
                      <a:pt x="699" y="328"/>
                      <a:pt x="717" y="328"/>
                    </a:cubicBezTo>
                    <a:cubicBezTo>
                      <a:pt x="735" y="328"/>
                      <a:pt x="745" y="331"/>
                      <a:pt x="762" y="331"/>
                    </a:cubicBezTo>
                    <a:cubicBezTo>
                      <a:pt x="777" y="329"/>
                      <a:pt x="806" y="331"/>
                      <a:pt x="806" y="331"/>
                    </a:cubicBezTo>
                    <a:cubicBezTo>
                      <a:pt x="806" y="331"/>
                      <a:pt x="1306" y="336"/>
                      <a:pt x="1589" y="337"/>
                    </a:cubicBezTo>
                    <a:cubicBezTo>
                      <a:pt x="1611" y="336"/>
                      <a:pt x="1607" y="317"/>
                      <a:pt x="1607" y="317"/>
                    </a:cubicBezTo>
                    <a:cubicBezTo>
                      <a:pt x="1607" y="317"/>
                      <a:pt x="1617" y="163"/>
                      <a:pt x="1617" y="159"/>
                    </a:cubicBezTo>
                    <a:cubicBezTo>
                      <a:pt x="1617" y="155"/>
                      <a:pt x="1623" y="148"/>
                      <a:pt x="1623" y="148"/>
                    </a:cubicBezTo>
                    <a:cubicBezTo>
                      <a:pt x="1623" y="148"/>
                      <a:pt x="1628" y="145"/>
                      <a:pt x="1628" y="141"/>
                    </a:cubicBezTo>
                    <a:cubicBezTo>
                      <a:pt x="1629" y="139"/>
                      <a:pt x="1633" y="133"/>
                      <a:pt x="1636" y="128"/>
                    </a:cubicBezTo>
                    <a:cubicBezTo>
                      <a:pt x="1640" y="132"/>
                      <a:pt x="1649" y="146"/>
                      <a:pt x="1649" y="162"/>
                    </a:cubicBezTo>
                    <a:cubicBezTo>
                      <a:pt x="1649" y="182"/>
                      <a:pt x="1654" y="179"/>
                      <a:pt x="1648" y="207"/>
                    </a:cubicBezTo>
                    <a:cubicBezTo>
                      <a:pt x="1644" y="237"/>
                      <a:pt x="1639" y="273"/>
                      <a:pt x="1639" y="273"/>
                    </a:cubicBezTo>
                    <a:cubicBezTo>
                      <a:pt x="1649" y="276"/>
                      <a:pt x="1649" y="276"/>
                      <a:pt x="1649" y="276"/>
                    </a:cubicBezTo>
                    <a:cubicBezTo>
                      <a:pt x="1654" y="276"/>
                      <a:pt x="1654" y="276"/>
                      <a:pt x="1654" y="276"/>
                    </a:cubicBezTo>
                    <a:cubicBezTo>
                      <a:pt x="1654" y="289"/>
                      <a:pt x="1654" y="289"/>
                      <a:pt x="1654" y="289"/>
                    </a:cubicBezTo>
                    <a:cubicBezTo>
                      <a:pt x="1654" y="289"/>
                      <a:pt x="1657" y="292"/>
                      <a:pt x="1665" y="291"/>
                    </a:cubicBezTo>
                    <a:cubicBezTo>
                      <a:pt x="1664" y="316"/>
                      <a:pt x="1664" y="316"/>
                      <a:pt x="1664" y="316"/>
                    </a:cubicBezTo>
                    <a:cubicBezTo>
                      <a:pt x="1664" y="316"/>
                      <a:pt x="1677" y="323"/>
                      <a:pt x="1690" y="324"/>
                    </a:cubicBezTo>
                    <a:cubicBezTo>
                      <a:pt x="1702" y="324"/>
                      <a:pt x="3200" y="325"/>
                      <a:pt x="3200" y="325"/>
                    </a:cubicBezTo>
                    <a:cubicBezTo>
                      <a:pt x="3200" y="325"/>
                      <a:pt x="3253" y="333"/>
                      <a:pt x="3249" y="29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6" name="Freeform 28"/>
              <p:cNvSpPr>
                <a:spLocks/>
              </p:cNvSpPr>
              <p:nvPr/>
            </p:nvSpPr>
            <p:spPr bwMode="auto">
              <a:xfrm>
                <a:off x="21" y="1756"/>
                <a:ext cx="3821" cy="1066"/>
              </a:xfrm>
              <a:custGeom>
                <a:avLst/>
                <a:gdLst>
                  <a:gd name="T0" fmla="*/ 1616 w 1616"/>
                  <a:gd name="T1" fmla="*/ 450 h 450"/>
                  <a:gd name="T2" fmla="*/ 1607 w 1616"/>
                  <a:gd name="T3" fmla="*/ 446 h 450"/>
                  <a:gd name="T4" fmla="*/ 1055 w 1616"/>
                  <a:gd name="T5" fmla="*/ 369 h 450"/>
                  <a:gd name="T6" fmla="*/ 388 w 1616"/>
                  <a:gd name="T7" fmla="*/ 402 h 450"/>
                  <a:gd name="T8" fmla="*/ 47 w 1616"/>
                  <a:gd name="T9" fmla="*/ 415 h 450"/>
                  <a:gd name="T10" fmla="*/ 0 w 1616"/>
                  <a:gd name="T11" fmla="*/ 424 h 450"/>
                  <a:gd name="T12" fmla="*/ 95 w 1616"/>
                  <a:gd name="T13" fmla="*/ 292 h 450"/>
                  <a:gd name="T14" fmla="*/ 277 w 1616"/>
                  <a:gd name="T15" fmla="*/ 0 h 450"/>
                  <a:gd name="T16" fmla="*/ 284 w 1616"/>
                  <a:gd name="T17" fmla="*/ 1 h 450"/>
                  <a:gd name="T18" fmla="*/ 45 w 1616"/>
                  <a:gd name="T19" fmla="*/ 386 h 450"/>
                  <a:gd name="T20" fmla="*/ 451 w 1616"/>
                  <a:gd name="T21" fmla="*/ 361 h 450"/>
                  <a:gd name="T22" fmla="*/ 1239 w 1616"/>
                  <a:gd name="T23" fmla="*/ 353 h 450"/>
                  <a:gd name="T24" fmla="*/ 1616 w 1616"/>
                  <a:gd name="T25" fmla="*/ 450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6" h="450">
                    <a:moveTo>
                      <a:pt x="1616" y="450"/>
                    </a:moveTo>
                    <a:cubicBezTo>
                      <a:pt x="1607" y="446"/>
                      <a:pt x="1607" y="446"/>
                      <a:pt x="1607" y="446"/>
                    </a:cubicBezTo>
                    <a:cubicBezTo>
                      <a:pt x="1360" y="370"/>
                      <a:pt x="1120" y="371"/>
                      <a:pt x="1055" y="369"/>
                    </a:cubicBezTo>
                    <a:cubicBezTo>
                      <a:pt x="936" y="370"/>
                      <a:pt x="441" y="400"/>
                      <a:pt x="388" y="402"/>
                    </a:cubicBezTo>
                    <a:cubicBezTo>
                      <a:pt x="335" y="405"/>
                      <a:pt x="82" y="417"/>
                      <a:pt x="47" y="415"/>
                    </a:cubicBezTo>
                    <a:cubicBezTo>
                      <a:pt x="8" y="416"/>
                      <a:pt x="0" y="424"/>
                      <a:pt x="0" y="424"/>
                    </a:cubicBezTo>
                    <a:cubicBezTo>
                      <a:pt x="0" y="424"/>
                      <a:pt x="62" y="348"/>
                      <a:pt x="95" y="292"/>
                    </a:cubicBezTo>
                    <a:cubicBezTo>
                      <a:pt x="277" y="0"/>
                      <a:pt x="277" y="0"/>
                      <a:pt x="277" y="0"/>
                    </a:cubicBezTo>
                    <a:cubicBezTo>
                      <a:pt x="284" y="1"/>
                      <a:pt x="284" y="1"/>
                      <a:pt x="284" y="1"/>
                    </a:cubicBezTo>
                    <a:cubicBezTo>
                      <a:pt x="45" y="386"/>
                      <a:pt x="45" y="386"/>
                      <a:pt x="45" y="386"/>
                    </a:cubicBezTo>
                    <a:cubicBezTo>
                      <a:pt x="45" y="386"/>
                      <a:pt x="358" y="367"/>
                      <a:pt x="451" y="361"/>
                    </a:cubicBezTo>
                    <a:cubicBezTo>
                      <a:pt x="547" y="355"/>
                      <a:pt x="1008" y="317"/>
                      <a:pt x="1239" y="353"/>
                    </a:cubicBezTo>
                    <a:cubicBezTo>
                      <a:pt x="1287" y="360"/>
                      <a:pt x="1473" y="385"/>
                      <a:pt x="1616" y="450"/>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7" name="Freeform 29"/>
              <p:cNvSpPr>
                <a:spLocks/>
              </p:cNvSpPr>
              <p:nvPr/>
            </p:nvSpPr>
            <p:spPr bwMode="auto">
              <a:xfrm>
                <a:off x="3845" y="1801"/>
                <a:ext cx="3679" cy="1021"/>
              </a:xfrm>
              <a:custGeom>
                <a:avLst/>
                <a:gdLst>
                  <a:gd name="T0" fmla="*/ 9 w 1556"/>
                  <a:gd name="T1" fmla="*/ 424 h 431"/>
                  <a:gd name="T2" fmla="*/ 39 w 1556"/>
                  <a:gd name="T3" fmla="*/ 402 h 431"/>
                  <a:gd name="T4" fmla="*/ 162 w 1556"/>
                  <a:gd name="T5" fmla="*/ 307 h 431"/>
                  <a:gd name="T6" fmla="*/ 481 w 1556"/>
                  <a:gd name="T7" fmla="*/ 164 h 431"/>
                  <a:gd name="T8" fmla="*/ 1212 w 1556"/>
                  <a:gd name="T9" fmla="*/ 0 h 431"/>
                  <a:gd name="T10" fmla="*/ 1214 w 1556"/>
                  <a:gd name="T11" fmla="*/ 2 h 431"/>
                  <a:gd name="T12" fmla="*/ 1340 w 1556"/>
                  <a:gd name="T13" fmla="*/ 140 h 431"/>
                  <a:gd name="T14" fmla="*/ 1556 w 1556"/>
                  <a:gd name="T15" fmla="*/ 388 h 431"/>
                  <a:gd name="T16" fmla="*/ 1549 w 1556"/>
                  <a:gd name="T17" fmla="*/ 390 h 431"/>
                  <a:gd name="T18" fmla="*/ 1129 w 1556"/>
                  <a:gd name="T19" fmla="*/ 332 h 431"/>
                  <a:gd name="T20" fmla="*/ 641 w 1556"/>
                  <a:gd name="T21" fmla="*/ 302 h 431"/>
                  <a:gd name="T22" fmla="*/ 145 w 1556"/>
                  <a:gd name="T23" fmla="*/ 376 h 431"/>
                  <a:gd name="T24" fmla="*/ 19 w 1556"/>
                  <a:gd name="T25" fmla="*/ 426 h 431"/>
                  <a:gd name="T26" fmla="*/ 2 w 1556"/>
                  <a:gd name="T27" fmla="*/ 431 h 431"/>
                  <a:gd name="T28" fmla="*/ 0 w 1556"/>
                  <a:gd name="T29" fmla="*/ 430 h 431"/>
                  <a:gd name="T30" fmla="*/ 10 w 1556"/>
                  <a:gd name="T31" fmla="*/ 423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56" h="431">
                    <a:moveTo>
                      <a:pt x="9" y="424"/>
                    </a:moveTo>
                    <a:cubicBezTo>
                      <a:pt x="9" y="424"/>
                      <a:pt x="12" y="422"/>
                      <a:pt x="39" y="402"/>
                    </a:cubicBezTo>
                    <a:cubicBezTo>
                      <a:pt x="98" y="346"/>
                      <a:pt x="162" y="307"/>
                      <a:pt x="162" y="307"/>
                    </a:cubicBezTo>
                    <a:cubicBezTo>
                      <a:pt x="310" y="218"/>
                      <a:pt x="434" y="179"/>
                      <a:pt x="481" y="164"/>
                    </a:cubicBezTo>
                    <a:cubicBezTo>
                      <a:pt x="914" y="30"/>
                      <a:pt x="1212" y="0"/>
                      <a:pt x="1212" y="0"/>
                    </a:cubicBezTo>
                    <a:cubicBezTo>
                      <a:pt x="1212" y="0"/>
                      <a:pt x="1212" y="0"/>
                      <a:pt x="1214" y="2"/>
                    </a:cubicBezTo>
                    <a:cubicBezTo>
                      <a:pt x="1214" y="2"/>
                      <a:pt x="1222" y="17"/>
                      <a:pt x="1340" y="140"/>
                    </a:cubicBezTo>
                    <a:cubicBezTo>
                      <a:pt x="1459" y="251"/>
                      <a:pt x="1552" y="378"/>
                      <a:pt x="1556" y="388"/>
                    </a:cubicBezTo>
                    <a:cubicBezTo>
                      <a:pt x="1556" y="392"/>
                      <a:pt x="1549" y="390"/>
                      <a:pt x="1549" y="390"/>
                    </a:cubicBezTo>
                    <a:cubicBezTo>
                      <a:pt x="1489" y="375"/>
                      <a:pt x="1129" y="332"/>
                      <a:pt x="1129" y="332"/>
                    </a:cubicBezTo>
                    <a:cubicBezTo>
                      <a:pt x="912" y="306"/>
                      <a:pt x="731" y="300"/>
                      <a:pt x="641" y="302"/>
                    </a:cubicBezTo>
                    <a:cubicBezTo>
                      <a:pt x="324" y="306"/>
                      <a:pt x="172" y="366"/>
                      <a:pt x="145" y="376"/>
                    </a:cubicBezTo>
                    <a:cubicBezTo>
                      <a:pt x="109" y="388"/>
                      <a:pt x="19" y="426"/>
                      <a:pt x="19" y="426"/>
                    </a:cubicBezTo>
                    <a:cubicBezTo>
                      <a:pt x="2" y="431"/>
                      <a:pt x="2" y="431"/>
                      <a:pt x="2" y="431"/>
                    </a:cubicBezTo>
                    <a:cubicBezTo>
                      <a:pt x="0" y="430"/>
                      <a:pt x="0" y="430"/>
                      <a:pt x="0" y="430"/>
                    </a:cubicBezTo>
                    <a:cubicBezTo>
                      <a:pt x="10" y="423"/>
                      <a:pt x="10" y="423"/>
                      <a:pt x="10" y="423"/>
                    </a:cubicBezTo>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8" name="Freeform 30"/>
              <p:cNvSpPr>
                <a:spLocks/>
              </p:cNvSpPr>
              <p:nvPr/>
            </p:nvSpPr>
            <p:spPr bwMode="auto">
              <a:xfrm>
                <a:off x="130" y="1761"/>
                <a:ext cx="3736" cy="1061"/>
              </a:xfrm>
              <a:custGeom>
                <a:avLst/>
                <a:gdLst>
                  <a:gd name="T0" fmla="*/ 0 w 1580"/>
                  <a:gd name="T1" fmla="*/ 384 h 448"/>
                  <a:gd name="T2" fmla="*/ 237 w 1580"/>
                  <a:gd name="T3" fmla="*/ 0 h 448"/>
                  <a:gd name="T4" fmla="*/ 1235 w 1580"/>
                  <a:gd name="T5" fmla="*/ 244 h 448"/>
                  <a:gd name="T6" fmla="*/ 1580 w 1580"/>
                  <a:gd name="T7" fmla="*/ 441 h 448"/>
                  <a:gd name="T8" fmla="*/ 1570 w 1580"/>
                  <a:gd name="T9" fmla="*/ 448 h 448"/>
                  <a:gd name="T10" fmla="*/ 1285 w 1580"/>
                  <a:gd name="T11" fmla="*/ 366 h 448"/>
                  <a:gd name="T12" fmla="*/ 580 w 1580"/>
                  <a:gd name="T13" fmla="*/ 347 h 448"/>
                  <a:gd name="T14" fmla="*/ 0 w 1580"/>
                  <a:gd name="T15" fmla="*/ 384 h 4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80" h="448">
                    <a:moveTo>
                      <a:pt x="0" y="384"/>
                    </a:moveTo>
                    <a:cubicBezTo>
                      <a:pt x="237" y="0"/>
                      <a:pt x="237" y="0"/>
                      <a:pt x="237" y="0"/>
                    </a:cubicBezTo>
                    <a:cubicBezTo>
                      <a:pt x="237" y="0"/>
                      <a:pt x="993" y="132"/>
                      <a:pt x="1235" y="244"/>
                    </a:cubicBezTo>
                    <a:cubicBezTo>
                      <a:pt x="1358" y="293"/>
                      <a:pt x="1489" y="351"/>
                      <a:pt x="1580" y="441"/>
                    </a:cubicBezTo>
                    <a:cubicBezTo>
                      <a:pt x="1570" y="448"/>
                      <a:pt x="1570" y="448"/>
                      <a:pt x="1570" y="448"/>
                    </a:cubicBezTo>
                    <a:cubicBezTo>
                      <a:pt x="1570" y="448"/>
                      <a:pt x="1445" y="392"/>
                      <a:pt x="1285" y="366"/>
                    </a:cubicBezTo>
                    <a:cubicBezTo>
                      <a:pt x="1208" y="353"/>
                      <a:pt x="1062" y="318"/>
                      <a:pt x="580" y="347"/>
                    </a:cubicBezTo>
                    <a:cubicBezTo>
                      <a:pt x="103" y="382"/>
                      <a:pt x="0" y="384"/>
                      <a:pt x="0" y="384"/>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9" name="Freeform 31"/>
              <p:cNvSpPr>
                <a:spLocks/>
              </p:cNvSpPr>
              <p:nvPr/>
            </p:nvSpPr>
            <p:spPr bwMode="auto">
              <a:xfrm>
                <a:off x="-40" y="2630"/>
                <a:ext cx="3882" cy="689"/>
              </a:xfrm>
              <a:custGeom>
                <a:avLst/>
                <a:gdLst>
                  <a:gd name="T0" fmla="*/ 1633 w 1642"/>
                  <a:gd name="T1" fmla="*/ 77 h 291"/>
                  <a:gd name="T2" fmla="*/ 1081 w 1642"/>
                  <a:gd name="T3" fmla="*/ 0 h 291"/>
                  <a:gd name="T4" fmla="*/ 414 w 1642"/>
                  <a:gd name="T5" fmla="*/ 33 h 291"/>
                  <a:gd name="T6" fmla="*/ 73 w 1642"/>
                  <a:gd name="T7" fmla="*/ 46 h 291"/>
                  <a:gd name="T8" fmla="*/ 26 w 1642"/>
                  <a:gd name="T9" fmla="*/ 55 h 291"/>
                  <a:gd name="T10" fmla="*/ 11 w 1642"/>
                  <a:gd name="T11" fmla="*/ 80 h 291"/>
                  <a:gd name="T12" fmla="*/ 7 w 1642"/>
                  <a:gd name="T13" fmla="*/ 159 h 291"/>
                  <a:gd name="T14" fmla="*/ 9 w 1642"/>
                  <a:gd name="T15" fmla="*/ 163 h 291"/>
                  <a:gd name="T16" fmla="*/ 9 w 1642"/>
                  <a:gd name="T17" fmla="*/ 268 h 291"/>
                  <a:gd name="T18" fmla="*/ 28 w 1642"/>
                  <a:gd name="T19" fmla="*/ 281 h 291"/>
                  <a:gd name="T20" fmla="*/ 57 w 1642"/>
                  <a:gd name="T21" fmla="*/ 281 h 291"/>
                  <a:gd name="T22" fmla="*/ 223 w 1642"/>
                  <a:gd name="T23" fmla="*/ 281 h 291"/>
                  <a:gd name="T24" fmla="*/ 354 w 1642"/>
                  <a:gd name="T25" fmla="*/ 282 h 291"/>
                  <a:gd name="T26" fmla="*/ 482 w 1642"/>
                  <a:gd name="T27" fmla="*/ 285 h 291"/>
                  <a:gd name="T28" fmla="*/ 512 w 1642"/>
                  <a:gd name="T29" fmla="*/ 283 h 291"/>
                  <a:gd name="T30" fmla="*/ 568 w 1642"/>
                  <a:gd name="T31" fmla="*/ 280 h 291"/>
                  <a:gd name="T32" fmla="*/ 653 w 1642"/>
                  <a:gd name="T33" fmla="*/ 281 h 291"/>
                  <a:gd name="T34" fmla="*/ 718 w 1642"/>
                  <a:gd name="T35" fmla="*/ 281 h 291"/>
                  <a:gd name="T36" fmla="*/ 762 w 1642"/>
                  <a:gd name="T37" fmla="*/ 284 h 291"/>
                  <a:gd name="T38" fmla="*/ 806 w 1642"/>
                  <a:gd name="T39" fmla="*/ 285 h 291"/>
                  <a:gd name="T40" fmla="*/ 1590 w 1642"/>
                  <a:gd name="T41" fmla="*/ 291 h 291"/>
                  <a:gd name="T42" fmla="*/ 1608 w 1642"/>
                  <a:gd name="T43" fmla="*/ 271 h 291"/>
                  <a:gd name="T44" fmla="*/ 1618 w 1642"/>
                  <a:gd name="T45" fmla="*/ 113 h 291"/>
                  <a:gd name="T46" fmla="*/ 1624 w 1642"/>
                  <a:gd name="T47" fmla="*/ 102 h 291"/>
                  <a:gd name="T48" fmla="*/ 1629 w 1642"/>
                  <a:gd name="T49" fmla="*/ 95 h 291"/>
                  <a:gd name="T50" fmla="*/ 1642 w 1642"/>
                  <a:gd name="T51" fmla="*/ 81 h 291"/>
                  <a:gd name="T52" fmla="*/ 1633 w 1642"/>
                  <a:gd name="T53" fmla="*/ 77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42" h="291">
                    <a:moveTo>
                      <a:pt x="1633" y="77"/>
                    </a:moveTo>
                    <a:cubicBezTo>
                      <a:pt x="1386" y="1"/>
                      <a:pt x="1146" y="2"/>
                      <a:pt x="1081" y="0"/>
                    </a:cubicBezTo>
                    <a:cubicBezTo>
                      <a:pt x="962" y="1"/>
                      <a:pt x="467" y="31"/>
                      <a:pt x="414" y="33"/>
                    </a:cubicBezTo>
                    <a:cubicBezTo>
                      <a:pt x="361" y="36"/>
                      <a:pt x="108" y="48"/>
                      <a:pt x="73" y="46"/>
                    </a:cubicBezTo>
                    <a:cubicBezTo>
                      <a:pt x="34" y="47"/>
                      <a:pt x="26" y="55"/>
                      <a:pt x="26" y="55"/>
                    </a:cubicBezTo>
                    <a:cubicBezTo>
                      <a:pt x="9" y="75"/>
                      <a:pt x="12" y="75"/>
                      <a:pt x="11" y="80"/>
                    </a:cubicBezTo>
                    <a:cubicBezTo>
                      <a:pt x="2" y="132"/>
                      <a:pt x="7" y="159"/>
                      <a:pt x="7" y="159"/>
                    </a:cubicBezTo>
                    <a:cubicBezTo>
                      <a:pt x="7" y="159"/>
                      <a:pt x="7" y="159"/>
                      <a:pt x="9" y="163"/>
                    </a:cubicBezTo>
                    <a:cubicBezTo>
                      <a:pt x="0" y="203"/>
                      <a:pt x="7" y="253"/>
                      <a:pt x="9" y="268"/>
                    </a:cubicBezTo>
                    <a:cubicBezTo>
                      <a:pt x="12" y="282"/>
                      <a:pt x="28" y="281"/>
                      <a:pt x="28" y="281"/>
                    </a:cubicBezTo>
                    <a:cubicBezTo>
                      <a:pt x="28" y="281"/>
                      <a:pt x="36" y="282"/>
                      <a:pt x="57" y="281"/>
                    </a:cubicBezTo>
                    <a:cubicBezTo>
                      <a:pt x="87" y="278"/>
                      <a:pt x="110" y="280"/>
                      <a:pt x="223" y="281"/>
                    </a:cubicBezTo>
                    <a:cubicBezTo>
                      <a:pt x="255" y="280"/>
                      <a:pt x="320" y="281"/>
                      <a:pt x="354" y="282"/>
                    </a:cubicBezTo>
                    <a:cubicBezTo>
                      <a:pt x="370" y="285"/>
                      <a:pt x="472" y="285"/>
                      <a:pt x="482" y="285"/>
                    </a:cubicBezTo>
                    <a:cubicBezTo>
                      <a:pt x="491" y="286"/>
                      <a:pt x="512" y="283"/>
                      <a:pt x="512" y="283"/>
                    </a:cubicBezTo>
                    <a:cubicBezTo>
                      <a:pt x="512" y="283"/>
                      <a:pt x="512" y="283"/>
                      <a:pt x="568" y="280"/>
                    </a:cubicBezTo>
                    <a:cubicBezTo>
                      <a:pt x="631" y="282"/>
                      <a:pt x="653" y="281"/>
                      <a:pt x="653" y="281"/>
                    </a:cubicBezTo>
                    <a:cubicBezTo>
                      <a:pt x="653" y="281"/>
                      <a:pt x="699" y="281"/>
                      <a:pt x="718" y="281"/>
                    </a:cubicBezTo>
                    <a:cubicBezTo>
                      <a:pt x="736" y="281"/>
                      <a:pt x="746" y="284"/>
                      <a:pt x="762" y="284"/>
                    </a:cubicBezTo>
                    <a:cubicBezTo>
                      <a:pt x="777" y="283"/>
                      <a:pt x="806" y="285"/>
                      <a:pt x="806" y="285"/>
                    </a:cubicBezTo>
                    <a:cubicBezTo>
                      <a:pt x="806" y="285"/>
                      <a:pt x="1306" y="290"/>
                      <a:pt x="1590" y="291"/>
                    </a:cubicBezTo>
                    <a:cubicBezTo>
                      <a:pt x="1611" y="290"/>
                      <a:pt x="1608" y="271"/>
                      <a:pt x="1608" y="271"/>
                    </a:cubicBezTo>
                    <a:cubicBezTo>
                      <a:pt x="1608" y="271"/>
                      <a:pt x="1618" y="117"/>
                      <a:pt x="1618" y="113"/>
                    </a:cubicBezTo>
                    <a:cubicBezTo>
                      <a:pt x="1618" y="109"/>
                      <a:pt x="1624" y="102"/>
                      <a:pt x="1624" y="102"/>
                    </a:cubicBezTo>
                    <a:cubicBezTo>
                      <a:pt x="1624" y="102"/>
                      <a:pt x="1628" y="99"/>
                      <a:pt x="1629" y="95"/>
                    </a:cubicBezTo>
                    <a:cubicBezTo>
                      <a:pt x="1630" y="90"/>
                      <a:pt x="1642" y="81"/>
                      <a:pt x="1642" y="81"/>
                    </a:cubicBezTo>
                    <a:lnTo>
                      <a:pt x="1633" y="77"/>
                    </a:ln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0" name="Freeform 32"/>
              <p:cNvSpPr>
                <a:spLocks/>
              </p:cNvSpPr>
              <p:nvPr/>
            </p:nvSpPr>
            <p:spPr bwMode="auto">
              <a:xfrm>
                <a:off x="3890" y="1801"/>
                <a:ext cx="3757" cy="1009"/>
              </a:xfrm>
              <a:custGeom>
                <a:avLst/>
                <a:gdLst>
                  <a:gd name="T0" fmla="*/ 312 w 1589"/>
                  <a:gd name="T1" fmla="*/ 327 h 426"/>
                  <a:gd name="T2" fmla="*/ 925 w 1589"/>
                  <a:gd name="T3" fmla="*/ 313 h 426"/>
                  <a:gd name="T4" fmla="*/ 1535 w 1589"/>
                  <a:gd name="T5" fmla="*/ 391 h 426"/>
                  <a:gd name="T6" fmla="*/ 1415 w 1589"/>
                  <a:gd name="T7" fmla="*/ 237 h 426"/>
                  <a:gd name="T8" fmla="*/ 1193 w 1589"/>
                  <a:gd name="T9" fmla="*/ 0 h 426"/>
                  <a:gd name="T10" fmla="*/ 1557 w 1589"/>
                  <a:gd name="T11" fmla="*/ 375 h 426"/>
                  <a:gd name="T12" fmla="*/ 1585 w 1589"/>
                  <a:gd name="T13" fmla="*/ 416 h 426"/>
                  <a:gd name="T14" fmla="*/ 1179 w 1589"/>
                  <a:gd name="T15" fmla="*/ 370 h 426"/>
                  <a:gd name="T16" fmla="*/ 181 w 1589"/>
                  <a:gd name="T17" fmla="*/ 375 h 426"/>
                  <a:gd name="T18" fmla="*/ 0 w 1589"/>
                  <a:gd name="T19" fmla="*/ 426 h 426"/>
                  <a:gd name="T20" fmla="*/ 312 w 1589"/>
                  <a:gd name="T21" fmla="*/ 327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89" h="426">
                    <a:moveTo>
                      <a:pt x="312" y="327"/>
                    </a:moveTo>
                    <a:cubicBezTo>
                      <a:pt x="635" y="280"/>
                      <a:pt x="833" y="307"/>
                      <a:pt x="925" y="313"/>
                    </a:cubicBezTo>
                    <a:cubicBezTo>
                      <a:pt x="1255" y="341"/>
                      <a:pt x="1523" y="388"/>
                      <a:pt x="1535" y="391"/>
                    </a:cubicBezTo>
                    <a:cubicBezTo>
                      <a:pt x="1543" y="370"/>
                      <a:pt x="1415" y="237"/>
                      <a:pt x="1415" y="237"/>
                    </a:cubicBezTo>
                    <a:cubicBezTo>
                      <a:pt x="1415" y="237"/>
                      <a:pt x="1415" y="237"/>
                      <a:pt x="1193" y="0"/>
                    </a:cubicBezTo>
                    <a:cubicBezTo>
                      <a:pt x="1199" y="13"/>
                      <a:pt x="1526" y="341"/>
                      <a:pt x="1557" y="375"/>
                    </a:cubicBezTo>
                    <a:cubicBezTo>
                      <a:pt x="1589" y="409"/>
                      <a:pt x="1585" y="416"/>
                      <a:pt x="1585" y="416"/>
                    </a:cubicBezTo>
                    <a:cubicBezTo>
                      <a:pt x="1558" y="413"/>
                      <a:pt x="1346" y="384"/>
                      <a:pt x="1179" y="370"/>
                    </a:cubicBezTo>
                    <a:cubicBezTo>
                      <a:pt x="991" y="354"/>
                      <a:pt x="516" y="308"/>
                      <a:pt x="181" y="375"/>
                    </a:cubicBezTo>
                    <a:cubicBezTo>
                      <a:pt x="181" y="375"/>
                      <a:pt x="65" y="405"/>
                      <a:pt x="0" y="426"/>
                    </a:cubicBezTo>
                    <a:cubicBezTo>
                      <a:pt x="0" y="426"/>
                      <a:pt x="169" y="346"/>
                      <a:pt x="312" y="3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1" name="Freeform 33"/>
              <p:cNvSpPr>
                <a:spLocks/>
              </p:cNvSpPr>
              <p:nvPr/>
            </p:nvSpPr>
            <p:spPr bwMode="auto">
              <a:xfrm>
                <a:off x="3879" y="2526"/>
                <a:ext cx="3828" cy="788"/>
              </a:xfrm>
              <a:custGeom>
                <a:avLst/>
                <a:gdLst>
                  <a:gd name="T0" fmla="*/ 0 w 1619"/>
                  <a:gd name="T1" fmla="*/ 118 h 333"/>
                  <a:gd name="T2" fmla="*/ 1 w 1619"/>
                  <a:gd name="T3" fmla="*/ 126 h 333"/>
                  <a:gd name="T4" fmla="*/ 14 w 1619"/>
                  <a:gd name="T5" fmla="*/ 162 h 333"/>
                  <a:gd name="T6" fmla="*/ 13 w 1619"/>
                  <a:gd name="T7" fmla="*/ 207 h 333"/>
                  <a:gd name="T8" fmla="*/ 5 w 1619"/>
                  <a:gd name="T9" fmla="*/ 273 h 333"/>
                  <a:gd name="T10" fmla="*/ 15 w 1619"/>
                  <a:gd name="T11" fmla="*/ 276 h 333"/>
                  <a:gd name="T12" fmla="*/ 20 w 1619"/>
                  <a:gd name="T13" fmla="*/ 276 h 333"/>
                  <a:gd name="T14" fmla="*/ 19 w 1619"/>
                  <a:gd name="T15" fmla="*/ 289 h 333"/>
                  <a:gd name="T16" fmla="*/ 30 w 1619"/>
                  <a:gd name="T17" fmla="*/ 291 h 333"/>
                  <a:gd name="T18" fmla="*/ 29 w 1619"/>
                  <a:gd name="T19" fmla="*/ 316 h 333"/>
                  <a:gd name="T20" fmla="*/ 55 w 1619"/>
                  <a:gd name="T21" fmla="*/ 324 h 333"/>
                  <a:gd name="T22" fmla="*/ 1566 w 1619"/>
                  <a:gd name="T23" fmla="*/ 325 h 333"/>
                  <a:gd name="T24" fmla="*/ 1614 w 1619"/>
                  <a:gd name="T25" fmla="*/ 290 h 333"/>
                  <a:gd name="T26" fmla="*/ 1596 w 1619"/>
                  <a:gd name="T27" fmla="*/ 253 h 333"/>
                  <a:gd name="T28" fmla="*/ 1602 w 1619"/>
                  <a:gd name="T29" fmla="*/ 150 h 333"/>
                  <a:gd name="T30" fmla="*/ 1595 w 1619"/>
                  <a:gd name="T31" fmla="*/ 131 h 333"/>
                  <a:gd name="T32" fmla="*/ 1587 w 1619"/>
                  <a:gd name="T33" fmla="*/ 109 h 333"/>
                  <a:gd name="T34" fmla="*/ 1179 w 1619"/>
                  <a:gd name="T35" fmla="*/ 62 h 333"/>
                  <a:gd name="T36" fmla="*/ 181 w 1619"/>
                  <a:gd name="T37" fmla="*/ 67 h 333"/>
                  <a:gd name="T38" fmla="*/ 0 w 1619"/>
                  <a:gd name="T39" fmla="*/ 118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19" h="333">
                    <a:moveTo>
                      <a:pt x="0" y="118"/>
                    </a:moveTo>
                    <a:cubicBezTo>
                      <a:pt x="1" y="126"/>
                      <a:pt x="1" y="126"/>
                      <a:pt x="1" y="126"/>
                    </a:cubicBezTo>
                    <a:cubicBezTo>
                      <a:pt x="1" y="126"/>
                      <a:pt x="14" y="142"/>
                      <a:pt x="14" y="162"/>
                    </a:cubicBezTo>
                    <a:cubicBezTo>
                      <a:pt x="14" y="183"/>
                      <a:pt x="20" y="179"/>
                      <a:pt x="13" y="207"/>
                    </a:cubicBezTo>
                    <a:cubicBezTo>
                      <a:pt x="9" y="237"/>
                      <a:pt x="5" y="273"/>
                      <a:pt x="5" y="273"/>
                    </a:cubicBezTo>
                    <a:cubicBezTo>
                      <a:pt x="15" y="276"/>
                      <a:pt x="15" y="276"/>
                      <a:pt x="15" y="276"/>
                    </a:cubicBezTo>
                    <a:cubicBezTo>
                      <a:pt x="20" y="276"/>
                      <a:pt x="20" y="276"/>
                      <a:pt x="20" y="276"/>
                    </a:cubicBezTo>
                    <a:cubicBezTo>
                      <a:pt x="19" y="289"/>
                      <a:pt x="19" y="289"/>
                      <a:pt x="19" y="289"/>
                    </a:cubicBezTo>
                    <a:cubicBezTo>
                      <a:pt x="19" y="289"/>
                      <a:pt x="22" y="292"/>
                      <a:pt x="30" y="291"/>
                    </a:cubicBezTo>
                    <a:cubicBezTo>
                      <a:pt x="29" y="316"/>
                      <a:pt x="29" y="316"/>
                      <a:pt x="29" y="316"/>
                    </a:cubicBezTo>
                    <a:cubicBezTo>
                      <a:pt x="29" y="316"/>
                      <a:pt x="43" y="323"/>
                      <a:pt x="55" y="324"/>
                    </a:cubicBezTo>
                    <a:cubicBezTo>
                      <a:pt x="68" y="324"/>
                      <a:pt x="1566" y="325"/>
                      <a:pt x="1566" y="325"/>
                    </a:cubicBezTo>
                    <a:cubicBezTo>
                      <a:pt x="1566" y="325"/>
                      <a:pt x="1619" y="333"/>
                      <a:pt x="1614" y="290"/>
                    </a:cubicBezTo>
                    <a:cubicBezTo>
                      <a:pt x="1612" y="277"/>
                      <a:pt x="1596" y="253"/>
                      <a:pt x="1596" y="253"/>
                    </a:cubicBezTo>
                    <a:cubicBezTo>
                      <a:pt x="1602" y="150"/>
                      <a:pt x="1602" y="150"/>
                      <a:pt x="1602" y="150"/>
                    </a:cubicBezTo>
                    <a:cubicBezTo>
                      <a:pt x="1602" y="150"/>
                      <a:pt x="1603" y="141"/>
                      <a:pt x="1595" y="131"/>
                    </a:cubicBezTo>
                    <a:cubicBezTo>
                      <a:pt x="1587" y="116"/>
                      <a:pt x="1587" y="109"/>
                      <a:pt x="1587" y="109"/>
                    </a:cubicBezTo>
                    <a:cubicBezTo>
                      <a:pt x="1587" y="109"/>
                      <a:pt x="1357" y="77"/>
                      <a:pt x="1179" y="62"/>
                    </a:cubicBezTo>
                    <a:cubicBezTo>
                      <a:pt x="991" y="46"/>
                      <a:pt x="516" y="0"/>
                      <a:pt x="181" y="67"/>
                    </a:cubicBezTo>
                    <a:cubicBezTo>
                      <a:pt x="181" y="67"/>
                      <a:pt x="65" y="97"/>
                      <a:pt x="0" y="118"/>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2" name="Freeform 34"/>
              <p:cNvSpPr>
                <a:spLocks/>
              </p:cNvSpPr>
              <p:nvPr/>
            </p:nvSpPr>
            <p:spPr bwMode="auto">
              <a:xfrm>
                <a:off x="317" y="2647"/>
                <a:ext cx="3457" cy="161"/>
              </a:xfrm>
              <a:custGeom>
                <a:avLst/>
                <a:gdLst>
                  <a:gd name="T0" fmla="*/ 1462 w 1462"/>
                  <a:gd name="T1" fmla="*/ 68 h 68"/>
                  <a:gd name="T2" fmla="*/ 980 w 1462"/>
                  <a:gd name="T3" fmla="*/ 1 h 68"/>
                  <a:gd name="T4" fmla="*/ 594 w 1462"/>
                  <a:gd name="T5" fmla="*/ 10 h 68"/>
                  <a:gd name="T6" fmla="*/ 58 w 1462"/>
                  <a:gd name="T7" fmla="*/ 38 h 68"/>
                  <a:gd name="T8" fmla="*/ 0 w 1462"/>
                  <a:gd name="T9" fmla="*/ 40 h 68"/>
                  <a:gd name="T10" fmla="*/ 263 w 1462"/>
                  <a:gd name="T11" fmla="*/ 34 h 68"/>
                  <a:gd name="T12" fmla="*/ 820 w 1462"/>
                  <a:gd name="T13" fmla="*/ 10 h 68"/>
                  <a:gd name="T14" fmla="*/ 1330 w 1462"/>
                  <a:gd name="T15" fmla="*/ 41 h 68"/>
                  <a:gd name="T16" fmla="*/ 1462 w 1462"/>
                  <a:gd name="T17" fmla="*/ 68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2" h="68">
                    <a:moveTo>
                      <a:pt x="1462" y="68"/>
                    </a:moveTo>
                    <a:cubicBezTo>
                      <a:pt x="1462" y="68"/>
                      <a:pt x="1277" y="8"/>
                      <a:pt x="980" y="1"/>
                    </a:cubicBezTo>
                    <a:cubicBezTo>
                      <a:pt x="940" y="0"/>
                      <a:pt x="774" y="0"/>
                      <a:pt x="594" y="10"/>
                    </a:cubicBezTo>
                    <a:cubicBezTo>
                      <a:pt x="413" y="21"/>
                      <a:pt x="58" y="38"/>
                      <a:pt x="58" y="38"/>
                    </a:cubicBezTo>
                    <a:cubicBezTo>
                      <a:pt x="0" y="40"/>
                      <a:pt x="0" y="40"/>
                      <a:pt x="0" y="40"/>
                    </a:cubicBezTo>
                    <a:cubicBezTo>
                      <a:pt x="263" y="34"/>
                      <a:pt x="263" y="34"/>
                      <a:pt x="263" y="34"/>
                    </a:cubicBezTo>
                    <a:cubicBezTo>
                      <a:pt x="263" y="34"/>
                      <a:pt x="729" y="10"/>
                      <a:pt x="820" y="10"/>
                    </a:cubicBezTo>
                    <a:cubicBezTo>
                      <a:pt x="912" y="9"/>
                      <a:pt x="1031" y="5"/>
                      <a:pt x="1330" y="41"/>
                    </a:cubicBezTo>
                    <a:cubicBezTo>
                      <a:pt x="1358" y="45"/>
                      <a:pt x="1451" y="62"/>
                      <a:pt x="1462" y="68"/>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3" name="Freeform 35"/>
              <p:cNvSpPr>
                <a:spLocks/>
              </p:cNvSpPr>
              <p:nvPr/>
            </p:nvSpPr>
            <p:spPr bwMode="auto">
              <a:xfrm>
                <a:off x="698" y="2666"/>
                <a:ext cx="3031" cy="139"/>
              </a:xfrm>
              <a:custGeom>
                <a:avLst/>
                <a:gdLst>
                  <a:gd name="T0" fmla="*/ 1282 w 1282"/>
                  <a:gd name="T1" fmla="*/ 59 h 59"/>
                  <a:gd name="T2" fmla="*/ 750 w 1282"/>
                  <a:gd name="T3" fmla="*/ 9 h 59"/>
                  <a:gd name="T4" fmla="*/ 315 w 1282"/>
                  <a:gd name="T5" fmla="*/ 21 h 59"/>
                  <a:gd name="T6" fmla="*/ 0 w 1282"/>
                  <a:gd name="T7" fmla="*/ 33 h 59"/>
                  <a:gd name="T8" fmla="*/ 441 w 1282"/>
                  <a:gd name="T9" fmla="*/ 18 h 59"/>
                  <a:gd name="T10" fmla="*/ 998 w 1282"/>
                  <a:gd name="T11" fmla="*/ 23 h 59"/>
                  <a:gd name="T12" fmla="*/ 1282 w 1282"/>
                  <a:gd name="T13" fmla="*/ 59 h 59"/>
                </a:gdLst>
                <a:ahLst/>
                <a:cxnLst>
                  <a:cxn ang="0">
                    <a:pos x="T0" y="T1"/>
                  </a:cxn>
                  <a:cxn ang="0">
                    <a:pos x="T2" y="T3"/>
                  </a:cxn>
                  <a:cxn ang="0">
                    <a:pos x="T4" y="T5"/>
                  </a:cxn>
                  <a:cxn ang="0">
                    <a:pos x="T6" y="T7"/>
                  </a:cxn>
                  <a:cxn ang="0">
                    <a:pos x="T8" y="T9"/>
                  </a:cxn>
                  <a:cxn ang="0">
                    <a:pos x="T10" y="T11"/>
                  </a:cxn>
                  <a:cxn ang="0">
                    <a:pos x="T12" y="T13"/>
                  </a:cxn>
                </a:cxnLst>
                <a:rect l="0" t="0" r="r" b="b"/>
                <a:pathLst>
                  <a:path w="1282" h="59">
                    <a:moveTo>
                      <a:pt x="1282" y="59"/>
                    </a:moveTo>
                    <a:cubicBezTo>
                      <a:pt x="1282" y="59"/>
                      <a:pt x="1105" y="17"/>
                      <a:pt x="750" y="9"/>
                    </a:cubicBezTo>
                    <a:cubicBezTo>
                      <a:pt x="716" y="8"/>
                      <a:pt x="495" y="12"/>
                      <a:pt x="315" y="21"/>
                    </a:cubicBezTo>
                    <a:cubicBezTo>
                      <a:pt x="107" y="30"/>
                      <a:pt x="0" y="33"/>
                      <a:pt x="0" y="33"/>
                    </a:cubicBezTo>
                    <a:cubicBezTo>
                      <a:pt x="441" y="18"/>
                      <a:pt x="441" y="18"/>
                      <a:pt x="441" y="18"/>
                    </a:cubicBezTo>
                    <a:cubicBezTo>
                      <a:pt x="441" y="18"/>
                      <a:pt x="761" y="0"/>
                      <a:pt x="998" y="23"/>
                    </a:cubicBezTo>
                    <a:cubicBezTo>
                      <a:pt x="1149" y="39"/>
                      <a:pt x="1241" y="51"/>
                      <a:pt x="1282" y="5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4" name="Freeform 36"/>
              <p:cNvSpPr>
                <a:spLocks/>
              </p:cNvSpPr>
              <p:nvPr/>
            </p:nvSpPr>
            <p:spPr bwMode="auto">
              <a:xfrm>
                <a:off x="854" y="2694"/>
                <a:ext cx="2594" cy="88"/>
              </a:xfrm>
              <a:custGeom>
                <a:avLst/>
                <a:gdLst>
                  <a:gd name="T0" fmla="*/ 1097 w 1097"/>
                  <a:gd name="T1" fmla="*/ 37 h 37"/>
                  <a:gd name="T2" fmla="*/ 524 w 1097"/>
                  <a:gd name="T3" fmla="*/ 14 h 37"/>
                  <a:gd name="T4" fmla="*/ 0 w 1097"/>
                  <a:gd name="T5" fmla="*/ 30 h 37"/>
                  <a:gd name="T6" fmla="*/ 504 w 1097"/>
                  <a:gd name="T7" fmla="*/ 17 h 37"/>
                  <a:gd name="T8" fmla="*/ 1097 w 1097"/>
                  <a:gd name="T9" fmla="*/ 37 h 37"/>
                </a:gdLst>
                <a:ahLst/>
                <a:cxnLst>
                  <a:cxn ang="0">
                    <a:pos x="T0" y="T1"/>
                  </a:cxn>
                  <a:cxn ang="0">
                    <a:pos x="T2" y="T3"/>
                  </a:cxn>
                  <a:cxn ang="0">
                    <a:pos x="T4" y="T5"/>
                  </a:cxn>
                  <a:cxn ang="0">
                    <a:pos x="T6" y="T7"/>
                  </a:cxn>
                  <a:cxn ang="0">
                    <a:pos x="T8" y="T9"/>
                  </a:cxn>
                </a:cxnLst>
                <a:rect l="0" t="0" r="r" b="b"/>
                <a:pathLst>
                  <a:path w="1097" h="37">
                    <a:moveTo>
                      <a:pt x="1097" y="37"/>
                    </a:moveTo>
                    <a:cubicBezTo>
                      <a:pt x="1097" y="37"/>
                      <a:pt x="852" y="0"/>
                      <a:pt x="524" y="14"/>
                    </a:cubicBezTo>
                    <a:cubicBezTo>
                      <a:pt x="401" y="17"/>
                      <a:pt x="0" y="30"/>
                      <a:pt x="0" y="30"/>
                    </a:cubicBezTo>
                    <a:cubicBezTo>
                      <a:pt x="504" y="17"/>
                      <a:pt x="504" y="17"/>
                      <a:pt x="504" y="17"/>
                    </a:cubicBezTo>
                    <a:cubicBezTo>
                      <a:pt x="504" y="17"/>
                      <a:pt x="928" y="7"/>
                      <a:pt x="1097" y="3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5" name="Freeform 37"/>
              <p:cNvSpPr>
                <a:spLocks/>
              </p:cNvSpPr>
              <p:nvPr/>
            </p:nvSpPr>
            <p:spPr bwMode="auto">
              <a:xfrm>
                <a:off x="73" y="2739"/>
                <a:ext cx="3658" cy="119"/>
              </a:xfrm>
              <a:custGeom>
                <a:avLst/>
                <a:gdLst>
                  <a:gd name="T0" fmla="*/ 0 w 1547"/>
                  <a:gd name="T1" fmla="*/ 27 h 50"/>
                  <a:gd name="T2" fmla="*/ 514 w 1547"/>
                  <a:gd name="T3" fmla="*/ 23 h 50"/>
                  <a:gd name="T4" fmla="*/ 1484 w 1547"/>
                  <a:gd name="T5" fmla="*/ 40 h 50"/>
                  <a:gd name="T6" fmla="*/ 1547 w 1547"/>
                  <a:gd name="T7" fmla="*/ 50 h 50"/>
                  <a:gd name="T8" fmla="*/ 1069 w 1547"/>
                  <a:gd name="T9" fmla="*/ 25 h 50"/>
                  <a:gd name="T10" fmla="*/ 604 w 1547"/>
                  <a:gd name="T11" fmla="*/ 28 h 50"/>
                  <a:gd name="T12" fmla="*/ 0 w 1547"/>
                  <a:gd name="T13" fmla="*/ 27 h 50"/>
                </a:gdLst>
                <a:ahLst/>
                <a:cxnLst>
                  <a:cxn ang="0">
                    <a:pos x="T0" y="T1"/>
                  </a:cxn>
                  <a:cxn ang="0">
                    <a:pos x="T2" y="T3"/>
                  </a:cxn>
                  <a:cxn ang="0">
                    <a:pos x="T4" y="T5"/>
                  </a:cxn>
                  <a:cxn ang="0">
                    <a:pos x="T6" y="T7"/>
                  </a:cxn>
                  <a:cxn ang="0">
                    <a:pos x="T8" y="T9"/>
                  </a:cxn>
                  <a:cxn ang="0">
                    <a:pos x="T10" y="T11"/>
                  </a:cxn>
                  <a:cxn ang="0">
                    <a:pos x="T12" y="T13"/>
                  </a:cxn>
                </a:cxnLst>
                <a:rect l="0" t="0" r="r" b="b"/>
                <a:pathLst>
                  <a:path w="1547" h="50">
                    <a:moveTo>
                      <a:pt x="0" y="27"/>
                    </a:moveTo>
                    <a:cubicBezTo>
                      <a:pt x="0" y="27"/>
                      <a:pt x="306" y="31"/>
                      <a:pt x="514" y="23"/>
                    </a:cubicBezTo>
                    <a:cubicBezTo>
                      <a:pt x="722" y="19"/>
                      <a:pt x="1088" y="0"/>
                      <a:pt x="1484" y="40"/>
                    </a:cubicBezTo>
                    <a:cubicBezTo>
                      <a:pt x="1547" y="50"/>
                      <a:pt x="1547" y="50"/>
                      <a:pt x="1547" y="50"/>
                    </a:cubicBezTo>
                    <a:cubicBezTo>
                      <a:pt x="1547" y="50"/>
                      <a:pt x="1416" y="26"/>
                      <a:pt x="1069" y="25"/>
                    </a:cubicBezTo>
                    <a:cubicBezTo>
                      <a:pt x="604" y="28"/>
                      <a:pt x="604" y="28"/>
                      <a:pt x="604" y="28"/>
                    </a:cubicBezTo>
                    <a:cubicBezTo>
                      <a:pt x="604" y="28"/>
                      <a:pt x="30" y="35"/>
                      <a:pt x="0" y="27"/>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6" name="Freeform 38"/>
              <p:cNvSpPr>
                <a:spLocks/>
              </p:cNvSpPr>
              <p:nvPr/>
            </p:nvSpPr>
            <p:spPr bwMode="auto">
              <a:xfrm>
                <a:off x="3968" y="2623"/>
                <a:ext cx="3369" cy="175"/>
              </a:xfrm>
              <a:custGeom>
                <a:avLst/>
                <a:gdLst>
                  <a:gd name="T0" fmla="*/ 0 w 1425"/>
                  <a:gd name="T1" fmla="*/ 74 h 74"/>
                  <a:gd name="T2" fmla="*/ 751 w 1425"/>
                  <a:gd name="T3" fmla="*/ 20 h 74"/>
                  <a:gd name="T4" fmla="*/ 1425 w 1425"/>
                  <a:gd name="T5" fmla="*/ 55 h 74"/>
                  <a:gd name="T6" fmla="*/ 664 w 1425"/>
                  <a:gd name="T7" fmla="*/ 27 h 74"/>
                  <a:gd name="T8" fmla="*/ 0 w 1425"/>
                  <a:gd name="T9" fmla="*/ 74 h 74"/>
                </a:gdLst>
                <a:ahLst/>
                <a:cxnLst>
                  <a:cxn ang="0">
                    <a:pos x="T0" y="T1"/>
                  </a:cxn>
                  <a:cxn ang="0">
                    <a:pos x="T2" y="T3"/>
                  </a:cxn>
                  <a:cxn ang="0">
                    <a:pos x="T4" y="T5"/>
                  </a:cxn>
                  <a:cxn ang="0">
                    <a:pos x="T6" y="T7"/>
                  </a:cxn>
                  <a:cxn ang="0">
                    <a:pos x="T8" y="T9"/>
                  </a:cxn>
                </a:cxnLst>
                <a:rect l="0" t="0" r="r" b="b"/>
                <a:pathLst>
                  <a:path w="1425" h="74">
                    <a:moveTo>
                      <a:pt x="0" y="74"/>
                    </a:moveTo>
                    <a:cubicBezTo>
                      <a:pt x="0" y="74"/>
                      <a:pt x="266" y="0"/>
                      <a:pt x="751" y="20"/>
                    </a:cubicBezTo>
                    <a:cubicBezTo>
                      <a:pt x="1084" y="35"/>
                      <a:pt x="1425" y="55"/>
                      <a:pt x="1425" y="55"/>
                    </a:cubicBezTo>
                    <a:cubicBezTo>
                      <a:pt x="1425" y="55"/>
                      <a:pt x="808" y="27"/>
                      <a:pt x="664" y="27"/>
                    </a:cubicBezTo>
                    <a:cubicBezTo>
                      <a:pt x="517" y="27"/>
                      <a:pt x="294" y="19"/>
                      <a:pt x="0" y="74"/>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7" name="Freeform 39"/>
              <p:cNvSpPr>
                <a:spLocks/>
              </p:cNvSpPr>
              <p:nvPr/>
            </p:nvSpPr>
            <p:spPr bwMode="auto">
              <a:xfrm>
                <a:off x="4095" y="2687"/>
                <a:ext cx="3245" cy="92"/>
              </a:xfrm>
              <a:custGeom>
                <a:avLst/>
                <a:gdLst>
                  <a:gd name="T0" fmla="*/ 0 w 1372"/>
                  <a:gd name="T1" fmla="*/ 39 h 39"/>
                  <a:gd name="T2" fmla="*/ 448 w 1372"/>
                  <a:gd name="T3" fmla="*/ 10 h 39"/>
                  <a:gd name="T4" fmla="*/ 1087 w 1372"/>
                  <a:gd name="T5" fmla="*/ 24 h 39"/>
                  <a:gd name="T6" fmla="*/ 1306 w 1372"/>
                  <a:gd name="T7" fmla="*/ 30 h 39"/>
                  <a:gd name="T8" fmla="*/ 1372 w 1372"/>
                  <a:gd name="T9" fmla="*/ 31 h 39"/>
                  <a:gd name="T10" fmla="*/ 719 w 1372"/>
                  <a:gd name="T11" fmla="*/ 17 h 39"/>
                  <a:gd name="T12" fmla="*/ 0 w 137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372" h="39">
                    <a:moveTo>
                      <a:pt x="0" y="39"/>
                    </a:moveTo>
                    <a:cubicBezTo>
                      <a:pt x="0" y="39"/>
                      <a:pt x="214" y="8"/>
                      <a:pt x="448" y="10"/>
                    </a:cubicBezTo>
                    <a:cubicBezTo>
                      <a:pt x="688" y="11"/>
                      <a:pt x="1087" y="24"/>
                      <a:pt x="1087" y="24"/>
                    </a:cubicBezTo>
                    <a:cubicBezTo>
                      <a:pt x="1306" y="30"/>
                      <a:pt x="1306" y="30"/>
                      <a:pt x="1306" y="30"/>
                    </a:cubicBezTo>
                    <a:cubicBezTo>
                      <a:pt x="1372" y="31"/>
                      <a:pt x="1372" y="31"/>
                      <a:pt x="1372" y="31"/>
                    </a:cubicBezTo>
                    <a:cubicBezTo>
                      <a:pt x="719" y="17"/>
                      <a:pt x="719" y="17"/>
                      <a:pt x="719" y="17"/>
                    </a:cubicBezTo>
                    <a:cubicBezTo>
                      <a:pt x="719" y="17"/>
                      <a:pt x="365" y="0"/>
                      <a:pt x="0" y="39"/>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8" name="Freeform 40"/>
              <p:cNvSpPr>
                <a:spLocks/>
              </p:cNvSpPr>
              <p:nvPr/>
            </p:nvSpPr>
            <p:spPr bwMode="auto">
              <a:xfrm>
                <a:off x="4311" y="2730"/>
                <a:ext cx="2612" cy="38"/>
              </a:xfrm>
              <a:custGeom>
                <a:avLst/>
                <a:gdLst>
                  <a:gd name="T0" fmla="*/ 0 w 1105"/>
                  <a:gd name="T1" fmla="*/ 16 h 16"/>
                  <a:gd name="T2" fmla="*/ 392 w 1105"/>
                  <a:gd name="T3" fmla="*/ 2 h 16"/>
                  <a:gd name="T4" fmla="*/ 1105 w 1105"/>
                  <a:gd name="T5" fmla="*/ 13 h 16"/>
                  <a:gd name="T6" fmla="*/ 372 w 1105"/>
                  <a:gd name="T7" fmla="*/ 7 h 16"/>
                  <a:gd name="T8" fmla="*/ 0 w 1105"/>
                  <a:gd name="T9" fmla="*/ 16 h 16"/>
                </a:gdLst>
                <a:ahLst/>
                <a:cxnLst>
                  <a:cxn ang="0">
                    <a:pos x="T0" y="T1"/>
                  </a:cxn>
                  <a:cxn ang="0">
                    <a:pos x="T2" y="T3"/>
                  </a:cxn>
                  <a:cxn ang="0">
                    <a:pos x="T4" y="T5"/>
                  </a:cxn>
                  <a:cxn ang="0">
                    <a:pos x="T6" y="T7"/>
                  </a:cxn>
                  <a:cxn ang="0">
                    <a:pos x="T8" y="T9"/>
                  </a:cxn>
                </a:cxnLst>
                <a:rect l="0" t="0" r="r" b="b"/>
                <a:pathLst>
                  <a:path w="1105" h="16">
                    <a:moveTo>
                      <a:pt x="0" y="16"/>
                    </a:moveTo>
                    <a:cubicBezTo>
                      <a:pt x="0" y="16"/>
                      <a:pt x="207" y="0"/>
                      <a:pt x="392" y="2"/>
                    </a:cubicBezTo>
                    <a:cubicBezTo>
                      <a:pt x="577" y="3"/>
                      <a:pt x="1105" y="13"/>
                      <a:pt x="1105" y="13"/>
                    </a:cubicBezTo>
                    <a:cubicBezTo>
                      <a:pt x="372" y="7"/>
                      <a:pt x="372" y="7"/>
                      <a:pt x="372" y="7"/>
                    </a:cubicBezTo>
                    <a:cubicBezTo>
                      <a:pt x="372" y="7"/>
                      <a:pt x="48" y="9"/>
                      <a:pt x="0" y="16"/>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19" name="Freeform 41"/>
              <p:cNvSpPr>
                <a:spLocks/>
              </p:cNvSpPr>
              <p:nvPr/>
            </p:nvSpPr>
            <p:spPr bwMode="auto">
              <a:xfrm>
                <a:off x="4006" y="2777"/>
                <a:ext cx="2991" cy="85"/>
              </a:xfrm>
              <a:custGeom>
                <a:avLst/>
                <a:gdLst>
                  <a:gd name="T0" fmla="*/ 0 w 1265"/>
                  <a:gd name="T1" fmla="*/ 36 h 36"/>
                  <a:gd name="T2" fmla="*/ 1265 w 1265"/>
                  <a:gd name="T3" fmla="*/ 22 h 36"/>
                  <a:gd name="T4" fmla="*/ 912 w 1265"/>
                  <a:gd name="T5" fmla="*/ 25 h 36"/>
                  <a:gd name="T6" fmla="*/ 315 w 1265"/>
                  <a:gd name="T7" fmla="*/ 28 h 36"/>
                  <a:gd name="T8" fmla="*/ 0 w 1265"/>
                  <a:gd name="T9" fmla="*/ 36 h 36"/>
                </a:gdLst>
                <a:ahLst/>
                <a:cxnLst>
                  <a:cxn ang="0">
                    <a:pos x="T0" y="T1"/>
                  </a:cxn>
                  <a:cxn ang="0">
                    <a:pos x="T2" y="T3"/>
                  </a:cxn>
                  <a:cxn ang="0">
                    <a:pos x="T4" y="T5"/>
                  </a:cxn>
                  <a:cxn ang="0">
                    <a:pos x="T6" y="T7"/>
                  </a:cxn>
                  <a:cxn ang="0">
                    <a:pos x="T8" y="T9"/>
                  </a:cxn>
                </a:cxnLst>
                <a:rect l="0" t="0" r="r" b="b"/>
                <a:pathLst>
                  <a:path w="1265" h="36">
                    <a:moveTo>
                      <a:pt x="0" y="36"/>
                    </a:moveTo>
                    <a:cubicBezTo>
                      <a:pt x="0" y="36"/>
                      <a:pt x="445" y="0"/>
                      <a:pt x="1265" y="22"/>
                    </a:cubicBezTo>
                    <a:cubicBezTo>
                      <a:pt x="912" y="25"/>
                      <a:pt x="912" y="25"/>
                      <a:pt x="912" y="25"/>
                    </a:cubicBezTo>
                    <a:cubicBezTo>
                      <a:pt x="315" y="28"/>
                      <a:pt x="315" y="28"/>
                      <a:pt x="315" y="28"/>
                    </a:cubicBezTo>
                    <a:lnTo>
                      <a:pt x="0" y="36"/>
                    </a:ln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20" name="Freeform 42"/>
              <p:cNvSpPr>
                <a:spLocks/>
              </p:cNvSpPr>
              <p:nvPr/>
            </p:nvSpPr>
            <p:spPr bwMode="auto">
              <a:xfrm>
                <a:off x="3866" y="1770"/>
                <a:ext cx="3360" cy="1038"/>
              </a:xfrm>
              <a:custGeom>
                <a:avLst/>
                <a:gdLst>
                  <a:gd name="T0" fmla="*/ 0 w 1421"/>
                  <a:gd name="T1" fmla="*/ 437 h 438"/>
                  <a:gd name="T2" fmla="*/ 8 w 1421"/>
                  <a:gd name="T3" fmla="*/ 431 h 438"/>
                  <a:gd name="T4" fmla="*/ 11 w 1421"/>
                  <a:gd name="T5" fmla="*/ 429 h 438"/>
                  <a:gd name="T6" fmla="*/ 28 w 1421"/>
                  <a:gd name="T7" fmla="*/ 416 h 438"/>
                  <a:gd name="T8" fmla="*/ 66 w 1421"/>
                  <a:gd name="T9" fmla="*/ 383 h 438"/>
                  <a:gd name="T10" fmla="*/ 95 w 1421"/>
                  <a:gd name="T11" fmla="*/ 360 h 438"/>
                  <a:gd name="T12" fmla="*/ 355 w 1421"/>
                  <a:gd name="T13" fmla="*/ 220 h 438"/>
                  <a:gd name="T14" fmla="*/ 913 w 1421"/>
                  <a:gd name="T15" fmla="*/ 66 h 438"/>
                  <a:gd name="T16" fmla="*/ 1377 w 1421"/>
                  <a:gd name="T17" fmla="*/ 0 h 438"/>
                  <a:gd name="T18" fmla="*/ 1421 w 1421"/>
                  <a:gd name="T19" fmla="*/ 52 h 438"/>
                  <a:gd name="T20" fmla="*/ 1 w 1421"/>
                  <a:gd name="T21" fmla="*/ 43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1" h="438">
                    <a:moveTo>
                      <a:pt x="0" y="437"/>
                    </a:moveTo>
                    <a:cubicBezTo>
                      <a:pt x="0" y="438"/>
                      <a:pt x="5" y="433"/>
                      <a:pt x="8" y="431"/>
                    </a:cubicBezTo>
                    <a:cubicBezTo>
                      <a:pt x="11" y="429"/>
                      <a:pt x="11" y="429"/>
                      <a:pt x="11" y="429"/>
                    </a:cubicBezTo>
                    <a:cubicBezTo>
                      <a:pt x="23" y="420"/>
                      <a:pt x="28" y="416"/>
                      <a:pt x="28" y="416"/>
                    </a:cubicBezTo>
                    <a:cubicBezTo>
                      <a:pt x="66" y="383"/>
                      <a:pt x="66" y="383"/>
                      <a:pt x="66" y="383"/>
                    </a:cubicBezTo>
                    <a:cubicBezTo>
                      <a:pt x="95" y="360"/>
                      <a:pt x="95" y="360"/>
                      <a:pt x="95" y="360"/>
                    </a:cubicBezTo>
                    <a:cubicBezTo>
                      <a:pt x="179" y="296"/>
                      <a:pt x="299" y="243"/>
                      <a:pt x="355" y="220"/>
                    </a:cubicBezTo>
                    <a:cubicBezTo>
                      <a:pt x="536" y="149"/>
                      <a:pt x="689" y="114"/>
                      <a:pt x="913" y="66"/>
                    </a:cubicBezTo>
                    <a:cubicBezTo>
                      <a:pt x="1137" y="18"/>
                      <a:pt x="1377" y="0"/>
                      <a:pt x="1377" y="0"/>
                    </a:cubicBezTo>
                    <a:cubicBezTo>
                      <a:pt x="1421" y="52"/>
                      <a:pt x="1421" y="52"/>
                      <a:pt x="1421" y="52"/>
                    </a:cubicBezTo>
                    <a:cubicBezTo>
                      <a:pt x="1421" y="52"/>
                      <a:pt x="502" y="55"/>
                      <a:pt x="1" y="437"/>
                    </a:cubicBezTo>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21" name="Freeform 43"/>
              <p:cNvSpPr>
                <a:spLocks/>
              </p:cNvSpPr>
              <p:nvPr/>
            </p:nvSpPr>
            <p:spPr bwMode="auto">
              <a:xfrm>
                <a:off x="513" y="1737"/>
                <a:ext cx="3353" cy="1068"/>
              </a:xfrm>
              <a:custGeom>
                <a:avLst/>
                <a:gdLst>
                  <a:gd name="T0" fmla="*/ 42 w 1418"/>
                  <a:gd name="T1" fmla="*/ 0 h 451"/>
                  <a:gd name="T2" fmla="*/ 0 w 1418"/>
                  <a:gd name="T3" fmla="*/ 57 h 451"/>
                  <a:gd name="T4" fmla="*/ 1418 w 1418"/>
                  <a:gd name="T5" fmla="*/ 451 h 451"/>
                  <a:gd name="T6" fmla="*/ 42 w 1418"/>
                  <a:gd name="T7" fmla="*/ 0 h 451"/>
                </a:gdLst>
                <a:ahLst/>
                <a:cxnLst>
                  <a:cxn ang="0">
                    <a:pos x="T0" y="T1"/>
                  </a:cxn>
                  <a:cxn ang="0">
                    <a:pos x="T2" y="T3"/>
                  </a:cxn>
                  <a:cxn ang="0">
                    <a:pos x="T4" y="T5"/>
                  </a:cxn>
                  <a:cxn ang="0">
                    <a:pos x="T6" y="T7"/>
                  </a:cxn>
                </a:cxnLst>
                <a:rect l="0" t="0" r="r" b="b"/>
                <a:pathLst>
                  <a:path w="1418" h="451">
                    <a:moveTo>
                      <a:pt x="42" y="0"/>
                    </a:moveTo>
                    <a:cubicBezTo>
                      <a:pt x="0" y="57"/>
                      <a:pt x="0" y="57"/>
                      <a:pt x="0" y="57"/>
                    </a:cubicBezTo>
                    <a:cubicBezTo>
                      <a:pt x="0" y="57"/>
                      <a:pt x="930" y="155"/>
                      <a:pt x="1418" y="451"/>
                    </a:cubicBezTo>
                    <a:cubicBezTo>
                      <a:pt x="1375" y="410"/>
                      <a:pt x="1156" y="166"/>
                      <a:pt x="42"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22" name="Freeform 44"/>
              <p:cNvSpPr>
                <a:spLocks/>
              </p:cNvSpPr>
              <p:nvPr/>
            </p:nvSpPr>
            <p:spPr bwMode="auto">
              <a:xfrm>
                <a:off x="553" y="982"/>
                <a:ext cx="3323" cy="1823"/>
              </a:xfrm>
              <a:custGeom>
                <a:avLst/>
                <a:gdLst>
                  <a:gd name="T0" fmla="*/ 1335 w 1405"/>
                  <a:gd name="T1" fmla="*/ 454 h 770"/>
                  <a:gd name="T2" fmla="*/ 180 w 1405"/>
                  <a:gd name="T3" fmla="*/ 0 h 770"/>
                  <a:gd name="T4" fmla="*/ 136 w 1405"/>
                  <a:gd name="T5" fmla="*/ 86 h 770"/>
                  <a:gd name="T6" fmla="*/ 0 w 1405"/>
                  <a:gd name="T7" fmla="*/ 317 h 770"/>
                  <a:gd name="T8" fmla="*/ 526 w 1405"/>
                  <a:gd name="T9" fmla="*/ 423 h 770"/>
                  <a:gd name="T10" fmla="*/ 1094 w 1405"/>
                  <a:gd name="T11" fmla="*/ 588 h 770"/>
                  <a:gd name="T12" fmla="*/ 1402 w 1405"/>
                  <a:gd name="T13" fmla="*/ 770 h 770"/>
                  <a:gd name="T14" fmla="*/ 1335 w 1405"/>
                  <a:gd name="T15" fmla="*/ 454 h 7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05" h="770">
                    <a:moveTo>
                      <a:pt x="1335" y="454"/>
                    </a:moveTo>
                    <a:cubicBezTo>
                      <a:pt x="1105" y="16"/>
                      <a:pt x="180" y="0"/>
                      <a:pt x="180" y="0"/>
                    </a:cubicBezTo>
                    <a:cubicBezTo>
                      <a:pt x="136" y="86"/>
                      <a:pt x="136" y="86"/>
                      <a:pt x="136" y="86"/>
                    </a:cubicBezTo>
                    <a:cubicBezTo>
                      <a:pt x="0" y="317"/>
                      <a:pt x="0" y="317"/>
                      <a:pt x="0" y="317"/>
                    </a:cubicBezTo>
                    <a:cubicBezTo>
                      <a:pt x="0" y="317"/>
                      <a:pt x="442" y="405"/>
                      <a:pt x="526" y="423"/>
                    </a:cubicBezTo>
                    <a:cubicBezTo>
                      <a:pt x="585" y="436"/>
                      <a:pt x="857" y="493"/>
                      <a:pt x="1094" y="588"/>
                    </a:cubicBezTo>
                    <a:cubicBezTo>
                      <a:pt x="1318" y="693"/>
                      <a:pt x="1402" y="770"/>
                      <a:pt x="1402" y="770"/>
                    </a:cubicBezTo>
                    <a:cubicBezTo>
                      <a:pt x="1402" y="770"/>
                      <a:pt x="1405" y="744"/>
                      <a:pt x="1335" y="454"/>
                    </a:cubicBezTo>
                    <a:close/>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sp>
            <p:nvSpPr>
              <p:cNvPr id="23" name="Freeform 45"/>
              <p:cNvSpPr>
                <a:spLocks/>
              </p:cNvSpPr>
              <p:nvPr/>
            </p:nvSpPr>
            <p:spPr bwMode="auto">
              <a:xfrm>
                <a:off x="3696" y="1043"/>
                <a:ext cx="3516" cy="1765"/>
              </a:xfrm>
              <a:custGeom>
                <a:avLst/>
                <a:gdLst>
                  <a:gd name="T0" fmla="*/ 1480 w 1487"/>
                  <a:gd name="T1" fmla="*/ 309 h 745"/>
                  <a:gd name="T2" fmla="*/ 1486 w 1487"/>
                  <a:gd name="T3" fmla="*/ 302 h 745"/>
                  <a:gd name="T4" fmla="*/ 1464 w 1487"/>
                  <a:gd name="T5" fmla="*/ 277 h 745"/>
                  <a:gd name="T6" fmla="*/ 1466 w 1487"/>
                  <a:gd name="T7" fmla="*/ 277 h 745"/>
                  <a:gd name="T8" fmla="*/ 1448 w 1487"/>
                  <a:gd name="T9" fmla="*/ 263 h 745"/>
                  <a:gd name="T10" fmla="*/ 1403 w 1487"/>
                  <a:gd name="T11" fmla="*/ 225 h 745"/>
                  <a:gd name="T12" fmla="*/ 1402 w 1487"/>
                  <a:gd name="T13" fmla="*/ 226 h 745"/>
                  <a:gd name="T14" fmla="*/ 1117 w 1487"/>
                  <a:gd name="T15" fmla="*/ 0 h 745"/>
                  <a:gd name="T16" fmla="*/ 0 w 1487"/>
                  <a:gd name="T17" fmla="*/ 417 h 745"/>
                  <a:gd name="T18" fmla="*/ 72 w 1487"/>
                  <a:gd name="T19" fmla="*/ 744 h 745"/>
                  <a:gd name="T20" fmla="*/ 80 w 1487"/>
                  <a:gd name="T21" fmla="*/ 738 h 745"/>
                  <a:gd name="T22" fmla="*/ 83 w 1487"/>
                  <a:gd name="T23" fmla="*/ 736 h 745"/>
                  <a:gd name="T24" fmla="*/ 100 w 1487"/>
                  <a:gd name="T25" fmla="*/ 723 h 745"/>
                  <a:gd name="T26" fmla="*/ 138 w 1487"/>
                  <a:gd name="T27" fmla="*/ 690 h 745"/>
                  <a:gd name="T28" fmla="*/ 167 w 1487"/>
                  <a:gd name="T29" fmla="*/ 667 h 745"/>
                  <a:gd name="T30" fmla="*/ 427 w 1487"/>
                  <a:gd name="T31" fmla="*/ 527 h 745"/>
                  <a:gd name="T32" fmla="*/ 985 w 1487"/>
                  <a:gd name="T33" fmla="*/ 373 h 745"/>
                  <a:gd name="T34" fmla="*/ 1480 w 1487"/>
                  <a:gd name="T35" fmla="*/ 309 h 7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87" h="745">
                    <a:moveTo>
                      <a:pt x="1480" y="309"/>
                    </a:moveTo>
                    <a:cubicBezTo>
                      <a:pt x="1485" y="309"/>
                      <a:pt x="1487" y="307"/>
                      <a:pt x="1486" y="302"/>
                    </a:cubicBezTo>
                    <a:cubicBezTo>
                      <a:pt x="1482" y="295"/>
                      <a:pt x="1473" y="287"/>
                      <a:pt x="1464" y="277"/>
                    </a:cubicBezTo>
                    <a:cubicBezTo>
                      <a:pt x="1465" y="277"/>
                      <a:pt x="1466" y="277"/>
                      <a:pt x="1466" y="277"/>
                    </a:cubicBezTo>
                    <a:cubicBezTo>
                      <a:pt x="1466" y="277"/>
                      <a:pt x="1466" y="277"/>
                      <a:pt x="1448" y="263"/>
                    </a:cubicBezTo>
                    <a:cubicBezTo>
                      <a:pt x="1426" y="243"/>
                      <a:pt x="1403" y="225"/>
                      <a:pt x="1403" y="225"/>
                    </a:cubicBezTo>
                    <a:cubicBezTo>
                      <a:pt x="1403" y="225"/>
                      <a:pt x="1403" y="225"/>
                      <a:pt x="1402" y="226"/>
                    </a:cubicBezTo>
                    <a:cubicBezTo>
                      <a:pt x="1356" y="188"/>
                      <a:pt x="1253" y="110"/>
                      <a:pt x="1117" y="0"/>
                    </a:cubicBezTo>
                    <a:cubicBezTo>
                      <a:pt x="73" y="22"/>
                      <a:pt x="0" y="417"/>
                      <a:pt x="0" y="417"/>
                    </a:cubicBezTo>
                    <a:cubicBezTo>
                      <a:pt x="0" y="417"/>
                      <a:pt x="7" y="422"/>
                      <a:pt x="72" y="744"/>
                    </a:cubicBezTo>
                    <a:cubicBezTo>
                      <a:pt x="72" y="745"/>
                      <a:pt x="77" y="740"/>
                      <a:pt x="80" y="738"/>
                    </a:cubicBezTo>
                    <a:cubicBezTo>
                      <a:pt x="83" y="736"/>
                      <a:pt x="83" y="736"/>
                      <a:pt x="83" y="736"/>
                    </a:cubicBezTo>
                    <a:cubicBezTo>
                      <a:pt x="95" y="727"/>
                      <a:pt x="100" y="723"/>
                      <a:pt x="100" y="723"/>
                    </a:cubicBezTo>
                    <a:cubicBezTo>
                      <a:pt x="138" y="690"/>
                      <a:pt x="138" y="690"/>
                      <a:pt x="138" y="690"/>
                    </a:cubicBezTo>
                    <a:cubicBezTo>
                      <a:pt x="167" y="667"/>
                      <a:pt x="167" y="667"/>
                      <a:pt x="167" y="667"/>
                    </a:cubicBezTo>
                    <a:cubicBezTo>
                      <a:pt x="251" y="603"/>
                      <a:pt x="371" y="550"/>
                      <a:pt x="427" y="527"/>
                    </a:cubicBezTo>
                    <a:cubicBezTo>
                      <a:pt x="608" y="456"/>
                      <a:pt x="761" y="421"/>
                      <a:pt x="985" y="373"/>
                    </a:cubicBezTo>
                    <a:cubicBezTo>
                      <a:pt x="1209" y="325"/>
                      <a:pt x="1480" y="309"/>
                      <a:pt x="1480" y="309"/>
                    </a:cubicBezTo>
                  </a:path>
                </a:pathLst>
              </a:custGeom>
              <a:solidFill>
                <a:srgbClr val="FBFB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a:ea typeface="微软雅黑" panose="020B0503020204020204" pitchFamily="34" charset="-122"/>
                  <a:cs typeface="+mn-cs"/>
                </a:endParaRPr>
              </a:p>
            </p:txBody>
          </p:sp>
        </p:grpSp>
      </p:grpSp>
      <p:grpSp>
        <p:nvGrpSpPr>
          <p:cNvPr id="367" name="Group 3"/>
          <p:cNvGrpSpPr/>
          <p:nvPr/>
        </p:nvGrpSpPr>
        <p:grpSpPr>
          <a:xfrm rot="10800000">
            <a:off x="2194821" y="-198086"/>
            <a:ext cx="412706" cy="1820482"/>
            <a:chOff x="4980416" y="5037518"/>
            <a:chExt cx="412706" cy="1820482"/>
          </a:xfrm>
        </p:grpSpPr>
        <p:sp>
          <p:nvSpPr>
            <p:cNvPr id="3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79" name="Group 4"/>
          <p:cNvGrpSpPr/>
          <p:nvPr/>
        </p:nvGrpSpPr>
        <p:grpSpPr>
          <a:xfrm rot="10800000">
            <a:off x="1672375" y="-198086"/>
            <a:ext cx="412706" cy="2155512"/>
            <a:chOff x="5502862" y="5355294"/>
            <a:chExt cx="412706" cy="1502706"/>
          </a:xfrm>
        </p:grpSpPr>
        <p:sp>
          <p:nvSpPr>
            <p:cNvPr id="380"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9"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91" name="Group 7"/>
          <p:cNvGrpSpPr/>
          <p:nvPr/>
        </p:nvGrpSpPr>
        <p:grpSpPr>
          <a:xfrm rot="10800000">
            <a:off x="220837" y="-198086"/>
            <a:ext cx="407320" cy="1502706"/>
            <a:chOff x="6959786" y="5355294"/>
            <a:chExt cx="407320" cy="1502706"/>
          </a:xfrm>
        </p:grpSpPr>
        <p:sp>
          <p:nvSpPr>
            <p:cNvPr id="39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03" name="Group 5"/>
          <p:cNvGrpSpPr/>
          <p:nvPr/>
        </p:nvGrpSpPr>
        <p:grpSpPr>
          <a:xfrm rot="10800000">
            <a:off x="1176187" y="-195393"/>
            <a:ext cx="403952" cy="2588666"/>
            <a:chOff x="6007804" y="4266641"/>
            <a:chExt cx="403952" cy="2588666"/>
          </a:xfrm>
        </p:grpSpPr>
        <p:sp>
          <p:nvSpPr>
            <p:cNvPr id="404"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5"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6"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7"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8"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9"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0"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1"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2"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3"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4"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15" name="Group 6"/>
          <p:cNvGrpSpPr/>
          <p:nvPr/>
        </p:nvGrpSpPr>
        <p:grpSpPr>
          <a:xfrm rot="10800000">
            <a:off x="698175" y="-195393"/>
            <a:ext cx="409339" cy="3142082"/>
            <a:chOff x="6480429" y="3713225"/>
            <a:chExt cx="409339" cy="3142082"/>
          </a:xfrm>
        </p:grpSpPr>
        <p:sp>
          <p:nvSpPr>
            <p:cNvPr id="416"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7"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8"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9"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0"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1"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2"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3"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4"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5"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6"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29" name="Group 3"/>
          <p:cNvGrpSpPr/>
          <p:nvPr/>
        </p:nvGrpSpPr>
        <p:grpSpPr>
          <a:xfrm rot="10800000">
            <a:off x="4492137" y="-207511"/>
            <a:ext cx="412706" cy="1820482"/>
            <a:chOff x="4980416" y="5037518"/>
            <a:chExt cx="412706" cy="1820482"/>
          </a:xfrm>
        </p:grpSpPr>
        <p:sp>
          <p:nvSpPr>
            <p:cNvPr id="47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0" name="Group 4"/>
          <p:cNvGrpSpPr/>
          <p:nvPr/>
        </p:nvGrpSpPr>
        <p:grpSpPr>
          <a:xfrm rot="10800000">
            <a:off x="3904878" y="-198086"/>
            <a:ext cx="412706" cy="1502706"/>
            <a:chOff x="5502862" y="5355294"/>
            <a:chExt cx="412706" cy="1502706"/>
          </a:xfrm>
        </p:grpSpPr>
        <p:sp>
          <p:nvSpPr>
            <p:cNvPr id="46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1" name="Group 7"/>
          <p:cNvGrpSpPr/>
          <p:nvPr/>
        </p:nvGrpSpPr>
        <p:grpSpPr>
          <a:xfrm rot="10800000">
            <a:off x="2716594" y="-207437"/>
            <a:ext cx="407320" cy="2013200"/>
            <a:chOff x="6959786" y="5355294"/>
            <a:chExt cx="407320" cy="1502706"/>
          </a:xfrm>
        </p:grpSpPr>
        <p:sp>
          <p:nvSpPr>
            <p:cNvPr id="456"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7"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8"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9"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0"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1"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2"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3"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4"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5"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6"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2" name="Group 5"/>
          <p:cNvGrpSpPr/>
          <p:nvPr/>
        </p:nvGrpSpPr>
        <p:grpSpPr>
          <a:xfrm rot="10800000">
            <a:off x="3281126" y="-204744"/>
            <a:ext cx="403952" cy="2167807"/>
            <a:chOff x="6007804" y="4266641"/>
            <a:chExt cx="403952" cy="2588666"/>
          </a:xfrm>
        </p:grpSpPr>
        <p:sp>
          <p:nvSpPr>
            <p:cNvPr id="445"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6"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7"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8"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9"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0"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1"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2"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3"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4"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5"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3" name="Group 6"/>
          <p:cNvGrpSpPr/>
          <p:nvPr/>
        </p:nvGrpSpPr>
        <p:grpSpPr>
          <a:xfrm rot="10800000">
            <a:off x="11385624" y="-232268"/>
            <a:ext cx="409339" cy="3142082"/>
            <a:chOff x="6480429" y="3713225"/>
            <a:chExt cx="409339" cy="3142082"/>
          </a:xfrm>
        </p:grpSpPr>
        <p:sp>
          <p:nvSpPr>
            <p:cNvPr id="43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89" name="Group 5"/>
          <p:cNvGrpSpPr/>
          <p:nvPr/>
        </p:nvGrpSpPr>
        <p:grpSpPr>
          <a:xfrm rot="10800000">
            <a:off x="5037570" y="-204818"/>
            <a:ext cx="403952" cy="2167807"/>
            <a:chOff x="6007804" y="4266641"/>
            <a:chExt cx="403952" cy="2588666"/>
          </a:xfrm>
        </p:grpSpPr>
        <p:sp>
          <p:nvSpPr>
            <p:cNvPr id="49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01" name="Group 3"/>
          <p:cNvGrpSpPr/>
          <p:nvPr/>
        </p:nvGrpSpPr>
        <p:grpSpPr>
          <a:xfrm rot="10800000">
            <a:off x="8519907" y="-245273"/>
            <a:ext cx="412706" cy="1820482"/>
            <a:chOff x="4980416" y="5037518"/>
            <a:chExt cx="412706" cy="1820482"/>
          </a:xfrm>
        </p:grpSpPr>
        <p:sp>
          <p:nvSpPr>
            <p:cNvPr id="502"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3"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4"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5"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6"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7"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8"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9"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0"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1"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2"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13" name="Group 4"/>
          <p:cNvGrpSpPr/>
          <p:nvPr/>
        </p:nvGrpSpPr>
        <p:grpSpPr>
          <a:xfrm rot="10800000">
            <a:off x="7997461" y="-245273"/>
            <a:ext cx="412706" cy="2155512"/>
            <a:chOff x="5502862" y="5355294"/>
            <a:chExt cx="412706" cy="1502706"/>
          </a:xfrm>
        </p:grpSpPr>
        <p:sp>
          <p:nvSpPr>
            <p:cNvPr id="514"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5"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6"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7"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8"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9"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0"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1"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2"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3"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4"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25" name="Group 3"/>
          <p:cNvGrpSpPr/>
          <p:nvPr/>
        </p:nvGrpSpPr>
        <p:grpSpPr>
          <a:xfrm rot="10800000">
            <a:off x="10817223" y="-254699"/>
            <a:ext cx="412706" cy="2460133"/>
            <a:chOff x="4980416" y="5037518"/>
            <a:chExt cx="412706" cy="1820482"/>
          </a:xfrm>
        </p:grpSpPr>
        <p:sp>
          <p:nvSpPr>
            <p:cNvPr id="52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37" name="Group 4"/>
          <p:cNvGrpSpPr/>
          <p:nvPr/>
        </p:nvGrpSpPr>
        <p:grpSpPr>
          <a:xfrm rot="10800000">
            <a:off x="10229964" y="-245273"/>
            <a:ext cx="412706" cy="2631814"/>
            <a:chOff x="5502862" y="5355294"/>
            <a:chExt cx="412706" cy="1502706"/>
          </a:xfrm>
        </p:grpSpPr>
        <p:sp>
          <p:nvSpPr>
            <p:cNvPr id="53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49" name="Group 7"/>
          <p:cNvGrpSpPr/>
          <p:nvPr/>
        </p:nvGrpSpPr>
        <p:grpSpPr>
          <a:xfrm rot="10800000">
            <a:off x="9041680" y="-254624"/>
            <a:ext cx="407320" cy="2013200"/>
            <a:chOff x="6959786" y="5355294"/>
            <a:chExt cx="407320" cy="1502706"/>
          </a:xfrm>
        </p:grpSpPr>
        <p:sp>
          <p:nvSpPr>
            <p:cNvPr id="55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61" name="Group 5"/>
          <p:cNvGrpSpPr/>
          <p:nvPr/>
        </p:nvGrpSpPr>
        <p:grpSpPr>
          <a:xfrm rot="10800000">
            <a:off x="9606212" y="-251932"/>
            <a:ext cx="403952" cy="2106477"/>
            <a:chOff x="6007804" y="4266641"/>
            <a:chExt cx="403952" cy="2588666"/>
          </a:xfrm>
        </p:grpSpPr>
        <p:sp>
          <p:nvSpPr>
            <p:cNvPr id="562"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3"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4"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5"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6"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7"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8"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9"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0"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1"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2"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73" name="Group 6"/>
          <p:cNvGrpSpPr/>
          <p:nvPr/>
        </p:nvGrpSpPr>
        <p:grpSpPr>
          <a:xfrm rot="10800000">
            <a:off x="7382406" y="-225683"/>
            <a:ext cx="409339" cy="2412631"/>
            <a:chOff x="6480429" y="3713225"/>
            <a:chExt cx="409339" cy="3142082"/>
          </a:xfrm>
        </p:grpSpPr>
        <p:sp>
          <p:nvSpPr>
            <p:cNvPr id="57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85" name="Group 4"/>
          <p:cNvGrpSpPr/>
          <p:nvPr/>
        </p:nvGrpSpPr>
        <p:grpSpPr>
          <a:xfrm rot="10800000">
            <a:off x="6779496" y="-218284"/>
            <a:ext cx="412706" cy="1502706"/>
            <a:chOff x="5502862" y="5355294"/>
            <a:chExt cx="412706" cy="1502706"/>
          </a:xfrm>
        </p:grpSpPr>
        <p:sp>
          <p:nvSpPr>
            <p:cNvPr id="58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97" name="Group 7"/>
          <p:cNvGrpSpPr/>
          <p:nvPr/>
        </p:nvGrpSpPr>
        <p:grpSpPr>
          <a:xfrm rot="10800000">
            <a:off x="5599818" y="-228050"/>
            <a:ext cx="407320" cy="2013200"/>
            <a:chOff x="6959786" y="5355294"/>
            <a:chExt cx="407320" cy="1502706"/>
          </a:xfrm>
        </p:grpSpPr>
        <p:sp>
          <p:nvSpPr>
            <p:cNvPr id="59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609" name="Group 5"/>
          <p:cNvGrpSpPr/>
          <p:nvPr/>
        </p:nvGrpSpPr>
        <p:grpSpPr>
          <a:xfrm rot="10800000">
            <a:off x="6164350" y="-225357"/>
            <a:ext cx="403952" cy="2167807"/>
            <a:chOff x="6007804" y="4266641"/>
            <a:chExt cx="403952" cy="2588666"/>
          </a:xfrm>
        </p:grpSpPr>
        <p:sp>
          <p:nvSpPr>
            <p:cNvPr id="61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2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622" name="文本框 621"/>
          <p:cNvSpPr txBox="1"/>
          <p:nvPr/>
        </p:nvSpPr>
        <p:spPr>
          <a:xfrm>
            <a:off x="2919627" y="2997668"/>
            <a:ext cx="5262979" cy="1107996"/>
          </a:xfrm>
          <a:prstGeom prst="rect">
            <a:avLst/>
          </a:prstGeom>
          <a:noFill/>
        </p:spPr>
        <p:txBody>
          <a:bodyPr wrap="none" rtlCol="0">
            <a:spAutoFit/>
          </a:bodyPr>
          <a:lstStyle/>
          <a:p>
            <a:r>
              <a:rPr lang="zh-CN" altLang="en-US" sz="6600" b="1" dirty="0">
                <a:solidFill>
                  <a:srgbClr val="B81B41"/>
                </a:solidFill>
                <a:latin typeface="微软雅黑" panose="020B0503020204020204" pitchFamily="34" charset="-122"/>
                <a:ea typeface="微软雅黑" panose="020B0503020204020204" pitchFamily="34" charset="-122"/>
              </a:rPr>
              <a:t>幼儿</a:t>
            </a:r>
            <a:r>
              <a:rPr lang="zh-CN" altLang="en-US" sz="6600" b="1" dirty="0" smtClean="0">
                <a:solidFill>
                  <a:schemeClr val="accent6">
                    <a:lumMod val="75000"/>
                  </a:schemeClr>
                </a:solidFill>
                <a:latin typeface="微软雅黑" panose="020B0503020204020204" pitchFamily="34" charset="-122"/>
                <a:ea typeface="微软雅黑" panose="020B0503020204020204" pitchFamily="34" charset="-122"/>
              </a:rPr>
              <a:t>成长</a:t>
            </a:r>
            <a:r>
              <a:rPr lang="zh-CN" altLang="en-US" sz="6600" b="1" dirty="0" smtClean="0">
                <a:solidFill>
                  <a:srgbClr val="002060"/>
                </a:solidFill>
                <a:latin typeface="微软雅黑" panose="020B0503020204020204" pitchFamily="34" charset="-122"/>
                <a:ea typeface="微软雅黑" panose="020B0503020204020204" pitchFamily="34" charset="-122"/>
              </a:rPr>
              <a:t>教育</a:t>
            </a:r>
            <a:endParaRPr lang="zh-CN" altLang="en-US" sz="6600" b="1" dirty="0">
              <a:solidFill>
                <a:srgbClr val="002060"/>
              </a:solidFill>
              <a:latin typeface="微软雅黑" panose="020B0503020204020204" pitchFamily="34" charset="-122"/>
              <a:ea typeface="微软雅黑" panose="020B0503020204020204" pitchFamily="34" charset="-122"/>
            </a:endParaRPr>
          </a:p>
        </p:txBody>
      </p:sp>
      <p:pic>
        <p:nvPicPr>
          <p:cNvPr id="623" name="图片 622"/>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019040" y="4189054"/>
            <a:ext cx="5577058" cy="1757881"/>
          </a:xfrm>
          <a:prstGeom prst="rect">
            <a:avLst/>
          </a:prstGeom>
        </p:spPr>
      </p:pic>
    </p:spTree>
    <p:extLst>
      <p:ext uri="{BB962C8B-B14F-4D97-AF65-F5344CB8AC3E}">
        <p14:creationId xmlns:p14="http://schemas.microsoft.com/office/powerpoint/2010/main" val="551260401"/>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14:presetBounceEnd="40000">
                                      <p:stCondLst>
                                        <p:cond delay="0"/>
                                      </p:stCondLst>
                                      <p:childTnLst>
                                        <p:set>
                                          <p:cBhvr>
                                            <p:cTn id="6" dur="1" fill="hold">
                                              <p:stCondLst>
                                                <p:cond delay="0"/>
                                              </p:stCondLst>
                                            </p:cTn>
                                            <p:tgtEl>
                                              <p:spTgt spid="623"/>
                                            </p:tgtEl>
                                            <p:attrNameLst>
                                              <p:attrName>style.visibility</p:attrName>
                                            </p:attrNameLst>
                                          </p:cBhvr>
                                          <p:to>
                                            <p:strVal val="visible"/>
                                          </p:to>
                                        </p:set>
                                        <p:anim calcmode="lin" valueType="num" p14:bounceEnd="40000">
                                          <p:cBhvr additive="base">
                                            <p:cTn id="7" dur="1000" fill="hold"/>
                                            <p:tgtEl>
                                              <p:spTgt spid="623"/>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6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accel="40000" fill="hold" nodeType="afterEffect">
                                      <p:stCondLst>
                                        <p:cond delay="0"/>
                                      </p:stCondLst>
                                      <p:childTnLst>
                                        <p:set>
                                          <p:cBhvr>
                                            <p:cTn id="6" dur="1" fill="hold">
                                              <p:stCondLst>
                                                <p:cond delay="0"/>
                                              </p:stCondLst>
                                            </p:cTn>
                                            <p:tgtEl>
                                              <p:spTgt spid="623"/>
                                            </p:tgtEl>
                                            <p:attrNameLst>
                                              <p:attrName>style.visibility</p:attrName>
                                            </p:attrNameLst>
                                          </p:cBhvr>
                                          <p:to>
                                            <p:strVal val="visible"/>
                                          </p:to>
                                        </p:set>
                                        <p:anim calcmode="lin" valueType="num">
                                          <p:cBhvr additive="base">
                                            <p:cTn id="7" dur="1000" fill="hold"/>
                                            <p:tgtEl>
                                              <p:spTgt spid="623"/>
                                            </p:tgtEl>
                                            <p:attrNameLst>
                                              <p:attrName>ppt_x</p:attrName>
                                            </p:attrNameLst>
                                          </p:cBhvr>
                                          <p:tavLst>
                                            <p:tav tm="0">
                                              <p:val>
                                                <p:strVal val="1+#ppt_w/2"/>
                                              </p:val>
                                            </p:tav>
                                            <p:tav tm="100000">
                                              <p:val>
                                                <p:strVal val="#ppt_x"/>
                                              </p:val>
                                            </p:tav>
                                          </p:tavLst>
                                        </p:anim>
                                        <p:anim calcmode="lin" valueType="num">
                                          <p:cBhvr additive="base">
                                            <p:cTn id="8" dur="1000" fill="hold"/>
                                            <p:tgtEl>
                                              <p:spTgt spid="6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321" name="Group 6"/>
          <p:cNvGrpSpPr/>
          <p:nvPr/>
        </p:nvGrpSpPr>
        <p:grpSpPr>
          <a:xfrm rot="5400000" flipV="1">
            <a:off x="8134958" y="1154794"/>
            <a:ext cx="678292" cy="5226707"/>
            <a:chOff x="6480429" y="3713225"/>
            <a:chExt cx="409339" cy="3142082"/>
          </a:xfrm>
        </p:grpSpPr>
        <p:sp>
          <p:nvSpPr>
            <p:cNvPr id="32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3" name="Group 3"/>
          <p:cNvGrpSpPr/>
          <p:nvPr/>
        </p:nvGrpSpPr>
        <p:grpSpPr>
          <a:xfrm rot="5400000" flipV="1">
            <a:off x="8150934" y="2374091"/>
            <a:ext cx="663828" cy="3973595"/>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5" name="Group 4"/>
          <p:cNvGrpSpPr/>
          <p:nvPr/>
        </p:nvGrpSpPr>
        <p:grpSpPr>
          <a:xfrm rot="5400000" flipV="1">
            <a:off x="7898304" y="3392356"/>
            <a:ext cx="680512" cy="3093641"/>
            <a:chOff x="5502862" y="5355294"/>
            <a:chExt cx="412706" cy="1502706"/>
          </a:xfrm>
        </p:grpSpPr>
        <p:sp>
          <p:nvSpPr>
            <p:cNvPr id="34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7" name="Group 7"/>
          <p:cNvGrpSpPr/>
          <p:nvPr/>
        </p:nvGrpSpPr>
        <p:grpSpPr>
          <a:xfrm rot="16200000">
            <a:off x="7557392" y="5438878"/>
            <a:ext cx="682655" cy="1220627"/>
            <a:chOff x="6959786" y="5355294"/>
            <a:chExt cx="407320" cy="1502706"/>
          </a:xfrm>
        </p:grpSpPr>
        <p:sp>
          <p:nvSpPr>
            <p:cNvPr id="35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9" name="Group 5"/>
          <p:cNvGrpSpPr/>
          <p:nvPr/>
        </p:nvGrpSpPr>
        <p:grpSpPr>
          <a:xfrm rot="5400000" flipV="1">
            <a:off x="7700983" y="4416829"/>
            <a:ext cx="650476" cy="2198291"/>
            <a:chOff x="6007804" y="4266641"/>
            <a:chExt cx="403952" cy="2588666"/>
          </a:xfrm>
        </p:grpSpPr>
        <p:sp>
          <p:nvSpPr>
            <p:cNvPr id="37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5" name="矩形 4"/>
          <p:cNvSpPr/>
          <p:nvPr/>
        </p:nvSpPr>
        <p:spPr>
          <a:xfrm>
            <a:off x="10434349" y="4531449"/>
            <a:ext cx="523875" cy="2326551"/>
          </a:xfrm>
          <a:prstGeom prst="rect">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1" name="矩形 380"/>
          <p:cNvSpPr/>
          <p:nvPr/>
        </p:nvSpPr>
        <p:spPr>
          <a:xfrm>
            <a:off x="9775855" y="5129565"/>
            <a:ext cx="523875" cy="1728436"/>
          </a:xfrm>
          <a:prstGeom prst="rect">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2" name="矩形 381"/>
          <p:cNvSpPr/>
          <p:nvPr/>
        </p:nvSpPr>
        <p:spPr>
          <a:xfrm>
            <a:off x="9113556" y="5707865"/>
            <a:ext cx="523875" cy="1150136"/>
          </a:xfrm>
          <a:prstGeom prst="rect">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3" name="矩形 382"/>
          <p:cNvSpPr/>
          <p:nvPr/>
        </p:nvSpPr>
        <p:spPr>
          <a:xfrm>
            <a:off x="8494279" y="6400473"/>
            <a:ext cx="523875" cy="457527"/>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4" name="矩形 383"/>
          <p:cNvSpPr/>
          <p:nvPr/>
        </p:nvSpPr>
        <p:spPr>
          <a:xfrm>
            <a:off x="11068407" y="3962265"/>
            <a:ext cx="523875" cy="2895735"/>
          </a:xfrm>
          <a:prstGeom prst="rect">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直角三角形 5"/>
          <p:cNvSpPr/>
          <p:nvPr/>
        </p:nvSpPr>
        <p:spPr>
          <a:xfrm>
            <a:off x="8498888" y="5849198"/>
            <a:ext cx="512065" cy="550848"/>
          </a:xfrm>
          <a:prstGeom prst="rtTriangl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5" name="直角三角形 384"/>
          <p:cNvSpPr/>
          <p:nvPr/>
        </p:nvSpPr>
        <p:spPr>
          <a:xfrm>
            <a:off x="9125366" y="5163780"/>
            <a:ext cx="512065" cy="550848"/>
          </a:xfrm>
          <a:prstGeom prst="rtTriangle">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6" name="直角三角形 385"/>
          <p:cNvSpPr/>
          <p:nvPr/>
        </p:nvSpPr>
        <p:spPr>
          <a:xfrm>
            <a:off x="9773155" y="4590785"/>
            <a:ext cx="512065" cy="550848"/>
          </a:xfrm>
          <a:prstGeom prst="rtTriangle">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7" name="直角三角形 386"/>
          <p:cNvSpPr/>
          <p:nvPr/>
        </p:nvSpPr>
        <p:spPr>
          <a:xfrm>
            <a:off x="10450709" y="4011826"/>
            <a:ext cx="512065" cy="550848"/>
          </a:xfrm>
          <a:prstGeom prst="rtTriangle">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8" name="直角三角形 387"/>
          <p:cNvSpPr/>
          <p:nvPr/>
        </p:nvSpPr>
        <p:spPr>
          <a:xfrm>
            <a:off x="11080217" y="3417976"/>
            <a:ext cx="512065" cy="550848"/>
          </a:xfrm>
          <a:prstGeom prst="rtTriangle">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9" name="文本框 388"/>
          <p:cNvSpPr txBox="1"/>
          <p:nvPr/>
        </p:nvSpPr>
        <p:spPr>
          <a:xfrm>
            <a:off x="6284084" y="2509775"/>
            <a:ext cx="387798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点击添加标题</a:t>
            </a:r>
          </a:p>
        </p:txBody>
      </p:sp>
      <p:sp>
        <p:nvSpPr>
          <p:cNvPr id="390" name="文本框 389"/>
          <p:cNvSpPr txBox="1"/>
          <p:nvPr/>
        </p:nvSpPr>
        <p:spPr>
          <a:xfrm>
            <a:off x="469385" y="1240737"/>
            <a:ext cx="4929555" cy="4708981"/>
          </a:xfrm>
          <a:prstGeom prst="rect">
            <a:avLst/>
          </a:prstGeom>
          <a:noFill/>
        </p:spPr>
        <p:txBody>
          <a:bodyPr wrap="none" rtlCol="0">
            <a:spAutoFit/>
          </a:bodyPr>
          <a:lstStyle/>
          <a:p>
            <a:r>
              <a:rPr lang="en-US" altLang="zh-CN" sz="30000" b="1" dirty="0" smtClean="0">
                <a:solidFill>
                  <a:srgbClr val="F39C1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03</a:t>
            </a:r>
            <a:endParaRPr lang="zh-CN" altLang="en-US" sz="30000" b="1" dirty="0">
              <a:solidFill>
                <a:srgbClr val="F39C1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191612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863671" y="230406"/>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grpSp>
        <p:nvGrpSpPr>
          <p:cNvPr id="414" name="Group 35"/>
          <p:cNvGrpSpPr/>
          <p:nvPr/>
        </p:nvGrpSpPr>
        <p:grpSpPr>
          <a:xfrm>
            <a:off x="1130469" y="3888793"/>
            <a:ext cx="2159753" cy="1942035"/>
            <a:chOff x="7541909" y="1631854"/>
            <a:chExt cx="4046955" cy="1942035"/>
          </a:xfrm>
        </p:grpSpPr>
        <p:sp>
          <p:nvSpPr>
            <p:cNvPr id="415" name="Rectangle 29"/>
            <p:cNvSpPr/>
            <p:nvPr/>
          </p:nvSpPr>
          <p:spPr>
            <a:xfrm>
              <a:off x="7541909" y="1631854"/>
              <a:ext cx="4046955" cy="1942035"/>
            </a:xfrm>
            <a:prstGeom prst="rect">
              <a:avLst/>
            </a:prstGeom>
            <a:noFill/>
            <a:ln w="28575" cap="flat" cmpd="sng" algn="ctr">
              <a:solidFill>
                <a:srgbClr val="00A39E"/>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16" name="Rectangle 33"/>
            <p:cNvSpPr/>
            <p:nvPr/>
          </p:nvSpPr>
          <p:spPr>
            <a:xfrm>
              <a:off x="7541909" y="1631854"/>
              <a:ext cx="4046955" cy="435299"/>
            </a:xfrm>
            <a:prstGeom prst="rect">
              <a:avLst/>
            </a:prstGeom>
            <a:solidFill>
              <a:srgbClr val="00A39E"/>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417" name="Group 35"/>
          <p:cNvGrpSpPr/>
          <p:nvPr/>
        </p:nvGrpSpPr>
        <p:grpSpPr>
          <a:xfrm>
            <a:off x="8844931" y="3888792"/>
            <a:ext cx="2111086" cy="1942035"/>
            <a:chOff x="7541909" y="1631854"/>
            <a:chExt cx="4046955" cy="1942035"/>
          </a:xfrm>
        </p:grpSpPr>
        <p:sp>
          <p:nvSpPr>
            <p:cNvPr id="418" name="Rectangle 29"/>
            <p:cNvSpPr/>
            <p:nvPr/>
          </p:nvSpPr>
          <p:spPr>
            <a:xfrm>
              <a:off x="7541909" y="1631854"/>
              <a:ext cx="4046955" cy="1942035"/>
            </a:xfrm>
            <a:prstGeom prst="rect">
              <a:avLst/>
            </a:prstGeom>
            <a:noFill/>
            <a:ln w="28575" cap="flat" cmpd="sng" algn="ctr">
              <a:solidFill>
                <a:srgbClr val="0D79CA"/>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19" name="Rectangle 33"/>
            <p:cNvSpPr/>
            <p:nvPr/>
          </p:nvSpPr>
          <p:spPr>
            <a:xfrm>
              <a:off x="7541909" y="1631854"/>
              <a:ext cx="4046955" cy="435299"/>
            </a:xfrm>
            <a:prstGeom prst="rect">
              <a:avLst/>
            </a:prstGeom>
            <a:solidFill>
              <a:srgbClr val="0D79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请输入标题</a:t>
              </a:r>
              <a:endParaRPr kumimoji="0" lang="en-GB" sz="18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20" name="矩形 419"/>
          <p:cNvSpPr/>
          <p:nvPr/>
        </p:nvSpPr>
        <p:spPr>
          <a:xfrm>
            <a:off x="898767" y="4477295"/>
            <a:ext cx="2623156" cy="1200329"/>
          </a:xfrm>
          <a:prstGeom prst="rect">
            <a:avLst/>
          </a:prstGeom>
        </p:spPr>
        <p:txBody>
          <a:bodyPr wrap="square">
            <a:spAutoFit/>
          </a:bodyPr>
          <a:lstStyle/>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nvGrpSpPr>
          <p:cNvPr id="421" name="Group 35"/>
          <p:cNvGrpSpPr/>
          <p:nvPr/>
        </p:nvGrpSpPr>
        <p:grpSpPr>
          <a:xfrm>
            <a:off x="3697198" y="3888793"/>
            <a:ext cx="2159753" cy="1942035"/>
            <a:chOff x="7541909" y="1631854"/>
            <a:chExt cx="4046955" cy="1942035"/>
          </a:xfrm>
        </p:grpSpPr>
        <p:sp>
          <p:nvSpPr>
            <p:cNvPr id="422" name="Rectangle 29"/>
            <p:cNvSpPr/>
            <p:nvPr/>
          </p:nvSpPr>
          <p:spPr>
            <a:xfrm>
              <a:off x="7541909" y="1631854"/>
              <a:ext cx="4046955" cy="1942035"/>
            </a:xfrm>
            <a:prstGeom prst="rect">
              <a:avLst/>
            </a:prstGeom>
            <a:noFill/>
            <a:ln w="28575" cap="flat" cmpd="sng" algn="ctr">
              <a:solidFill>
                <a:srgbClr val="82B732"/>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23" name="Rectangle 33"/>
            <p:cNvSpPr/>
            <p:nvPr/>
          </p:nvSpPr>
          <p:spPr>
            <a:xfrm>
              <a:off x="7541909" y="1631854"/>
              <a:ext cx="4046955" cy="435299"/>
            </a:xfrm>
            <a:prstGeom prst="rect">
              <a:avLst/>
            </a:prstGeom>
            <a:solidFill>
              <a:srgbClr val="82B732"/>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24" name="矩形 423"/>
          <p:cNvSpPr/>
          <p:nvPr/>
        </p:nvSpPr>
        <p:spPr>
          <a:xfrm>
            <a:off x="3465496" y="4477295"/>
            <a:ext cx="2623156" cy="1200329"/>
          </a:xfrm>
          <a:prstGeom prst="rect">
            <a:avLst/>
          </a:prstGeom>
        </p:spPr>
        <p:txBody>
          <a:bodyPr wrap="square">
            <a:spAutoFit/>
          </a:bodyPr>
          <a:lstStyle/>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nvGrpSpPr>
          <p:cNvPr id="425" name="Group 35"/>
          <p:cNvGrpSpPr/>
          <p:nvPr/>
        </p:nvGrpSpPr>
        <p:grpSpPr>
          <a:xfrm>
            <a:off x="6263926" y="3888793"/>
            <a:ext cx="2159753" cy="1942035"/>
            <a:chOff x="7541909" y="1631854"/>
            <a:chExt cx="4046955" cy="1942035"/>
          </a:xfrm>
        </p:grpSpPr>
        <p:sp>
          <p:nvSpPr>
            <p:cNvPr id="426" name="Rectangle 29"/>
            <p:cNvSpPr/>
            <p:nvPr/>
          </p:nvSpPr>
          <p:spPr>
            <a:xfrm>
              <a:off x="7541909" y="1631854"/>
              <a:ext cx="4046955" cy="1942035"/>
            </a:xfrm>
            <a:prstGeom prst="rect">
              <a:avLst/>
            </a:prstGeom>
            <a:noFill/>
            <a:ln w="28575" cap="flat" cmpd="sng" algn="ctr">
              <a:solidFill>
                <a:srgbClr val="F39C11"/>
              </a:solid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27" name="Rectangle 33"/>
            <p:cNvSpPr/>
            <p:nvPr/>
          </p:nvSpPr>
          <p:spPr>
            <a:xfrm>
              <a:off x="7541909" y="1631854"/>
              <a:ext cx="4046955" cy="435299"/>
            </a:xfrm>
            <a:prstGeom prst="rect">
              <a:avLst/>
            </a:prstGeom>
            <a:solidFill>
              <a:srgbClr val="F39C11"/>
            </a:solidFill>
            <a:ln w="12700" cap="flat" cmpd="sng" algn="ctr">
              <a:noFill/>
              <a:prstDash val="solid"/>
              <a:miter lim="800000"/>
            </a:ln>
            <a:effectLst/>
          </p:spPr>
          <p:txBody>
            <a:bodyPr rtlCol="0" anchor="ctr"/>
            <a:lstStyle/>
            <a:p>
              <a:pPr algn="ctr">
                <a:defRPr/>
              </a:pPr>
              <a:r>
                <a:rPr lang="zh-CN" altLang="en-US"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kern="0" dirty="0" smtClean="0">
                <a:solidFill>
                  <a:srgbClr val="FFFFFF"/>
                </a:solidFill>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428" name="矩形 427"/>
          <p:cNvSpPr/>
          <p:nvPr/>
        </p:nvSpPr>
        <p:spPr>
          <a:xfrm>
            <a:off x="6032224" y="4477295"/>
            <a:ext cx="2623156" cy="1200329"/>
          </a:xfrm>
          <a:prstGeom prst="rect">
            <a:avLst/>
          </a:prstGeom>
        </p:spPr>
        <p:txBody>
          <a:bodyPr wrap="square">
            <a:spAutoFit/>
          </a:bodyPr>
          <a:lstStyle/>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29" name="矩形 428"/>
          <p:cNvSpPr/>
          <p:nvPr/>
        </p:nvSpPr>
        <p:spPr>
          <a:xfrm>
            <a:off x="8522490" y="4477295"/>
            <a:ext cx="2623156" cy="1200329"/>
          </a:xfrm>
          <a:prstGeom prst="rect">
            <a:avLst/>
          </a:prstGeom>
        </p:spPr>
        <p:txBody>
          <a:bodyPr wrap="square">
            <a:spAutoFit/>
          </a:bodyPr>
          <a:lstStyle/>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en-US" altLang="zh-CN"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171450" marR="0" lvl="0" indent="-171450" algn="ctr" defTabSz="914400" eaLnBrk="1" fontAlgn="auto" latinLnBrk="0" hangingPunct="1">
              <a:lnSpc>
                <a:spcPct val="150000"/>
              </a:lnSpc>
              <a:spcBef>
                <a:spcPts val="0"/>
              </a:spcBef>
              <a:spcAft>
                <a:spcPts val="0"/>
              </a:spcAft>
              <a:buClrTx/>
              <a:buSzTx/>
              <a:buFont typeface="Arial" panose="020B0604020202020204" pitchFamily="34" charset="0"/>
              <a:buChar char="•"/>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30" name="文本框 429"/>
          <p:cNvSpPr txBox="1"/>
          <p:nvPr/>
        </p:nvSpPr>
        <p:spPr>
          <a:xfrm>
            <a:off x="4259184" y="1400319"/>
            <a:ext cx="1467068" cy="400110"/>
          </a:xfrm>
          <a:prstGeom prst="rect">
            <a:avLst/>
          </a:prstGeom>
          <a:noFill/>
        </p:spPr>
        <p:txBody>
          <a:bodyPr wrap="none" rtlCol="0">
            <a:spAutoFit/>
          </a:bodyPr>
          <a:lstStyle/>
          <a:p>
            <a:r>
              <a:rPr lang="zh-CN" altLang="en-US" sz="2000" b="1" dirty="0" smtClean="0">
                <a:solidFill>
                  <a:prstClr val="black"/>
                </a:solidFill>
                <a:latin typeface="微软雅黑" panose="020B0503020204020204" pitchFamily="34" charset="-122"/>
                <a:ea typeface="微软雅黑" panose="020B0503020204020204" pitchFamily="34" charset="-122"/>
              </a:rPr>
              <a:t>请输入标题</a:t>
            </a:r>
            <a:endParaRPr lang="zh-CN" altLang="en-US" sz="2000" b="1" dirty="0">
              <a:solidFill>
                <a:prstClr val="black"/>
              </a:solidFill>
              <a:latin typeface="微软雅黑" panose="020B0503020204020204" pitchFamily="34" charset="-122"/>
              <a:ea typeface="微软雅黑" panose="020B0503020204020204" pitchFamily="34" charset="-122"/>
            </a:endParaRPr>
          </a:p>
        </p:txBody>
      </p:sp>
      <p:sp>
        <p:nvSpPr>
          <p:cNvPr id="431" name="文本框 430"/>
          <p:cNvSpPr txBox="1"/>
          <p:nvPr/>
        </p:nvSpPr>
        <p:spPr>
          <a:xfrm>
            <a:off x="4259184" y="1953633"/>
            <a:ext cx="6786716"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pic>
        <p:nvPicPr>
          <p:cNvPr id="432" name="图片 43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30469" y="1388743"/>
            <a:ext cx="2781582" cy="185475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51985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863671" y="230406"/>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grpSp>
        <p:nvGrpSpPr>
          <p:cNvPr id="426" name="Group 3"/>
          <p:cNvGrpSpPr/>
          <p:nvPr/>
        </p:nvGrpSpPr>
        <p:grpSpPr>
          <a:xfrm>
            <a:off x="977571" y="1434777"/>
            <a:ext cx="10052640" cy="4399344"/>
            <a:chOff x="1100786" y="1551735"/>
            <a:chExt cx="10052640" cy="4399344"/>
          </a:xfrm>
        </p:grpSpPr>
        <p:sp>
          <p:nvSpPr>
            <p:cNvPr id="427"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rgbClr val="44546A">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8" name="Rounded Rectangle 4"/>
            <p:cNvSpPr/>
            <p:nvPr/>
          </p:nvSpPr>
          <p:spPr>
            <a:xfrm rot="19805282">
              <a:off x="1100786" y="3962064"/>
              <a:ext cx="634909" cy="634236"/>
            </a:xfrm>
            <a:prstGeom prst="roundRect">
              <a:avLst>
                <a:gd name="adj" fmla="val 50000"/>
              </a:avLst>
            </a:prstGeom>
            <a:solidFill>
              <a:srgbClr val="44546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9" name="Rounded Rectangle 17"/>
            <p:cNvSpPr/>
            <p:nvPr/>
          </p:nvSpPr>
          <p:spPr>
            <a:xfrm rot="19805282">
              <a:off x="2976655" y="2907046"/>
              <a:ext cx="634909" cy="634236"/>
            </a:xfrm>
            <a:prstGeom prst="roundRect">
              <a:avLst>
                <a:gd name="adj" fmla="val 50000"/>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0" name="Rounded Rectangle 18"/>
            <p:cNvSpPr/>
            <p:nvPr/>
          </p:nvSpPr>
          <p:spPr>
            <a:xfrm rot="19805282">
              <a:off x="4856481" y="3966200"/>
              <a:ext cx="634909" cy="634236"/>
            </a:xfrm>
            <a:prstGeom prst="roundRect">
              <a:avLst>
                <a:gd name="adj" fmla="val 50000"/>
              </a:avLst>
            </a:prstGeom>
            <a:solidFill>
              <a:srgbClr val="82B7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1" name="Rounded Rectangle 19"/>
            <p:cNvSpPr/>
            <p:nvPr/>
          </p:nvSpPr>
          <p:spPr>
            <a:xfrm rot="19805282">
              <a:off x="6750373" y="2907049"/>
              <a:ext cx="634909" cy="634236"/>
            </a:xfrm>
            <a:prstGeom prst="roundRect">
              <a:avLst>
                <a:gd name="adj" fmla="val 50000"/>
              </a:avLst>
            </a:prstGeom>
            <a:solidFill>
              <a:srgbClr val="F39C1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2" name="Rounded Rectangle 20"/>
            <p:cNvSpPr/>
            <p:nvPr/>
          </p:nvSpPr>
          <p:spPr>
            <a:xfrm rot="19805282">
              <a:off x="10518517" y="2907047"/>
              <a:ext cx="634909" cy="634236"/>
            </a:xfrm>
            <a:prstGeom prst="roundRect">
              <a:avLst>
                <a:gd name="adj" fmla="val 50000"/>
              </a:avLst>
            </a:prstGeom>
            <a:solidFill>
              <a:srgbClr val="44546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3" name="Rounded Rectangle 22"/>
            <p:cNvSpPr/>
            <p:nvPr/>
          </p:nvSpPr>
          <p:spPr>
            <a:xfrm rot="19805282">
              <a:off x="8614859" y="3962065"/>
              <a:ext cx="634909" cy="634236"/>
            </a:xfrm>
            <a:prstGeom prst="roundRect">
              <a:avLst>
                <a:gd name="adj" fmla="val 50000"/>
              </a:avLst>
            </a:prstGeom>
            <a:solidFill>
              <a:srgbClr val="E2376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3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3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3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3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438" name="TextBox 12"/>
          <p:cNvSpPr txBox="1"/>
          <p:nvPr/>
        </p:nvSpPr>
        <p:spPr>
          <a:xfrm>
            <a:off x="4110597" y="4688734"/>
            <a:ext cx="1811714" cy="369332"/>
          </a:xfrm>
          <a:prstGeom prst="rect">
            <a:avLst/>
          </a:prstGeom>
          <a:noFill/>
        </p:spPr>
        <p:txBody>
          <a:bodyPr wrap="none" rtlCol="0">
            <a:spAutoFit/>
          </a:bodyPr>
          <a:lstStyle/>
          <a:p>
            <a:pPr algn="ctr"/>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9" name="Rectangle 13"/>
          <p:cNvSpPr/>
          <p:nvPr/>
        </p:nvSpPr>
        <p:spPr>
          <a:xfrm>
            <a:off x="4101716" y="5161704"/>
            <a:ext cx="1839756" cy="784830"/>
          </a:xfrm>
          <a:prstGeom prst="rect">
            <a:avLst/>
          </a:prstGeom>
        </p:spPr>
        <p:txBody>
          <a:bodyPr wrap="square">
            <a:spAutoFit/>
          </a:bodyPr>
          <a:lstStyle/>
          <a:p>
            <a:pPr algn="ct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0" name="TextBox 12"/>
          <p:cNvSpPr txBox="1"/>
          <p:nvPr/>
        </p:nvSpPr>
        <p:spPr>
          <a:xfrm>
            <a:off x="7877281" y="4713532"/>
            <a:ext cx="1811714" cy="369332"/>
          </a:xfrm>
          <a:prstGeom prst="rect">
            <a:avLst/>
          </a:prstGeom>
          <a:noFill/>
        </p:spPr>
        <p:txBody>
          <a:bodyPr wrap="none" rtlCol="0">
            <a:spAutoFit/>
          </a:bodyPr>
          <a:lstStyle/>
          <a:p>
            <a:pPr algn="ctr"/>
            <a:r>
              <a:rPr lang="zh-CN" altLang="en-US" b="1" dirty="0" smtClean="0">
                <a:solidFill>
                  <a:srgbClr val="E2376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E2376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1" name="Rectangle 13"/>
          <p:cNvSpPr/>
          <p:nvPr/>
        </p:nvSpPr>
        <p:spPr>
          <a:xfrm>
            <a:off x="7868400" y="5186502"/>
            <a:ext cx="1839756" cy="784830"/>
          </a:xfrm>
          <a:prstGeom prst="rect">
            <a:avLst/>
          </a:prstGeom>
        </p:spPr>
        <p:txBody>
          <a:bodyPr wrap="square">
            <a:spAutoFit/>
          </a:bodyPr>
          <a:lstStyle/>
          <a:p>
            <a:pPr algn="ct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2" name="TextBox 12"/>
          <p:cNvSpPr txBox="1"/>
          <p:nvPr/>
        </p:nvSpPr>
        <p:spPr>
          <a:xfrm>
            <a:off x="6087250" y="1475533"/>
            <a:ext cx="1811714" cy="369332"/>
          </a:xfrm>
          <a:prstGeom prst="rect">
            <a:avLst/>
          </a:prstGeom>
          <a:noFill/>
        </p:spPr>
        <p:txBody>
          <a:bodyPr wrap="none" rtlCol="0">
            <a:spAutoFit/>
          </a:bodyPr>
          <a:lstStyle/>
          <a:p>
            <a:pPr algn="ctr"/>
            <a:r>
              <a:rPr lang="zh-CN" altLang="en-US" b="1" dirty="0" smtClean="0">
                <a:solidFill>
                  <a:srgbClr val="F39C1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F39C1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3" name="Rectangle 13"/>
          <p:cNvSpPr/>
          <p:nvPr/>
        </p:nvSpPr>
        <p:spPr>
          <a:xfrm>
            <a:off x="6078369" y="1948503"/>
            <a:ext cx="1839756" cy="784830"/>
          </a:xfrm>
          <a:prstGeom prst="rect">
            <a:avLst/>
          </a:prstGeom>
        </p:spPr>
        <p:txBody>
          <a:bodyPr wrap="square">
            <a:spAutoFit/>
          </a:bodyPr>
          <a:lstStyle/>
          <a:p>
            <a:pPr algn="ct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4" name="TextBox 12"/>
          <p:cNvSpPr txBox="1"/>
          <p:nvPr/>
        </p:nvSpPr>
        <p:spPr>
          <a:xfrm>
            <a:off x="2316306" y="1483036"/>
            <a:ext cx="1811714" cy="369332"/>
          </a:xfrm>
          <a:prstGeom prst="rect">
            <a:avLst/>
          </a:prstGeom>
          <a:noFill/>
        </p:spPr>
        <p:txBody>
          <a:bodyPr wrap="none" rtlCol="0">
            <a:spAutoFit/>
          </a:bodyPr>
          <a:lstStyle/>
          <a:p>
            <a:pPr algn="ctr"/>
            <a:r>
              <a:rPr lang="zh-CN" altLang="en-US" b="1" dirty="0" smtClean="0">
                <a:solidFill>
                  <a:srgbClr val="00A39E"/>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00A39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5" name="Rectangle 13"/>
          <p:cNvSpPr/>
          <p:nvPr/>
        </p:nvSpPr>
        <p:spPr>
          <a:xfrm>
            <a:off x="2307425" y="1956006"/>
            <a:ext cx="1839756" cy="784830"/>
          </a:xfrm>
          <a:prstGeom prst="rect">
            <a:avLst/>
          </a:prstGeom>
        </p:spPr>
        <p:txBody>
          <a:bodyPr wrap="square">
            <a:spAutoFit/>
          </a:bodyPr>
          <a:lstStyle/>
          <a:p>
            <a:pPr algn="ct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8721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321" name="Group 6"/>
          <p:cNvGrpSpPr/>
          <p:nvPr/>
        </p:nvGrpSpPr>
        <p:grpSpPr>
          <a:xfrm rot="5400000" flipV="1">
            <a:off x="8134958" y="1154794"/>
            <a:ext cx="678292" cy="5226707"/>
            <a:chOff x="6480429" y="3713225"/>
            <a:chExt cx="409339" cy="3142082"/>
          </a:xfrm>
        </p:grpSpPr>
        <p:sp>
          <p:nvSpPr>
            <p:cNvPr id="32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3" name="Group 3"/>
          <p:cNvGrpSpPr/>
          <p:nvPr/>
        </p:nvGrpSpPr>
        <p:grpSpPr>
          <a:xfrm rot="5400000" flipV="1">
            <a:off x="8150934" y="2374091"/>
            <a:ext cx="663828" cy="3973595"/>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5" name="Group 4"/>
          <p:cNvGrpSpPr/>
          <p:nvPr/>
        </p:nvGrpSpPr>
        <p:grpSpPr>
          <a:xfrm rot="5400000" flipV="1">
            <a:off x="7898304" y="3392356"/>
            <a:ext cx="680512" cy="3093641"/>
            <a:chOff x="5502862" y="5355294"/>
            <a:chExt cx="412706" cy="1502706"/>
          </a:xfrm>
        </p:grpSpPr>
        <p:sp>
          <p:nvSpPr>
            <p:cNvPr id="34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7" name="Group 7"/>
          <p:cNvGrpSpPr/>
          <p:nvPr/>
        </p:nvGrpSpPr>
        <p:grpSpPr>
          <a:xfrm rot="16200000">
            <a:off x="7557392" y="5438878"/>
            <a:ext cx="682655" cy="1220627"/>
            <a:chOff x="6959786" y="5355294"/>
            <a:chExt cx="407320" cy="1502706"/>
          </a:xfrm>
        </p:grpSpPr>
        <p:sp>
          <p:nvSpPr>
            <p:cNvPr id="35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9" name="Group 5"/>
          <p:cNvGrpSpPr/>
          <p:nvPr/>
        </p:nvGrpSpPr>
        <p:grpSpPr>
          <a:xfrm rot="5400000" flipV="1">
            <a:off x="7700983" y="4416829"/>
            <a:ext cx="650476" cy="2198291"/>
            <a:chOff x="6007804" y="4266641"/>
            <a:chExt cx="403952" cy="2588666"/>
          </a:xfrm>
        </p:grpSpPr>
        <p:sp>
          <p:nvSpPr>
            <p:cNvPr id="37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5" name="矩形 4"/>
          <p:cNvSpPr/>
          <p:nvPr/>
        </p:nvSpPr>
        <p:spPr>
          <a:xfrm>
            <a:off x="10434349" y="4531449"/>
            <a:ext cx="523875" cy="2326551"/>
          </a:xfrm>
          <a:prstGeom prst="rect">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1" name="矩形 380"/>
          <p:cNvSpPr/>
          <p:nvPr/>
        </p:nvSpPr>
        <p:spPr>
          <a:xfrm>
            <a:off x="9775855" y="5129565"/>
            <a:ext cx="523875" cy="1728436"/>
          </a:xfrm>
          <a:prstGeom prst="rect">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2" name="矩形 381"/>
          <p:cNvSpPr/>
          <p:nvPr/>
        </p:nvSpPr>
        <p:spPr>
          <a:xfrm>
            <a:off x="9113556" y="5707865"/>
            <a:ext cx="523875" cy="1150136"/>
          </a:xfrm>
          <a:prstGeom prst="rect">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3" name="矩形 382"/>
          <p:cNvSpPr/>
          <p:nvPr/>
        </p:nvSpPr>
        <p:spPr>
          <a:xfrm>
            <a:off x="8494279" y="6400473"/>
            <a:ext cx="523875" cy="457527"/>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4" name="矩形 383"/>
          <p:cNvSpPr/>
          <p:nvPr/>
        </p:nvSpPr>
        <p:spPr>
          <a:xfrm>
            <a:off x="11068407" y="3962265"/>
            <a:ext cx="523875" cy="2895735"/>
          </a:xfrm>
          <a:prstGeom prst="rect">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直角三角形 5"/>
          <p:cNvSpPr/>
          <p:nvPr/>
        </p:nvSpPr>
        <p:spPr>
          <a:xfrm>
            <a:off x="8498888" y="5849198"/>
            <a:ext cx="512065" cy="550848"/>
          </a:xfrm>
          <a:prstGeom prst="rtTriangl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5" name="直角三角形 384"/>
          <p:cNvSpPr/>
          <p:nvPr/>
        </p:nvSpPr>
        <p:spPr>
          <a:xfrm>
            <a:off x="9125366" y="5163780"/>
            <a:ext cx="512065" cy="550848"/>
          </a:xfrm>
          <a:prstGeom prst="rtTriangle">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6" name="直角三角形 385"/>
          <p:cNvSpPr/>
          <p:nvPr/>
        </p:nvSpPr>
        <p:spPr>
          <a:xfrm>
            <a:off x="9773155" y="4590785"/>
            <a:ext cx="512065" cy="550848"/>
          </a:xfrm>
          <a:prstGeom prst="rtTriangle">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7" name="直角三角形 386"/>
          <p:cNvSpPr/>
          <p:nvPr/>
        </p:nvSpPr>
        <p:spPr>
          <a:xfrm>
            <a:off x="10450709" y="4011826"/>
            <a:ext cx="512065" cy="550848"/>
          </a:xfrm>
          <a:prstGeom prst="rtTriangle">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8" name="直角三角形 387"/>
          <p:cNvSpPr/>
          <p:nvPr/>
        </p:nvSpPr>
        <p:spPr>
          <a:xfrm>
            <a:off x="11080217" y="3417976"/>
            <a:ext cx="512065" cy="550848"/>
          </a:xfrm>
          <a:prstGeom prst="rtTriangle">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9" name="文本框 388"/>
          <p:cNvSpPr txBox="1"/>
          <p:nvPr/>
        </p:nvSpPr>
        <p:spPr>
          <a:xfrm>
            <a:off x="6573024" y="2506982"/>
            <a:ext cx="387798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点击添加标题</a:t>
            </a:r>
          </a:p>
        </p:txBody>
      </p:sp>
      <p:sp>
        <p:nvSpPr>
          <p:cNvPr id="390" name="文本框 389"/>
          <p:cNvSpPr txBox="1"/>
          <p:nvPr/>
        </p:nvSpPr>
        <p:spPr>
          <a:xfrm>
            <a:off x="849536" y="1305754"/>
            <a:ext cx="4929555" cy="4708981"/>
          </a:xfrm>
          <a:prstGeom prst="rect">
            <a:avLst/>
          </a:prstGeom>
          <a:noFill/>
        </p:spPr>
        <p:txBody>
          <a:bodyPr wrap="none" rtlCol="0">
            <a:spAutoFit/>
          </a:bodyPr>
          <a:lstStyle/>
          <a:p>
            <a:r>
              <a:rPr lang="en-US" altLang="zh-CN" sz="30000" b="1" dirty="0" smtClean="0">
                <a:solidFill>
                  <a:srgbClr val="E2376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04</a:t>
            </a:r>
            <a:endParaRPr lang="zh-CN" altLang="en-US" sz="30000" b="1" dirty="0">
              <a:solidFill>
                <a:srgbClr val="E23761"/>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10147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941808" y="259906"/>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grpSp>
        <p:nvGrpSpPr>
          <p:cNvPr id="414" name="Group 6"/>
          <p:cNvGrpSpPr/>
          <p:nvPr/>
        </p:nvGrpSpPr>
        <p:grpSpPr>
          <a:xfrm>
            <a:off x="1318472" y="1850840"/>
            <a:ext cx="1619916" cy="1619915"/>
            <a:chOff x="1336945" y="2133708"/>
            <a:chExt cx="1619916" cy="1619915"/>
          </a:xfrm>
        </p:grpSpPr>
        <p:grpSp>
          <p:nvGrpSpPr>
            <p:cNvPr id="415" name="Group 5"/>
            <p:cNvGrpSpPr/>
            <p:nvPr/>
          </p:nvGrpSpPr>
          <p:grpSpPr>
            <a:xfrm>
              <a:off x="1336945" y="2133708"/>
              <a:ext cx="1619916" cy="1619915"/>
              <a:chOff x="2488916" y="3076243"/>
              <a:chExt cx="1619916" cy="1619915"/>
            </a:xfrm>
          </p:grpSpPr>
          <p:sp>
            <p:nvSpPr>
              <p:cNvPr id="417" name="Rectangle 3"/>
              <p:cNvSpPr/>
              <p:nvPr/>
            </p:nvSpPr>
            <p:spPr>
              <a:xfrm>
                <a:off x="2488917" y="3076243"/>
                <a:ext cx="1619915" cy="1619915"/>
              </a:xfrm>
              <a:prstGeom prst="rect">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8" name="Rectangle 4"/>
              <p:cNvSpPr/>
              <p:nvPr/>
            </p:nvSpPr>
            <p:spPr>
              <a:xfrm>
                <a:off x="2488916" y="4220308"/>
                <a:ext cx="1619915" cy="475849"/>
              </a:xfrm>
              <a:prstGeom prst="rect">
                <a:avLst/>
              </a:prstGeom>
              <a:solidFill>
                <a:srgbClr val="00A39E">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416" name="TextBox 7"/>
            <p:cNvSpPr txBox="1"/>
            <p:nvPr/>
          </p:nvSpPr>
          <p:spPr>
            <a:xfrm>
              <a:off x="1487105" y="2272332"/>
              <a:ext cx="1319593" cy="92333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rPr>
                <a:t>54</a:t>
              </a:r>
              <a:r>
                <a:rPr kumimoji="0" lang="en-US" sz="32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rPr>
                <a:t>%</a:t>
              </a:r>
              <a:endParaRPr kumimoji="0" lang="en-GB" sz="54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endParaRPr>
            </a:p>
          </p:txBody>
        </p:sp>
      </p:grpSp>
      <p:grpSp>
        <p:nvGrpSpPr>
          <p:cNvPr id="419" name="Group 8"/>
          <p:cNvGrpSpPr/>
          <p:nvPr/>
        </p:nvGrpSpPr>
        <p:grpSpPr>
          <a:xfrm>
            <a:off x="3954208" y="1848494"/>
            <a:ext cx="1619916" cy="1619915"/>
            <a:chOff x="3972681" y="2131362"/>
            <a:chExt cx="1619916" cy="1619915"/>
          </a:xfrm>
        </p:grpSpPr>
        <p:grpSp>
          <p:nvGrpSpPr>
            <p:cNvPr id="420" name="Group 11"/>
            <p:cNvGrpSpPr/>
            <p:nvPr/>
          </p:nvGrpSpPr>
          <p:grpSpPr>
            <a:xfrm>
              <a:off x="3972681" y="2131362"/>
              <a:ext cx="1619916" cy="1619915"/>
              <a:chOff x="2488916" y="3076243"/>
              <a:chExt cx="1619916" cy="1619915"/>
            </a:xfrm>
          </p:grpSpPr>
          <p:sp>
            <p:nvSpPr>
              <p:cNvPr id="422" name="Rectangle 13"/>
              <p:cNvSpPr/>
              <p:nvPr/>
            </p:nvSpPr>
            <p:spPr>
              <a:xfrm>
                <a:off x="2488917" y="3076243"/>
                <a:ext cx="1619915" cy="1619915"/>
              </a:xfrm>
              <a:prstGeom prst="rect">
                <a:avLst/>
              </a:prstGeom>
              <a:solidFill>
                <a:srgbClr val="82B7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3" name="Rectangle 14"/>
              <p:cNvSpPr/>
              <p:nvPr/>
            </p:nvSpPr>
            <p:spPr>
              <a:xfrm>
                <a:off x="2488916" y="4220308"/>
                <a:ext cx="1619915" cy="475849"/>
              </a:xfrm>
              <a:prstGeom prst="rect">
                <a:avLst/>
              </a:prstGeom>
              <a:solidFill>
                <a:srgbClr val="82B73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421" name="TextBox 12"/>
            <p:cNvSpPr txBox="1"/>
            <p:nvPr/>
          </p:nvSpPr>
          <p:spPr>
            <a:xfrm>
              <a:off x="4122840" y="2269986"/>
              <a:ext cx="1319593" cy="923330"/>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rPr>
                <a:t>68</a:t>
              </a:r>
              <a:r>
                <a:rPr kumimoji="0" lang="en-US" sz="32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rPr>
                <a:t>%</a:t>
              </a:r>
              <a:endParaRPr kumimoji="0" lang="en-GB" sz="5400" b="1" i="0" u="none" strike="noStrike" kern="0" cap="none" spc="0" normalizeH="0" baseline="0" noProof="0" smtClean="0">
                <a:ln>
                  <a:noFill/>
                </a:ln>
                <a:solidFill>
                  <a:srgbClr val="FCFCFC"/>
                </a:solidFill>
                <a:effectLst/>
                <a:uLnTx/>
                <a:uFillTx/>
                <a:latin typeface="Arial" panose="020B0604020202020204" pitchFamily="34" charset="0"/>
                <a:cs typeface="Arial" panose="020B0604020202020204" pitchFamily="34" charset="0"/>
              </a:endParaRPr>
            </a:p>
          </p:txBody>
        </p:sp>
      </p:grpSp>
      <p:grpSp>
        <p:nvGrpSpPr>
          <p:cNvPr id="424" name="Group 16"/>
          <p:cNvGrpSpPr/>
          <p:nvPr/>
        </p:nvGrpSpPr>
        <p:grpSpPr>
          <a:xfrm>
            <a:off x="6585437" y="1856662"/>
            <a:ext cx="1619916" cy="1619915"/>
            <a:chOff x="2488916" y="3076243"/>
            <a:chExt cx="1619916" cy="1619915"/>
          </a:xfrm>
        </p:grpSpPr>
        <p:sp>
          <p:nvSpPr>
            <p:cNvPr id="425" name="Rectangle 18"/>
            <p:cNvSpPr/>
            <p:nvPr/>
          </p:nvSpPr>
          <p:spPr>
            <a:xfrm>
              <a:off x="2488917" y="3076243"/>
              <a:ext cx="1619915" cy="1619915"/>
            </a:xfrm>
            <a:prstGeom prst="rect">
              <a:avLst/>
            </a:prstGeom>
            <a:solidFill>
              <a:srgbClr val="F39C1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6" name="Rectangle 19"/>
            <p:cNvSpPr/>
            <p:nvPr/>
          </p:nvSpPr>
          <p:spPr>
            <a:xfrm>
              <a:off x="2488916" y="4220308"/>
              <a:ext cx="1619915" cy="475849"/>
            </a:xfrm>
            <a:prstGeom prst="rect">
              <a:avLst/>
            </a:prstGeom>
            <a:solidFill>
              <a:srgbClr val="F39C11">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grpSp>
        <p:nvGrpSpPr>
          <p:cNvPr id="427" name="Group 21"/>
          <p:cNvGrpSpPr/>
          <p:nvPr/>
        </p:nvGrpSpPr>
        <p:grpSpPr>
          <a:xfrm>
            <a:off x="9216666" y="1848493"/>
            <a:ext cx="1619916" cy="1619915"/>
            <a:chOff x="2488916" y="3076243"/>
            <a:chExt cx="1619916" cy="1619915"/>
          </a:xfrm>
        </p:grpSpPr>
        <p:sp>
          <p:nvSpPr>
            <p:cNvPr id="428" name="Rectangle 23"/>
            <p:cNvSpPr/>
            <p:nvPr/>
          </p:nvSpPr>
          <p:spPr>
            <a:xfrm>
              <a:off x="2488917" y="3076243"/>
              <a:ext cx="1619915" cy="1619915"/>
            </a:xfrm>
            <a:prstGeom prst="rect">
              <a:avLst/>
            </a:prstGeom>
            <a:solidFill>
              <a:srgbClr val="E2376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9" name="Rectangle 24"/>
            <p:cNvSpPr/>
            <p:nvPr/>
          </p:nvSpPr>
          <p:spPr>
            <a:xfrm>
              <a:off x="2488916" y="4220308"/>
              <a:ext cx="1619915" cy="475849"/>
            </a:xfrm>
            <a:prstGeom prst="rect">
              <a:avLst/>
            </a:prstGeom>
            <a:solidFill>
              <a:srgbClr val="F15D8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430" name="TextBox 27"/>
          <p:cNvSpPr txBox="1"/>
          <p:nvPr/>
        </p:nvSpPr>
        <p:spPr>
          <a:xfrm>
            <a:off x="1441381" y="3872193"/>
            <a:ext cx="1346844" cy="369332"/>
          </a:xfrm>
          <a:prstGeom prst="rect">
            <a:avLst/>
          </a:prstGeom>
          <a:noFill/>
        </p:spPr>
        <p:txBody>
          <a:bodyPr wrap="none" rtlCol="0">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1" name="矩形 430"/>
          <p:cNvSpPr/>
          <p:nvPr/>
        </p:nvSpPr>
        <p:spPr>
          <a:xfrm>
            <a:off x="1095250" y="4314306"/>
            <a:ext cx="2066355" cy="1170833"/>
          </a:xfrm>
          <a:prstGeom prst="rect">
            <a:avLst/>
          </a:prstGeom>
        </p:spPr>
        <p:txBody>
          <a:bodyPr wrap="square">
            <a:spAutoFit/>
          </a:bodyPr>
          <a:lstStyle/>
          <a:p>
            <a:pPr algn="ctr">
              <a:lnSpc>
                <a:spcPct val="150000"/>
              </a:lnSpc>
            </a:pPr>
            <a:r>
              <a:rPr lang="zh-CN" altLang="en-US" sz="1200" dirty="0">
                <a:solidFill>
                  <a:srgbClr val="8598B1"/>
                </a:solidFill>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p>
        </p:txBody>
      </p:sp>
      <p:sp>
        <p:nvSpPr>
          <p:cNvPr id="432" name="TextBox 27"/>
          <p:cNvSpPr txBox="1"/>
          <p:nvPr/>
        </p:nvSpPr>
        <p:spPr>
          <a:xfrm>
            <a:off x="4082458" y="3872193"/>
            <a:ext cx="1346844" cy="369332"/>
          </a:xfrm>
          <a:prstGeom prst="rect">
            <a:avLst/>
          </a:prstGeom>
          <a:noFill/>
        </p:spPr>
        <p:txBody>
          <a:bodyPr wrap="none" rtlCol="0">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3" name="矩形 432"/>
          <p:cNvSpPr/>
          <p:nvPr/>
        </p:nvSpPr>
        <p:spPr>
          <a:xfrm>
            <a:off x="3736327" y="4314306"/>
            <a:ext cx="2066355" cy="1170833"/>
          </a:xfrm>
          <a:prstGeom prst="rect">
            <a:avLst/>
          </a:prstGeom>
        </p:spPr>
        <p:txBody>
          <a:bodyPr wrap="square">
            <a:spAutoFit/>
          </a:bodyPr>
          <a:lstStyle/>
          <a:p>
            <a:pPr algn="ctr">
              <a:lnSpc>
                <a:spcPct val="150000"/>
              </a:lnSpc>
            </a:pPr>
            <a:r>
              <a:rPr lang="zh-CN" altLang="en-US" sz="1200" dirty="0">
                <a:solidFill>
                  <a:srgbClr val="8598B1"/>
                </a:solidFill>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p>
        </p:txBody>
      </p:sp>
      <p:sp>
        <p:nvSpPr>
          <p:cNvPr id="434" name="TextBox 27"/>
          <p:cNvSpPr txBox="1"/>
          <p:nvPr/>
        </p:nvSpPr>
        <p:spPr>
          <a:xfrm>
            <a:off x="6723535" y="3872193"/>
            <a:ext cx="1346844" cy="369332"/>
          </a:xfrm>
          <a:prstGeom prst="rect">
            <a:avLst/>
          </a:prstGeom>
          <a:noFill/>
        </p:spPr>
        <p:txBody>
          <a:bodyPr wrap="none" rtlCol="0">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5" name="矩形 434"/>
          <p:cNvSpPr/>
          <p:nvPr/>
        </p:nvSpPr>
        <p:spPr>
          <a:xfrm>
            <a:off x="6377404" y="4314306"/>
            <a:ext cx="2066355" cy="1170833"/>
          </a:xfrm>
          <a:prstGeom prst="rect">
            <a:avLst/>
          </a:prstGeom>
        </p:spPr>
        <p:txBody>
          <a:bodyPr wrap="square">
            <a:spAutoFit/>
          </a:bodyPr>
          <a:lstStyle/>
          <a:p>
            <a:pPr algn="ctr">
              <a:lnSpc>
                <a:spcPct val="150000"/>
              </a:lnSpc>
            </a:pPr>
            <a:r>
              <a:rPr lang="zh-CN" altLang="en-US" sz="1200" dirty="0">
                <a:solidFill>
                  <a:srgbClr val="8598B1"/>
                </a:solidFill>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p>
        </p:txBody>
      </p:sp>
      <p:sp>
        <p:nvSpPr>
          <p:cNvPr id="436" name="TextBox 27"/>
          <p:cNvSpPr txBox="1"/>
          <p:nvPr/>
        </p:nvSpPr>
        <p:spPr>
          <a:xfrm>
            <a:off x="9323748" y="3872193"/>
            <a:ext cx="1346844" cy="369332"/>
          </a:xfrm>
          <a:prstGeom prst="rect">
            <a:avLst/>
          </a:prstGeom>
          <a:noFill/>
        </p:spPr>
        <p:txBody>
          <a:bodyPr wrap="none" rtlCol="0">
            <a:spAutoFit/>
          </a:bodyPr>
          <a:lstStyle/>
          <a:p>
            <a:pPr algn="ctr"/>
            <a:r>
              <a:rPr lang="zh-CN" altLang="en-US" b="1" dirty="0" smtClean="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rPr>
              <a:t>请输入标题</a:t>
            </a:r>
            <a:endParaRPr lang="en-GB" b="1" dirty="0">
              <a:solidFill>
                <a:schemeClr val="tx1">
                  <a:lumMod val="75000"/>
                  <a:lumOff val="25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7" name="矩形 436"/>
          <p:cNvSpPr/>
          <p:nvPr/>
        </p:nvSpPr>
        <p:spPr>
          <a:xfrm>
            <a:off x="8977617" y="4314306"/>
            <a:ext cx="2066355" cy="1170833"/>
          </a:xfrm>
          <a:prstGeom prst="rect">
            <a:avLst/>
          </a:prstGeom>
        </p:spPr>
        <p:txBody>
          <a:bodyPr wrap="square">
            <a:spAutoFit/>
          </a:bodyPr>
          <a:lstStyle/>
          <a:p>
            <a:pPr algn="ctr">
              <a:lnSpc>
                <a:spcPct val="150000"/>
              </a:lnSpc>
            </a:pPr>
            <a:r>
              <a:rPr lang="zh-CN" altLang="en-US" sz="1200" dirty="0">
                <a:solidFill>
                  <a:srgbClr val="8598B1"/>
                </a:solidFill>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p>
        </p:txBody>
      </p:sp>
      <p:grpSp>
        <p:nvGrpSpPr>
          <p:cNvPr id="438" name="Group 5"/>
          <p:cNvGrpSpPr/>
          <p:nvPr/>
        </p:nvGrpSpPr>
        <p:grpSpPr>
          <a:xfrm>
            <a:off x="1318471" y="1846870"/>
            <a:ext cx="1619916" cy="1619915"/>
            <a:chOff x="2488916" y="3076243"/>
            <a:chExt cx="1619916" cy="1619915"/>
          </a:xfrm>
        </p:grpSpPr>
        <p:sp>
          <p:nvSpPr>
            <p:cNvPr id="439" name="Rectangle 3"/>
            <p:cNvSpPr/>
            <p:nvPr/>
          </p:nvSpPr>
          <p:spPr>
            <a:xfrm>
              <a:off x="2488917" y="3076243"/>
              <a:ext cx="1619915" cy="1619915"/>
            </a:xfrm>
            <a:prstGeom prst="rect">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40" name="Rectangle 4"/>
            <p:cNvSpPr/>
            <p:nvPr/>
          </p:nvSpPr>
          <p:spPr>
            <a:xfrm>
              <a:off x="2488916" y="4220308"/>
              <a:ext cx="1619915" cy="475849"/>
            </a:xfrm>
            <a:prstGeom prst="rect">
              <a:avLst/>
            </a:prstGeom>
            <a:solidFill>
              <a:srgbClr val="00A39E">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grpSp>
        <p:nvGrpSpPr>
          <p:cNvPr id="441" name="Group 11"/>
          <p:cNvGrpSpPr/>
          <p:nvPr/>
        </p:nvGrpSpPr>
        <p:grpSpPr>
          <a:xfrm>
            <a:off x="3954207" y="1844524"/>
            <a:ext cx="1619916" cy="1619915"/>
            <a:chOff x="2488916" y="3076243"/>
            <a:chExt cx="1619916" cy="1619915"/>
          </a:xfrm>
        </p:grpSpPr>
        <p:sp>
          <p:nvSpPr>
            <p:cNvPr id="442" name="Rectangle 13"/>
            <p:cNvSpPr/>
            <p:nvPr/>
          </p:nvSpPr>
          <p:spPr>
            <a:xfrm>
              <a:off x="2488917" y="3076243"/>
              <a:ext cx="1619915" cy="1619915"/>
            </a:xfrm>
            <a:prstGeom prst="rect">
              <a:avLst/>
            </a:prstGeom>
            <a:solidFill>
              <a:srgbClr val="82B7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43" name="Rectangle 14"/>
            <p:cNvSpPr/>
            <p:nvPr/>
          </p:nvSpPr>
          <p:spPr>
            <a:xfrm>
              <a:off x="2488916" y="4220308"/>
              <a:ext cx="1619915" cy="475849"/>
            </a:xfrm>
            <a:prstGeom prst="rect">
              <a:avLst/>
            </a:prstGeom>
            <a:solidFill>
              <a:srgbClr val="82B73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t>THE TEXT</a:t>
              </a:r>
              <a:endParaRPr kumimoji="0" lang="en-GB" sz="1800" b="1"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grpSp>
      <p:sp>
        <p:nvSpPr>
          <p:cNvPr id="444" name="Freeform 23"/>
          <p:cNvSpPr>
            <a:spLocks noEditPoints="1"/>
          </p:cNvSpPr>
          <p:nvPr/>
        </p:nvSpPr>
        <p:spPr bwMode="auto">
          <a:xfrm>
            <a:off x="1715865" y="2052230"/>
            <a:ext cx="828000" cy="828000"/>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5" name="Freeform 24"/>
          <p:cNvSpPr>
            <a:spLocks noEditPoints="1"/>
          </p:cNvSpPr>
          <p:nvPr/>
        </p:nvSpPr>
        <p:spPr bwMode="auto">
          <a:xfrm>
            <a:off x="7022100" y="2106230"/>
            <a:ext cx="720000" cy="720000"/>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6" name="Freeform 25"/>
          <p:cNvSpPr>
            <a:spLocks noEditPoints="1"/>
          </p:cNvSpPr>
          <p:nvPr/>
        </p:nvSpPr>
        <p:spPr bwMode="auto">
          <a:xfrm>
            <a:off x="4416956" y="2134693"/>
            <a:ext cx="720000" cy="720000"/>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
        <p:nvSpPr>
          <p:cNvPr id="447" name="Freeform 26"/>
          <p:cNvSpPr>
            <a:spLocks noEditPoints="1"/>
          </p:cNvSpPr>
          <p:nvPr/>
        </p:nvSpPr>
        <p:spPr bwMode="auto">
          <a:xfrm>
            <a:off x="9677602" y="2151972"/>
            <a:ext cx="720000" cy="720000"/>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dirty="0">
              <a:solidFill>
                <a:prstClr val="black"/>
              </a:solidFill>
              <a:latin typeface="Arial" panose="020B0604020202020204" pitchFamily="34" charset="0"/>
              <a:ea typeface="微软雅黑" panose="020B0503020204020204" pitchFamily="34" charset="-122"/>
              <a:cs typeface="Arial" panose="020B0604020202020204" pitchFamily="34" charset="0"/>
            </a:endParaRPr>
          </a:p>
        </p:txBody>
      </p:sp>
    </p:spTree>
    <p:extLst>
      <p:ext uri="{BB962C8B-B14F-4D97-AF65-F5344CB8AC3E}">
        <p14:creationId xmlns:p14="http://schemas.microsoft.com/office/powerpoint/2010/main" val="40569013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941808" y="259906"/>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sp>
        <p:nvSpPr>
          <p:cNvPr id="452" name="任意多边形 451"/>
          <p:cNvSpPr/>
          <p:nvPr/>
        </p:nvSpPr>
        <p:spPr>
          <a:xfrm rot="16200000">
            <a:off x="3761163" y="1235139"/>
            <a:ext cx="1771603" cy="952475"/>
          </a:xfrm>
          <a:custGeom>
            <a:avLst/>
            <a:gdLst>
              <a:gd name="connsiteX0" fmla="*/ 0 w 1771603"/>
              <a:gd name="connsiteY0" fmla="*/ 0 h 952475"/>
              <a:gd name="connsiteX1" fmla="*/ 1771603 w 1771603"/>
              <a:gd name="connsiteY1" fmla="*/ 0 h 952475"/>
              <a:gd name="connsiteX2" fmla="*/ 1771603 w 1771603"/>
              <a:gd name="connsiteY2" fmla="*/ 952475 h 952475"/>
              <a:gd name="connsiteX3" fmla="*/ 0 w 1771603"/>
              <a:gd name="connsiteY3" fmla="*/ 952475 h 952475"/>
              <a:gd name="connsiteX4" fmla="*/ 0 w 1771603"/>
              <a:gd name="connsiteY4" fmla="*/ 0 h 952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03" h="952475">
                <a:moveTo>
                  <a:pt x="0" y="0"/>
                </a:moveTo>
                <a:lnTo>
                  <a:pt x="1771603" y="0"/>
                </a:lnTo>
                <a:lnTo>
                  <a:pt x="1771603" y="952475"/>
                </a:lnTo>
                <a:lnTo>
                  <a:pt x="0" y="952475"/>
                </a:lnTo>
                <a:lnTo>
                  <a:pt x="0" y="0"/>
                </a:lnTo>
                <a:close/>
              </a:path>
            </a:pathLst>
          </a:custGeom>
          <a:noFill/>
          <a:ln>
            <a:noFill/>
          </a:ln>
          <a:effectLst/>
        </p:spPr>
        <p:txBody>
          <a:bodyPr spcFirstLastPara="0" vert="horz" wrap="square" lIns="137160" tIns="137160" rIns="137160" bIns="137160" numCol="1" spcCol="1270" anchor="ctr" anchorCtr="0">
            <a:noAutofit/>
          </a:bodyPr>
          <a:lstStyle/>
          <a:p>
            <a:pPr marL="0" marR="0" lvl="0" indent="0" defTabSz="1600200" eaLnBrk="1" fontAlgn="auto" latinLnBrk="0" hangingPunct="1">
              <a:lnSpc>
                <a:spcPct val="90000"/>
              </a:lnSpc>
              <a:spcBef>
                <a:spcPct val="0"/>
              </a:spcBef>
              <a:spcAft>
                <a:spcPct val="35000"/>
              </a:spcAft>
              <a:buClrTx/>
              <a:buSzTx/>
              <a:buFontTx/>
              <a:buNone/>
              <a:tabLst/>
              <a:defRPr/>
            </a:pPr>
            <a:endParaRPr kumimoji="0" lang="zh-CN" altLang="en-US" sz="36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微软雅黑" panose="020B0503020204020204" pitchFamily="34" charset="-122"/>
              <a:cs typeface="+mn-cs"/>
            </a:endParaRPr>
          </a:p>
        </p:txBody>
      </p:sp>
      <p:sp>
        <p:nvSpPr>
          <p:cNvPr id="453" name="任意多边形 452"/>
          <p:cNvSpPr/>
          <p:nvPr/>
        </p:nvSpPr>
        <p:spPr>
          <a:xfrm rot="16200000">
            <a:off x="6456032" y="1235138"/>
            <a:ext cx="1771603" cy="952475"/>
          </a:xfrm>
          <a:custGeom>
            <a:avLst/>
            <a:gdLst>
              <a:gd name="connsiteX0" fmla="*/ 0 w 1771603"/>
              <a:gd name="connsiteY0" fmla="*/ 0 h 952475"/>
              <a:gd name="connsiteX1" fmla="*/ 1771603 w 1771603"/>
              <a:gd name="connsiteY1" fmla="*/ 0 h 952475"/>
              <a:gd name="connsiteX2" fmla="*/ 1771603 w 1771603"/>
              <a:gd name="connsiteY2" fmla="*/ 952475 h 952475"/>
              <a:gd name="connsiteX3" fmla="*/ 0 w 1771603"/>
              <a:gd name="connsiteY3" fmla="*/ 952475 h 952475"/>
              <a:gd name="connsiteX4" fmla="*/ 0 w 1771603"/>
              <a:gd name="connsiteY4" fmla="*/ 0 h 9524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1603" h="952475">
                <a:moveTo>
                  <a:pt x="0" y="0"/>
                </a:moveTo>
                <a:lnTo>
                  <a:pt x="1771603" y="0"/>
                </a:lnTo>
                <a:lnTo>
                  <a:pt x="1771603" y="952475"/>
                </a:lnTo>
                <a:lnTo>
                  <a:pt x="0" y="952475"/>
                </a:lnTo>
                <a:lnTo>
                  <a:pt x="0" y="0"/>
                </a:lnTo>
                <a:close/>
              </a:path>
            </a:pathLst>
          </a:custGeom>
          <a:noFill/>
          <a:ln>
            <a:noFill/>
          </a:ln>
          <a:effectLst/>
        </p:spPr>
        <p:txBody>
          <a:bodyPr spcFirstLastPara="0" vert="horz" wrap="square" lIns="137160" tIns="137160" rIns="137160" bIns="137160" numCol="1" spcCol="1270" anchor="ctr" anchorCtr="0">
            <a:noAutofit/>
          </a:bodyPr>
          <a:lstStyle/>
          <a:p>
            <a:pPr marL="0" marR="0" lvl="0" indent="0" defTabSz="1600200" eaLnBrk="1" fontAlgn="auto" latinLnBrk="0" hangingPunct="1">
              <a:lnSpc>
                <a:spcPct val="90000"/>
              </a:lnSpc>
              <a:spcBef>
                <a:spcPct val="0"/>
              </a:spcBef>
              <a:spcAft>
                <a:spcPct val="35000"/>
              </a:spcAft>
              <a:buClrTx/>
              <a:buSzTx/>
              <a:buFontTx/>
              <a:buNone/>
              <a:tabLst/>
              <a:defRPr/>
            </a:pPr>
            <a:endParaRPr kumimoji="0" lang="zh-CN" altLang="en-US" sz="3600" b="0" i="0" u="none" strike="noStrike" kern="0" cap="none" spc="0" normalizeH="0" baseline="0" noProof="0" dirty="0" smtClean="0">
              <a:ln>
                <a:noFill/>
              </a:ln>
              <a:solidFill>
                <a:prstClr val="black">
                  <a:hueOff val="0"/>
                  <a:satOff val="0"/>
                  <a:lumOff val="0"/>
                  <a:alphaOff val="0"/>
                </a:prstClr>
              </a:solidFill>
              <a:effectLst/>
              <a:uLnTx/>
              <a:uFillTx/>
              <a:latin typeface="Calibri" panose="020F0502020204030204"/>
              <a:ea typeface="微软雅黑" panose="020B0503020204020204" pitchFamily="34" charset="-122"/>
              <a:cs typeface="+mn-cs"/>
            </a:endParaRPr>
          </a:p>
        </p:txBody>
      </p:sp>
      <p:sp>
        <p:nvSpPr>
          <p:cNvPr id="454" name="矩形 453"/>
          <p:cNvSpPr/>
          <p:nvPr/>
        </p:nvSpPr>
        <p:spPr>
          <a:xfrm>
            <a:off x="-85724" y="1868165"/>
            <a:ext cx="12344400" cy="1397000"/>
          </a:xfrm>
          <a:prstGeom prst="rect">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panose="020F0502020204030204"/>
              <a:ea typeface="微软雅黑" panose="020B0503020204020204" pitchFamily="34" charset="-122"/>
              <a:cs typeface="+mn-cs"/>
            </a:endParaRPr>
          </a:p>
        </p:txBody>
      </p:sp>
      <p:pic>
        <p:nvPicPr>
          <p:cNvPr id="455" name="图片 4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19897" y="728600"/>
            <a:ext cx="4049793" cy="2700400"/>
          </a:xfrm>
          <a:prstGeom prst="rect">
            <a:avLst/>
          </a:prstGeom>
          <a:ln>
            <a:noFill/>
          </a:ln>
          <a:effectLst>
            <a:outerShdw blurRad="292100" dist="139700" dir="2700000" algn="tl" rotWithShape="0">
              <a:srgbClr val="333333">
                <a:alpha val="65000"/>
              </a:srgbClr>
            </a:outerShdw>
          </a:effectLst>
        </p:spPr>
      </p:pic>
      <p:sp>
        <p:nvSpPr>
          <p:cNvPr id="456" name="矩形 455"/>
          <p:cNvSpPr/>
          <p:nvPr/>
        </p:nvSpPr>
        <p:spPr>
          <a:xfrm>
            <a:off x="1315379" y="2214549"/>
            <a:ext cx="4516610" cy="704232"/>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endParaRPr kumimoji="0" lang="zh-CN" altLang="en-US" sz="14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57" name="Rectangle 18"/>
          <p:cNvSpPr/>
          <p:nvPr/>
        </p:nvSpPr>
        <p:spPr>
          <a:xfrm>
            <a:off x="6582346" y="3785176"/>
            <a:ext cx="720000" cy="720000"/>
          </a:xfrm>
          <a:prstGeom prst="rect">
            <a:avLst/>
          </a:prstGeom>
          <a:solidFill>
            <a:srgbClr val="F39C11"/>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58" name="Rectangle 23"/>
          <p:cNvSpPr/>
          <p:nvPr/>
        </p:nvSpPr>
        <p:spPr>
          <a:xfrm>
            <a:off x="9213575" y="3777007"/>
            <a:ext cx="720000" cy="720000"/>
          </a:xfrm>
          <a:prstGeom prst="rect">
            <a:avLst/>
          </a:prstGeom>
          <a:solidFill>
            <a:srgbClr val="E2376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cs typeface="Arial" panose="020B0604020202020204" pitchFamily="34" charset="0"/>
            </a:endParaRPr>
          </a:p>
        </p:txBody>
      </p:sp>
      <p:sp>
        <p:nvSpPr>
          <p:cNvPr id="459" name="Rectangle 3"/>
          <p:cNvSpPr/>
          <p:nvPr/>
        </p:nvSpPr>
        <p:spPr>
          <a:xfrm>
            <a:off x="1315379" y="3773038"/>
            <a:ext cx="720000" cy="720000"/>
          </a:xfrm>
          <a:prstGeom prst="rect">
            <a:avLst/>
          </a:prstGeom>
          <a:solidFill>
            <a:srgbClr val="00A39E"/>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60" name="Rectangle 13"/>
          <p:cNvSpPr/>
          <p:nvPr/>
        </p:nvSpPr>
        <p:spPr>
          <a:xfrm>
            <a:off x="3951116" y="3773038"/>
            <a:ext cx="720000" cy="720000"/>
          </a:xfrm>
          <a:prstGeom prst="rect">
            <a:avLst/>
          </a:prstGeom>
          <a:solidFill>
            <a:srgbClr val="82B732"/>
          </a:solidFill>
          <a:ln w="12700" cap="flat" cmpd="sng" algn="ctr">
            <a:noFill/>
            <a:prstDash val="solid"/>
            <a:miter lim="800000"/>
          </a:ln>
          <a:effectLst/>
        </p:spPr>
        <p:txBody>
          <a:bodyPr rtlCol="0" anchor="ctr"/>
          <a:lstStyle/>
          <a:p>
            <a:pPr algn="ctr">
              <a:defRPr/>
            </a:pPr>
            <a:endParaRPr lang="en-GB" kern="0" smtClean="0">
              <a:solidFill>
                <a:srgbClr val="FFFFFF"/>
              </a:solidFill>
              <a:latin typeface="Arial" panose="020B0604020202020204" pitchFamily="34" charset="0"/>
              <a:cs typeface="Arial" panose="020B0604020202020204" pitchFamily="34" charset="0"/>
            </a:endParaRPr>
          </a:p>
        </p:txBody>
      </p:sp>
      <p:sp>
        <p:nvSpPr>
          <p:cNvPr id="461" name="TextBox 27"/>
          <p:cNvSpPr txBox="1"/>
          <p:nvPr/>
        </p:nvSpPr>
        <p:spPr>
          <a:xfrm>
            <a:off x="1391592" y="3824747"/>
            <a:ext cx="1762022" cy="584775"/>
          </a:xfrm>
          <a:prstGeom prst="rect">
            <a:avLst/>
          </a:prstGeom>
          <a:noFill/>
        </p:spPr>
        <p:txBody>
          <a:bodyPr wrap="none" rtlCol="0">
            <a:spAutoFit/>
          </a:bodyPr>
          <a:lstStyle/>
          <a:p>
            <a:pPr algn="ctr"/>
            <a:r>
              <a:rPr lang="zh-CN" altLang="en-US" sz="3200" b="1"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rPr>
              <a:t>请  </a:t>
            </a:r>
            <a:r>
              <a:rPr lang="zh-CN" altLang="en-US" b="1" dirty="0" smtClean="0">
                <a:solidFill>
                  <a:srgbClr val="5C5C5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b="1" dirty="0">
              <a:solidFill>
                <a:srgbClr val="5C5C5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2" name="矩形 461"/>
          <p:cNvSpPr/>
          <p:nvPr/>
        </p:nvSpPr>
        <p:spPr>
          <a:xfrm>
            <a:off x="1164624" y="4732695"/>
            <a:ext cx="2065189" cy="1200329"/>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63" name="TextBox 27"/>
          <p:cNvSpPr txBox="1"/>
          <p:nvPr/>
        </p:nvSpPr>
        <p:spPr>
          <a:xfrm>
            <a:off x="3996052" y="3824747"/>
            <a:ext cx="1762022" cy="584775"/>
          </a:xfrm>
          <a:prstGeom prst="rect">
            <a:avLst/>
          </a:prstGeom>
          <a:noFill/>
        </p:spPr>
        <p:txBody>
          <a:bodyPr wrap="none" rtlCol="0">
            <a:spAutoFit/>
          </a:bodyPr>
          <a:lstStyle/>
          <a:p>
            <a:pPr algn="ctr"/>
            <a:r>
              <a:rPr lang="zh-CN" altLang="en-US" sz="3200" b="1"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rPr>
              <a:t>请  </a:t>
            </a:r>
            <a:r>
              <a:rPr lang="zh-CN" altLang="en-US" b="1" dirty="0" smtClean="0">
                <a:solidFill>
                  <a:srgbClr val="5C5C5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b="1" dirty="0">
              <a:solidFill>
                <a:srgbClr val="5C5C5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4" name="矩形 463"/>
          <p:cNvSpPr/>
          <p:nvPr/>
        </p:nvSpPr>
        <p:spPr>
          <a:xfrm>
            <a:off x="3769084" y="4732695"/>
            <a:ext cx="2065189" cy="1200329"/>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65" name="TextBox 27"/>
          <p:cNvSpPr txBox="1"/>
          <p:nvPr/>
        </p:nvSpPr>
        <p:spPr>
          <a:xfrm>
            <a:off x="6647162" y="3824747"/>
            <a:ext cx="1762022" cy="584775"/>
          </a:xfrm>
          <a:prstGeom prst="rect">
            <a:avLst/>
          </a:prstGeom>
          <a:noFill/>
        </p:spPr>
        <p:txBody>
          <a:bodyPr wrap="none" rtlCol="0">
            <a:spAutoFit/>
          </a:bodyPr>
          <a:lstStyle/>
          <a:p>
            <a:pPr algn="ctr"/>
            <a:r>
              <a:rPr lang="zh-CN" altLang="en-US" sz="3200" b="1"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rPr>
              <a:t>请  </a:t>
            </a:r>
            <a:r>
              <a:rPr lang="zh-CN" altLang="en-US" b="1" dirty="0" smtClean="0">
                <a:solidFill>
                  <a:srgbClr val="5C5C5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b="1" dirty="0">
              <a:solidFill>
                <a:srgbClr val="5C5C5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6" name="矩形 465"/>
          <p:cNvSpPr/>
          <p:nvPr/>
        </p:nvSpPr>
        <p:spPr>
          <a:xfrm>
            <a:off x="6420194" y="4732695"/>
            <a:ext cx="2065189" cy="1200329"/>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67" name="TextBox 27"/>
          <p:cNvSpPr txBox="1"/>
          <p:nvPr/>
        </p:nvSpPr>
        <p:spPr>
          <a:xfrm>
            <a:off x="9271762" y="3824747"/>
            <a:ext cx="1762022" cy="584775"/>
          </a:xfrm>
          <a:prstGeom prst="rect">
            <a:avLst/>
          </a:prstGeom>
          <a:noFill/>
        </p:spPr>
        <p:txBody>
          <a:bodyPr wrap="none" rtlCol="0">
            <a:spAutoFit/>
          </a:bodyPr>
          <a:lstStyle/>
          <a:p>
            <a:pPr algn="ctr"/>
            <a:r>
              <a:rPr lang="zh-CN" altLang="en-US" sz="3200" b="1" dirty="0" smtClean="0">
                <a:solidFill>
                  <a:prstClr val="white"/>
                </a:solidFill>
                <a:latin typeface="微软雅黑" panose="020B0503020204020204" pitchFamily="34" charset="-122"/>
                <a:ea typeface="微软雅黑" panose="020B0503020204020204" pitchFamily="34" charset="-122"/>
                <a:cs typeface="Arial" panose="020B0604020202020204" pitchFamily="34" charset="0"/>
              </a:rPr>
              <a:t>请  </a:t>
            </a:r>
            <a:r>
              <a:rPr lang="zh-CN" altLang="en-US" b="1" dirty="0" smtClean="0">
                <a:solidFill>
                  <a:srgbClr val="5C5C5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b="1" dirty="0">
              <a:solidFill>
                <a:srgbClr val="5C5C5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68" name="矩形 467"/>
          <p:cNvSpPr/>
          <p:nvPr/>
        </p:nvSpPr>
        <p:spPr>
          <a:xfrm>
            <a:off x="9044794" y="4732695"/>
            <a:ext cx="2065189" cy="1200329"/>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请输入文本文字内容请输入文本文字内容请输入文本文字内容请输入文本文字内容请输入文本文字内容</a:t>
            </a:r>
            <a:endParaRPr kumimoji="0" lang="zh-CN" altLang="en-US" sz="12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Tree>
    <p:extLst>
      <p:ext uri="{BB962C8B-B14F-4D97-AF65-F5344CB8AC3E}">
        <p14:creationId xmlns:p14="http://schemas.microsoft.com/office/powerpoint/2010/main" val="1988200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321" name="Group 6"/>
          <p:cNvGrpSpPr/>
          <p:nvPr/>
        </p:nvGrpSpPr>
        <p:grpSpPr>
          <a:xfrm rot="5400000" flipV="1">
            <a:off x="8134958" y="1154794"/>
            <a:ext cx="678292" cy="5226707"/>
            <a:chOff x="6480429" y="3713225"/>
            <a:chExt cx="409339" cy="3142082"/>
          </a:xfrm>
        </p:grpSpPr>
        <p:sp>
          <p:nvSpPr>
            <p:cNvPr id="32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3" name="Group 3"/>
          <p:cNvGrpSpPr/>
          <p:nvPr/>
        </p:nvGrpSpPr>
        <p:grpSpPr>
          <a:xfrm rot="5400000" flipV="1">
            <a:off x="8150934" y="2374091"/>
            <a:ext cx="663828" cy="3973595"/>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5" name="Group 4"/>
          <p:cNvGrpSpPr/>
          <p:nvPr/>
        </p:nvGrpSpPr>
        <p:grpSpPr>
          <a:xfrm rot="5400000" flipV="1">
            <a:off x="7898304" y="3392356"/>
            <a:ext cx="680512" cy="3093641"/>
            <a:chOff x="5502862" y="5355294"/>
            <a:chExt cx="412706" cy="1502706"/>
          </a:xfrm>
        </p:grpSpPr>
        <p:sp>
          <p:nvSpPr>
            <p:cNvPr id="34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7" name="Group 7"/>
          <p:cNvGrpSpPr/>
          <p:nvPr/>
        </p:nvGrpSpPr>
        <p:grpSpPr>
          <a:xfrm rot="16200000">
            <a:off x="7557392" y="5438878"/>
            <a:ext cx="682655" cy="1220627"/>
            <a:chOff x="6959786" y="5355294"/>
            <a:chExt cx="407320" cy="1502706"/>
          </a:xfrm>
        </p:grpSpPr>
        <p:sp>
          <p:nvSpPr>
            <p:cNvPr id="35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9" name="Group 5"/>
          <p:cNvGrpSpPr/>
          <p:nvPr/>
        </p:nvGrpSpPr>
        <p:grpSpPr>
          <a:xfrm rot="5400000" flipV="1">
            <a:off x="7700983" y="4416829"/>
            <a:ext cx="650476" cy="2198291"/>
            <a:chOff x="6007804" y="4266641"/>
            <a:chExt cx="403952" cy="2588666"/>
          </a:xfrm>
        </p:grpSpPr>
        <p:sp>
          <p:nvSpPr>
            <p:cNvPr id="37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5" name="矩形 4"/>
          <p:cNvSpPr/>
          <p:nvPr/>
        </p:nvSpPr>
        <p:spPr>
          <a:xfrm>
            <a:off x="10434349" y="4531449"/>
            <a:ext cx="523875" cy="2326551"/>
          </a:xfrm>
          <a:prstGeom prst="rect">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1" name="矩形 380"/>
          <p:cNvSpPr/>
          <p:nvPr/>
        </p:nvSpPr>
        <p:spPr>
          <a:xfrm>
            <a:off x="9775855" y="5129565"/>
            <a:ext cx="523875" cy="1728436"/>
          </a:xfrm>
          <a:prstGeom prst="rect">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2" name="矩形 381"/>
          <p:cNvSpPr/>
          <p:nvPr/>
        </p:nvSpPr>
        <p:spPr>
          <a:xfrm>
            <a:off x="9113556" y="5707865"/>
            <a:ext cx="523875" cy="1150136"/>
          </a:xfrm>
          <a:prstGeom prst="rect">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3" name="矩形 382"/>
          <p:cNvSpPr/>
          <p:nvPr/>
        </p:nvSpPr>
        <p:spPr>
          <a:xfrm>
            <a:off x="8494279" y="6400473"/>
            <a:ext cx="523875" cy="457527"/>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4" name="矩形 383"/>
          <p:cNvSpPr/>
          <p:nvPr/>
        </p:nvSpPr>
        <p:spPr>
          <a:xfrm>
            <a:off x="11068407" y="3962265"/>
            <a:ext cx="523875" cy="2895735"/>
          </a:xfrm>
          <a:prstGeom prst="rect">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直角三角形 5"/>
          <p:cNvSpPr/>
          <p:nvPr/>
        </p:nvSpPr>
        <p:spPr>
          <a:xfrm>
            <a:off x="8498888" y="5849198"/>
            <a:ext cx="512065" cy="550848"/>
          </a:xfrm>
          <a:prstGeom prst="rtTriangl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5" name="直角三角形 384"/>
          <p:cNvSpPr/>
          <p:nvPr/>
        </p:nvSpPr>
        <p:spPr>
          <a:xfrm>
            <a:off x="9125366" y="5163780"/>
            <a:ext cx="512065" cy="550848"/>
          </a:xfrm>
          <a:prstGeom prst="rtTriangle">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6" name="直角三角形 385"/>
          <p:cNvSpPr/>
          <p:nvPr/>
        </p:nvSpPr>
        <p:spPr>
          <a:xfrm>
            <a:off x="9773155" y="4590785"/>
            <a:ext cx="512065" cy="550848"/>
          </a:xfrm>
          <a:prstGeom prst="rtTriangle">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7" name="直角三角形 386"/>
          <p:cNvSpPr/>
          <p:nvPr/>
        </p:nvSpPr>
        <p:spPr>
          <a:xfrm>
            <a:off x="10450709" y="4011826"/>
            <a:ext cx="512065" cy="550848"/>
          </a:xfrm>
          <a:prstGeom prst="rtTriangle">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8" name="直角三角形 387"/>
          <p:cNvSpPr/>
          <p:nvPr/>
        </p:nvSpPr>
        <p:spPr>
          <a:xfrm>
            <a:off x="11080217" y="3417976"/>
            <a:ext cx="512065" cy="550848"/>
          </a:xfrm>
          <a:prstGeom prst="rtTriangle">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9" name="文本框 388"/>
          <p:cNvSpPr txBox="1"/>
          <p:nvPr/>
        </p:nvSpPr>
        <p:spPr>
          <a:xfrm>
            <a:off x="6097496" y="2506983"/>
            <a:ext cx="387798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点击添加标题</a:t>
            </a:r>
          </a:p>
        </p:txBody>
      </p:sp>
      <p:sp>
        <p:nvSpPr>
          <p:cNvPr id="390" name="文本框 389"/>
          <p:cNvSpPr txBox="1"/>
          <p:nvPr/>
        </p:nvSpPr>
        <p:spPr>
          <a:xfrm>
            <a:off x="849536" y="1305754"/>
            <a:ext cx="4929555" cy="4708981"/>
          </a:xfrm>
          <a:prstGeom prst="rect">
            <a:avLst/>
          </a:prstGeom>
          <a:noFill/>
        </p:spPr>
        <p:txBody>
          <a:bodyPr wrap="none" rtlCol="0">
            <a:spAutoFit/>
          </a:bodyPr>
          <a:lstStyle/>
          <a:p>
            <a:r>
              <a:rPr lang="en-US" altLang="zh-CN" sz="30000" b="1" dirty="0" smtClean="0">
                <a:solidFill>
                  <a:srgbClr val="44546A"/>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05</a:t>
            </a:r>
            <a:endParaRPr lang="zh-CN" altLang="en-US" sz="30000" b="1" dirty="0">
              <a:solidFill>
                <a:srgbClr val="44546A"/>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14175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941808" y="259906"/>
            <a:ext cx="800219"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smtClean="0"/>
              <a:t>总结</a:t>
            </a:r>
            <a:endParaRPr lang="zh-CN" altLang="en-US" sz="2400" dirty="0"/>
          </a:p>
        </p:txBody>
      </p:sp>
      <p:sp>
        <p:nvSpPr>
          <p:cNvPr id="414" name="Freeform 3"/>
          <p:cNvSpPr/>
          <p:nvPr/>
        </p:nvSpPr>
        <p:spPr>
          <a:xfrm>
            <a:off x="6139317" y="127268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82B732"/>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en-GB" sz="33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5" name="Freeform 4"/>
          <p:cNvSpPr/>
          <p:nvPr/>
        </p:nvSpPr>
        <p:spPr>
          <a:xfrm>
            <a:off x="4423583" y="1272687"/>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A39E"/>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marL="0" marR="0" lvl="0" indent="0" algn="ctr" defTabSz="1600200" eaLnBrk="1" fontAlgn="auto" latinLnBrk="0" hangingPunct="1">
              <a:lnSpc>
                <a:spcPct val="90000"/>
              </a:lnSpc>
              <a:spcBef>
                <a:spcPct val="0"/>
              </a:spcBef>
              <a:spcAft>
                <a:spcPct val="35000"/>
              </a:spcAft>
              <a:buClrTx/>
              <a:buSzTx/>
              <a:buFontTx/>
              <a:buNone/>
              <a:tabLst/>
              <a:defRPr/>
            </a:pPr>
            <a:endParaRPr kumimoji="0" lang="en-GB" sz="36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6" name="Freeform 5"/>
          <p:cNvSpPr/>
          <p:nvPr/>
        </p:nvSpPr>
        <p:spPr>
          <a:xfrm>
            <a:off x="5278163"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44546A"/>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en-GB" sz="33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7" name="Freeform 6"/>
          <p:cNvSpPr/>
          <p:nvPr/>
        </p:nvSpPr>
        <p:spPr>
          <a:xfrm>
            <a:off x="6993896"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F39C11"/>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marL="0" marR="0" lvl="0" indent="0" algn="ctr" defTabSz="1600200" eaLnBrk="1" fontAlgn="auto" latinLnBrk="0" hangingPunct="1">
              <a:lnSpc>
                <a:spcPct val="90000"/>
              </a:lnSpc>
              <a:spcBef>
                <a:spcPct val="0"/>
              </a:spcBef>
              <a:spcAft>
                <a:spcPct val="35000"/>
              </a:spcAft>
              <a:buClrTx/>
              <a:buSzTx/>
              <a:buFontTx/>
              <a:buNone/>
              <a:tabLst/>
              <a:defRPr/>
            </a:pPr>
            <a:endParaRPr kumimoji="0" lang="en-GB" sz="36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8" name="Freeform 7"/>
          <p:cNvSpPr/>
          <p:nvPr/>
        </p:nvSpPr>
        <p:spPr>
          <a:xfrm>
            <a:off x="6139317" y="409074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E23761"/>
          </a:solidFill>
          <a:ln w="12700" cap="flat" cmpd="sng" algn="ctr">
            <a:noFill/>
            <a:prstDash val="solid"/>
            <a:miter lim="800000"/>
          </a:ln>
          <a:effectLst/>
        </p:spPr>
        <p:txBody>
          <a:bodyPr spcFirstLastPara="0" vert="horz" wrap="square" lIns="398050" tIns="438741" rIns="398050" bIns="438741" numCol="1" spcCol="1270" anchor="ctr" anchorCtr="0">
            <a:noAutofit/>
          </a:bodyPr>
          <a:lstStyle/>
          <a:p>
            <a:pPr marL="0" marR="0" lvl="0" indent="0" algn="ctr" defTabSz="1466850" eaLnBrk="1" fontAlgn="auto" latinLnBrk="0" hangingPunct="1">
              <a:lnSpc>
                <a:spcPct val="90000"/>
              </a:lnSpc>
              <a:spcBef>
                <a:spcPct val="0"/>
              </a:spcBef>
              <a:spcAft>
                <a:spcPct val="35000"/>
              </a:spcAft>
              <a:buClrTx/>
              <a:buSzTx/>
              <a:buFontTx/>
              <a:buNone/>
              <a:tabLst/>
              <a:defRPr/>
            </a:pPr>
            <a:endParaRPr kumimoji="0" lang="en-GB" sz="33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9" name="Freeform 8"/>
          <p:cNvSpPr/>
          <p:nvPr/>
        </p:nvSpPr>
        <p:spPr>
          <a:xfrm>
            <a:off x="4423583" y="4090742"/>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A39E"/>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marL="0" marR="0" lvl="0" indent="0" algn="ctr" defTabSz="1600200" eaLnBrk="1" fontAlgn="auto" latinLnBrk="0" hangingPunct="1">
              <a:lnSpc>
                <a:spcPct val="90000"/>
              </a:lnSpc>
              <a:spcBef>
                <a:spcPct val="0"/>
              </a:spcBef>
              <a:spcAft>
                <a:spcPct val="35000"/>
              </a:spcAft>
              <a:buClrTx/>
              <a:buSzTx/>
              <a:buFontTx/>
              <a:buNone/>
              <a:tabLst/>
              <a:defRPr/>
            </a:pPr>
            <a:endParaRPr kumimoji="0" lang="en-GB" sz="36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0" name="Freeform 9"/>
          <p:cNvSpPr/>
          <p:nvPr/>
        </p:nvSpPr>
        <p:spPr>
          <a:xfrm>
            <a:off x="3565717" y="2681715"/>
            <a:ext cx="1588642" cy="1660023"/>
          </a:xfrm>
          <a:custGeom>
            <a:avLst/>
            <a:gdLst>
              <a:gd name="connsiteX0" fmla="*/ 0 w 2008628"/>
              <a:gd name="connsiteY0" fmla="*/ 873753 h 1747506"/>
              <a:gd name="connsiteX1" fmla="*/ 436877 w 2008628"/>
              <a:gd name="connsiteY1" fmla="*/ 0 h 1747506"/>
              <a:gd name="connsiteX2" fmla="*/ 1571752 w 2008628"/>
              <a:gd name="connsiteY2" fmla="*/ 0 h 1747506"/>
              <a:gd name="connsiteX3" fmla="*/ 2008628 w 2008628"/>
              <a:gd name="connsiteY3" fmla="*/ 873753 h 1747506"/>
              <a:gd name="connsiteX4" fmla="*/ 1571752 w 2008628"/>
              <a:gd name="connsiteY4" fmla="*/ 1747506 h 1747506"/>
              <a:gd name="connsiteX5" fmla="*/ 436877 w 2008628"/>
              <a:gd name="connsiteY5" fmla="*/ 1747506 h 1747506"/>
              <a:gd name="connsiteX6" fmla="*/ 0 w 2008628"/>
              <a:gd name="connsiteY6" fmla="*/ 873753 h 1747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solidFill>
            <a:srgbClr val="0070C0"/>
          </a:solidFill>
          <a:ln w="12700" cap="flat" cmpd="sng" algn="ctr">
            <a:noFill/>
            <a:prstDash val="solid"/>
            <a:miter lim="800000"/>
          </a:ln>
          <a:effectLst/>
        </p:spPr>
        <p:txBody>
          <a:bodyPr spcFirstLastPara="0" vert="horz" wrap="square" lIns="272320" tIns="313011" rIns="272320" bIns="313011" numCol="1" spcCol="1270" anchor="ctr" anchorCtr="0">
            <a:noAutofit/>
          </a:bodyPr>
          <a:lstStyle/>
          <a:p>
            <a:pPr marL="0" marR="0" lvl="0" indent="0" algn="ctr" defTabSz="1600200" eaLnBrk="1" fontAlgn="auto" latinLnBrk="0" hangingPunct="1">
              <a:lnSpc>
                <a:spcPct val="90000"/>
              </a:lnSpc>
              <a:spcBef>
                <a:spcPct val="0"/>
              </a:spcBef>
              <a:spcAft>
                <a:spcPct val="35000"/>
              </a:spcAft>
              <a:buClrTx/>
              <a:buSzTx/>
              <a:buFontTx/>
              <a:buNone/>
              <a:tabLst/>
              <a:defRPr/>
            </a:pPr>
            <a:endParaRPr kumimoji="0" lang="en-GB" sz="36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1" name="TextBox 10"/>
          <p:cNvSpPr txBox="1"/>
          <p:nvPr/>
        </p:nvSpPr>
        <p:spPr>
          <a:xfrm>
            <a:off x="5472549" y="3564507"/>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22" name="Freeform 11"/>
          <p:cNvSpPr>
            <a:spLocks noEditPoints="1"/>
          </p:cNvSpPr>
          <p:nvPr/>
        </p:nvSpPr>
        <p:spPr bwMode="auto">
          <a:xfrm>
            <a:off x="5801172" y="3024506"/>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3" name="Freeform 12"/>
          <p:cNvSpPr>
            <a:spLocks noEditPoints="1"/>
          </p:cNvSpPr>
          <p:nvPr/>
        </p:nvSpPr>
        <p:spPr bwMode="auto">
          <a:xfrm>
            <a:off x="6653089" y="1676404"/>
            <a:ext cx="561096" cy="538007"/>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4" name="Freeform 13"/>
          <p:cNvSpPr>
            <a:spLocks noEditPoints="1"/>
          </p:cNvSpPr>
          <p:nvPr/>
        </p:nvSpPr>
        <p:spPr bwMode="auto">
          <a:xfrm>
            <a:off x="4192633" y="3026614"/>
            <a:ext cx="334809" cy="52877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5" name="Freeform 14"/>
          <p:cNvSpPr>
            <a:spLocks noEditPoints="1"/>
          </p:cNvSpPr>
          <p:nvPr/>
        </p:nvSpPr>
        <p:spPr bwMode="auto">
          <a:xfrm>
            <a:off x="7579249" y="3064927"/>
            <a:ext cx="417935" cy="364828"/>
          </a:xfrm>
          <a:custGeom>
            <a:avLst/>
            <a:gdLst>
              <a:gd name="T0" fmla="*/ 18 w 84"/>
              <a:gd name="T1" fmla="*/ 0 h 73"/>
              <a:gd name="T2" fmla="*/ 26 w 84"/>
              <a:gd name="T3" fmla="*/ 7 h 73"/>
              <a:gd name="T4" fmla="*/ 10 w 84"/>
              <a:gd name="T5" fmla="*/ 7 h 73"/>
              <a:gd name="T6" fmla="*/ 18 w 84"/>
              <a:gd name="T7" fmla="*/ 0 h 73"/>
              <a:gd name="T8" fmla="*/ 49 w 84"/>
              <a:gd name="T9" fmla="*/ 15 h 73"/>
              <a:gd name="T10" fmla="*/ 67 w 84"/>
              <a:gd name="T11" fmla="*/ 22 h 73"/>
              <a:gd name="T12" fmla="*/ 75 w 84"/>
              <a:gd name="T13" fmla="*/ 41 h 73"/>
              <a:gd name="T14" fmla="*/ 67 w 84"/>
              <a:gd name="T15" fmla="*/ 60 h 73"/>
              <a:gd name="T16" fmla="*/ 49 w 84"/>
              <a:gd name="T17" fmla="*/ 67 h 73"/>
              <a:gd name="T18" fmla="*/ 30 w 84"/>
              <a:gd name="T19" fmla="*/ 60 h 73"/>
              <a:gd name="T20" fmla="*/ 22 w 84"/>
              <a:gd name="T21" fmla="*/ 41 h 73"/>
              <a:gd name="T22" fmla="*/ 30 w 84"/>
              <a:gd name="T23" fmla="*/ 22 h 73"/>
              <a:gd name="T24" fmla="*/ 49 w 84"/>
              <a:gd name="T25" fmla="*/ 15 h 73"/>
              <a:gd name="T26" fmla="*/ 45 w 84"/>
              <a:gd name="T27" fmla="*/ 28 h 73"/>
              <a:gd name="T28" fmla="*/ 35 w 84"/>
              <a:gd name="T29" fmla="*/ 33 h 73"/>
              <a:gd name="T30" fmla="*/ 36 w 84"/>
              <a:gd name="T31" fmla="*/ 44 h 73"/>
              <a:gd name="T32" fmla="*/ 44 w 84"/>
              <a:gd name="T33" fmla="*/ 38 h 73"/>
              <a:gd name="T34" fmla="*/ 45 w 84"/>
              <a:gd name="T35" fmla="*/ 28 h 73"/>
              <a:gd name="T36" fmla="*/ 62 w 84"/>
              <a:gd name="T37" fmla="*/ 28 h 73"/>
              <a:gd name="T38" fmla="*/ 49 w 84"/>
              <a:gd name="T39" fmla="*/ 23 h 73"/>
              <a:gd name="T40" fmla="*/ 36 w 84"/>
              <a:gd name="T41" fmla="*/ 28 h 73"/>
              <a:gd name="T42" fmla="*/ 31 w 84"/>
              <a:gd name="T43" fmla="*/ 41 h 73"/>
              <a:gd name="T44" fmla="*/ 36 w 84"/>
              <a:gd name="T45" fmla="*/ 54 h 73"/>
              <a:gd name="T46" fmla="*/ 49 w 84"/>
              <a:gd name="T47" fmla="*/ 59 h 73"/>
              <a:gd name="T48" fmla="*/ 62 w 84"/>
              <a:gd name="T49" fmla="*/ 54 h 73"/>
              <a:gd name="T50" fmla="*/ 67 w 84"/>
              <a:gd name="T51" fmla="*/ 41 h 73"/>
              <a:gd name="T52" fmla="*/ 62 w 84"/>
              <a:gd name="T53" fmla="*/ 28 h 73"/>
              <a:gd name="T54" fmla="*/ 35 w 84"/>
              <a:gd name="T55" fmla="*/ 0 h 73"/>
              <a:gd name="T56" fmla="*/ 29 w 84"/>
              <a:gd name="T57" fmla="*/ 11 h 73"/>
              <a:gd name="T58" fmla="*/ 9 w 84"/>
              <a:gd name="T59" fmla="*/ 11 h 73"/>
              <a:gd name="T60" fmla="*/ 0 w 84"/>
              <a:gd name="T61" fmla="*/ 21 h 73"/>
              <a:gd name="T62" fmla="*/ 0 w 84"/>
              <a:gd name="T63" fmla="*/ 63 h 73"/>
              <a:gd name="T64" fmla="*/ 9 w 84"/>
              <a:gd name="T65" fmla="*/ 73 h 73"/>
              <a:gd name="T66" fmla="*/ 74 w 84"/>
              <a:gd name="T67" fmla="*/ 73 h 73"/>
              <a:gd name="T68" fmla="*/ 84 w 84"/>
              <a:gd name="T69" fmla="*/ 63 h 73"/>
              <a:gd name="T70" fmla="*/ 84 w 84"/>
              <a:gd name="T71" fmla="*/ 21 h 73"/>
              <a:gd name="T72" fmla="*/ 74 w 84"/>
              <a:gd name="T73" fmla="*/ 11 h 73"/>
              <a:gd name="T74" fmla="*/ 71 w 84"/>
              <a:gd name="T75" fmla="*/ 11 h 73"/>
              <a:gd name="T76" fmla="*/ 64 w 84"/>
              <a:gd name="T77" fmla="*/ 0 h 73"/>
              <a:gd name="T78" fmla="*/ 35 w 84"/>
              <a:gd name="T79" fmla="*/ 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84" h="73">
                <a:moveTo>
                  <a:pt x="18" y="0"/>
                </a:moveTo>
                <a:cubicBezTo>
                  <a:pt x="22" y="0"/>
                  <a:pt x="25" y="3"/>
                  <a:pt x="26" y="7"/>
                </a:cubicBezTo>
                <a:cubicBezTo>
                  <a:pt x="10" y="7"/>
                  <a:pt x="10" y="7"/>
                  <a:pt x="10" y="7"/>
                </a:cubicBezTo>
                <a:cubicBezTo>
                  <a:pt x="10" y="3"/>
                  <a:pt x="14" y="0"/>
                  <a:pt x="18" y="0"/>
                </a:cubicBezTo>
                <a:close/>
                <a:moveTo>
                  <a:pt x="49" y="15"/>
                </a:moveTo>
                <a:cubicBezTo>
                  <a:pt x="56" y="15"/>
                  <a:pt x="63" y="18"/>
                  <a:pt x="67" y="22"/>
                </a:cubicBezTo>
                <a:cubicBezTo>
                  <a:pt x="72" y="27"/>
                  <a:pt x="75" y="34"/>
                  <a:pt x="75" y="41"/>
                </a:cubicBezTo>
                <a:cubicBezTo>
                  <a:pt x="75" y="48"/>
                  <a:pt x="72" y="55"/>
                  <a:pt x="67" y="60"/>
                </a:cubicBezTo>
                <a:cubicBezTo>
                  <a:pt x="63" y="64"/>
                  <a:pt x="56" y="67"/>
                  <a:pt x="49" y="67"/>
                </a:cubicBezTo>
                <a:cubicBezTo>
                  <a:pt x="41" y="67"/>
                  <a:pt x="35" y="64"/>
                  <a:pt x="30" y="60"/>
                </a:cubicBezTo>
                <a:cubicBezTo>
                  <a:pt x="25" y="55"/>
                  <a:pt x="22" y="48"/>
                  <a:pt x="22" y="41"/>
                </a:cubicBezTo>
                <a:cubicBezTo>
                  <a:pt x="22" y="34"/>
                  <a:pt x="25" y="27"/>
                  <a:pt x="30" y="22"/>
                </a:cubicBezTo>
                <a:cubicBezTo>
                  <a:pt x="35" y="18"/>
                  <a:pt x="41" y="15"/>
                  <a:pt x="49" y="15"/>
                </a:cubicBezTo>
                <a:close/>
                <a:moveTo>
                  <a:pt x="45" y="28"/>
                </a:moveTo>
                <a:cubicBezTo>
                  <a:pt x="42" y="26"/>
                  <a:pt x="37" y="28"/>
                  <a:pt x="35" y="33"/>
                </a:cubicBezTo>
                <a:cubicBezTo>
                  <a:pt x="32" y="37"/>
                  <a:pt x="33" y="42"/>
                  <a:pt x="36" y="44"/>
                </a:cubicBezTo>
                <a:cubicBezTo>
                  <a:pt x="40" y="46"/>
                  <a:pt x="41" y="42"/>
                  <a:pt x="44" y="38"/>
                </a:cubicBezTo>
                <a:cubicBezTo>
                  <a:pt x="46" y="33"/>
                  <a:pt x="49" y="30"/>
                  <a:pt x="45" y="28"/>
                </a:cubicBezTo>
                <a:close/>
                <a:moveTo>
                  <a:pt x="62" y="28"/>
                </a:moveTo>
                <a:cubicBezTo>
                  <a:pt x="58" y="25"/>
                  <a:pt x="54" y="23"/>
                  <a:pt x="49" y="23"/>
                </a:cubicBezTo>
                <a:cubicBezTo>
                  <a:pt x="44" y="23"/>
                  <a:pt x="39" y="25"/>
                  <a:pt x="36" y="28"/>
                </a:cubicBezTo>
                <a:cubicBezTo>
                  <a:pt x="33" y="31"/>
                  <a:pt x="31" y="36"/>
                  <a:pt x="31" y="41"/>
                </a:cubicBezTo>
                <a:cubicBezTo>
                  <a:pt x="31" y="46"/>
                  <a:pt x="33" y="50"/>
                  <a:pt x="36" y="54"/>
                </a:cubicBezTo>
                <a:cubicBezTo>
                  <a:pt x="39" y="57"/>
                  <a:pt x="44" y="59"/>
                  <a:pt x="49" y="59"/>
                </a:cubicBezTo>
                <a:cubicBezTo>
                  <a:pt x="54" y="59"/>
                  <a:pt x="58" y="57"/>
                  <a:pt x="62" y="54"/>
                </a:cubicBezTo>
                <a:cubicBezTo>
                  <a:pt x="65" y="50"/>
                  <a:pt x="67" y="46"/>
                  <a:pt x="67" y="41"/>
                </a:cubicBezTo>
                <a:cubicBezTo>
                  <a:pt x="67" y="36"/>
                  <a:pt x="65" y="31"/>
                  <a:pt x="62" y="28"/>
                </a:cubicBezTo>
                <a:close/>
                <a:moveTo>
                  <a:pt x="35" y="0"/>
                </a:moveTo>
                <a:cubicBezTo>
                  <a:pt x="29" y="11"/>
                  <a:pt x="29" y="11"/>
                  <a:pt x="29" y="11"/>
                </a:cubicBezTo>
                <a:cubicBezTo>
                  <a:pt x="9" y="11"/>
                  <a:pt x="9" y="11"/>
                  <a:pt x="9" y="11"/>
                </a:cubicBezTo>
                <a:cubicBezTo>
                  <a:pt x="4" y="11"/>
                  <a:pt x="0" y="15"/>
                  <a:pt x="0" y="21"/>
                </a:cubicBezTo>
                <a:cubicBezTo>
                  <a:pt x="0" y="63"/>
                  <a:pt x="0" y="63"/>
                  <a:pt x="0" y="63"/>
                </a:cubicBezTo>
                <a:cubicBezTo>
                  <a:pt x="0" y="69"/>
                  <a:pt x="4" y="73"/>
                  <a:pt x="9" y="73"/>
                </a:cubicBezTo>
                <a:cubicBezTo>
                  <a:pt x="74" y="73"/>
                  <a:pt x="74" y="73"/>
                  <a:pt x="74" y="73"/>
                </a:cubicBezTo>
                <a:cubicBezTo>
                  <a:pt x="79" y="73"/>
                  <a:pt x="84" y="69"/>
                  <a:pt x="84" y="63"/>
                </a:cubicBezTo>
                <a:cubicBezTo>
                  <a:pt x="84" y="21"/>
                  <a:pt x="84" y="21"/>
                  <a:pt x="84" y="21"/>
                </a:cubicBezTo>
                <a:cubicBezTo>
                  <a:pt x="84" y="15"/>
                  <a:pt x="79" y="11"/>
                  <a:pt x="74" y="11"/>
                </a:cubicBezTo>
                <a:cubicBezTo>
                  <a:pt x="71" y="11"/>
                  <a:pt x="71" y="11"/>
                  <a:pt x="71" y="11"/>
                </a:cubicBezTo>
                <a:cubicBezTo>
                  <a:pt x="64" y="0"/>
                  <a:pt x="64" y="0"/>
                  <a:pt x="64" y="0"/>
                </a:cubicBezTo>
                <a:lnTo>
                  <a:pt x="35" y="0"/>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6" name="Freeform 15"/>
          <p:cNvSpPr>
            <a:spLocks noEditPoints="1"/>
          </p:cNvSpPr>
          <p:nvPr/>
        </p:nvSpPr>
        <p:spPr bwMode="auto">
          <a:xfrm>
            <a:off x="4978917" y="1681771"/>
            <a:ext cx="477971" cy="491827"/>
          </a:xfrm>
          <a:custGeom>
            <a:avLst/>
            <a:gdLst>
              <a:gd name="T0" fmla="*/ 5 w 96"/>
              <a:gd name="T1" fmla="*/ 42 h 99"/>
              <a:gd name="T2" fmla="*/ 74 w 96"/>
              <a:gd name="T3" fmla="*/ 42 h 99"/>
              <a:gd name="T4" fmla="*/ 77 w 96"/>
              <a:gd name="T5" fmla="*/ 41 h 99"/>
              <a:gd name="T6" fmla="*/ 91 w 96"/>
              <a:gd name="T7" fmla="*/ 47 h 99"/>
              <a:gd name="T8" fmla="*/ 96 w 96"/>
              <a:gd name="T9" fmla="*/ 60 h 99"/>
              <a:gd name="T10" fmla="*/ 91 w 96"/>
              <a:gd name="T11" fmla="*/ 73 h 99"/>
              <a:gd name="T12" fmla="*/ 77 w 96"/>
              <a:gd name="T13" fmla="*/ 78 h 99"/>
              <a:gd name="T14" fmla="*/ 68 w 96"/>
              <a:gd name="T15" fmla="*/ 76 h 99"/>
              <a:gd name="T16" fmla="*/ 62 w 96"/>
              <a:gd name="T17" fmla="*/ 85 h 99"/>
              <a:gd name="T18" fmla="*/ 67 w 96"/>
              <a:gd name="T19" fmla="*/ 85 h 99"/>
              <a:gd name="T20" fmla="*/ 84 w 96"/>
              <a:gd name="T21" fmla="*/ 85 h 99"/>
              <a:gd name="T22" fmla="*/ 71 w 96"/>
              <a:gd name="T23" fmla="*/ 99 h 99"/>
              <a:gd name="T24" fmla="*/ 17 w 96"/>
              <a:gd name="T25" fmla="*/ 99 h 99"/>
              <a:gd name="T26" fmla="*/ 12 w 96"/>
              <a:gd name="T27" fmla="*/ 99 h 99"/>
              <a:gd name="T28" fmla="*/ 0 w 96"/>
              <a:gd name="T29" fmla="*/ 85 h 99"/>
              <a:gd name="T30" fmla="*/ 17 w 96"/>
              <a:gd name="T31" fmla="*/ 85 h 99"/>
              <a:gd name="T32" fmla="*/ 21 w 96"/>
              <a:gd name="T33" fmla="*/ 85 h 99"/>
              <a:gd name="T34" fmla="*/ 5 w 96"/>
              <a:gd name="T35" fmla="*/ 42 h 99"/>
              <a:gd name="T36" fmla="*/ 56 w 96"/>
              <a:gd name="T37" fmla="*/ 36 h 99"/>
              <a:gd name="T38" fmla="*/ 55 w 96"/>
              <a:gd name="T39" fmla="*/ 6 h 99"/>
              <a:gd name="T40" fmla="*/ 56 w 96"/>
              <a:gd name="T41" fmla="*/ 36 h 99"/>
              <a:gd name="T42" fmla="*/ 43 w 96"/>
              <a:gd name="T43" fmla="*/ 30 h 99"/>
              <a:gd name="T44" fmla="*/ 42 w 96"/>
              <a:gd name="T45" fmla="*/ 0 h 99"/>
              <a:gd name="T46" fmla="*/ 43 w 96"/>
              <a:gd name="T47" fmla="*/ 30 h 99"/>
              <a:gd name="T48" fmla="*/ 30 w 96"/>
              <a:gd name="T49" fmla="*/ 34 h 99"/>
              <a:gd name="T50" fmla="*/ 29 w 96"/>
              <a:gd name="T51" fmla="*/ 4 h 99"/>
              <a:gd name="T52" fmla="*/ 30 w 96"/>
              <a:gd name="T53" fmla="*/ 34 h 99"/>
              <a:gd name="T54" fmla="*/ 15 w 96"/>
              <a:gd name="T55" fmla="*/ 53 h 99"/>
              <a:gd name="T56" fmla="*/ 26 w 96"/>
              <a:gd name="T57" fmla="*/ 80 h 99"/>
              <a:gd name="T58" fmla="*/ 33 w 96"/>
              <a:gd name="T59" fmla="*/ 75 h 99"/>
              <a:gd name="T60" fmla="*/ 24 w 96"/>
              <a:gd name="T61" fmla="*/ 52 h 99"/>
              <a:gd name="T62" fmla="*/ 15 w 96"/>
              <a:gd name="T63" fmla="*/ 53 h 99"/>
              <a:gd name="T64" fmla="*/ 77 w 96"/>
              <a:gd name="T65" fmla="*/ 50 h 99"/>
              <a:gd name="T66" fmla="*/ 72 w 96"/>
              <a:gd name="T67" fmla="*/ 68 h 99"/>
              <a:gd name="T68" fmla="*/ 77 w 96"/>
              <a:gd name="T69" fmla="*/ 70 h 99"/>
              <a:gd name="T70" fmla="*/ 84 w 96"/>
              <a:gd name="T71" fmla="*/ 67 h 99"/>
              <a:gd name="T72" fmla="*/ 87 w 96"/>
              <a:gd name="T73" fmla="*/ 60 h 99"/>
              <a:gd name="T74" fmla="*/ 84 w 96"/>
              <a:gd name="T75" fmla="*/ 53 h 99"/>
              <a:gd name="T76" fmla="*/ 77 w 96"/>
              <a:gd name="T77" fmla="*/ 50 h 99"/>
              <a:gd name="T78" fmla="*/ 77 w 96"/>
              <a:gd name="T79" fmla="*/ 5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6" h="99">
                <a:moveTo>
                  <a:pt x="5" y="42"/>
                </a:moveTo>
                <a:cubicBezTo>
                  <a:pt x="28" y="42"/>
                  <a:pt x="51" y="42"/>
                  <a:pt x="74" y="42"/>
                </a:cubicBezTo>
                <a:cubicBezTo>
                  <a:pt x="75" y="41"/>
                  <a:pt x="76" y="41"/>
                  <a:pt x="77" y="41"/>
                </a:cubicBezTo>
                <a:cubicBezTo>
                  <a:pt x="83" y="41"/>
                  <a:pt x="87" y="43"/>
                  <a:pt x="91" y="47"/>
                </a:cubicBezTo>
                <a:cubicBezTo>
                  <a:pt x="94" y="50"/>
                  <a:pt x="96" y="55"/>
                  <a:pt x="96" y="60"/>
                </a:cubicBezTo>
                <a:cubicBezTo>
                  <a:pt x="96" y="65"/>
                  <a:pt x="94" y="70"/>
                  <a:pt x="91" y="73"/>
                </a:cubicBezTo>
                <a:cubicBezTo>
                  <a:pt x="87" y="76"/>
                  <a:pt x="83" y="78"/>
                  <a:pt x="77" y="78"/>
                </a:cubicBezTo>
                <a:cubicBezTo>
                  <a:pt x="74" y="78"/>
                  <a:pt x="71" y="78"/>
                  <a:pt x="68" y="76"/>
                </a:cubicBezTo>
                <a:cubicBezTo>
                  <a:pt x="67" y="79"/>
                  <a:pt x="65" y="82"/>
                  <a:pt x="62" y="85"/>
                </a:cubicBezTo>
                <a:cubicBezTo>
                  <a:pt x="67" y="85"/>
                  <a:pt x="67" y="85"/>
                  <a:pt x="67" y="85"/>
                </a:cubicBezTo>
                <a:cubicBezTo>
                  <a:pt x="84" y="85"/>
                  <a:pt x="84" y="85"/>
                  <a:pt x="84" y="85"/>
                </a:cubicBezTo>
                <a:cubicBezTo>
                  <a:pt x="71" y="99"/>
                  <a:pt x="71" y="99"/>
                  <a:pt x="71" y="99"/>
                </a:cubicBezTo>
                <a:cubicBezTo>
                  <a:pt x="17" y="99"/>
                  <a:pt x="17" y="99"/>
                  <a:pt x="17" y="99"/>
                </a:cubicBezTo>
                <a:cubicBezTo>
                  <a:pt x="12" y="99"/>
                  <a:pt x="12" y="99"/>
                  <a:pt x="12" y="99"/>
                </a:cubicBezTo>
                <a:cubicBezTo>
                  <a:pt x="0" y="85"/>
                  <a:pt x="0" y="85"/>
                  <a:pt x="0" y="85"/>
                </a:cubicBezTo>
                <a:cubicBezTo>
                  <a:pt x="17" y="85"/>
                  <a:pt x="17" y="85"/>
                  <a:pt x="17" y="85"/>
                </a:cubicBezTo>
                <a:cubicBezTo>
                  <a:pt x="21" y="85"/>
                  <a:pt x="21" y="85"/>
                  <a:pt x="21" y="85"/>
                </a:cubicBezTo>
                <a:cubicBezTo>
                  <a:pt x="11" y="72"/>
                  <a:pt x="6" y="58"/>
                  <a:pt x="5" y="42"/>
                </a:cubicBezTo>
                <a:close/>
                <a:moveTo>
                  <a:pt x="56" y="36"/>
                </a:moveTo>
                <a:cubicBezTo>
                  <a:pt x="42" y="15"/>
                  <a:pt x="59" y="19"/>
                  <a:pt x="55" y="6"/>
                </a:cubicBezTo>
                <a:cubicBezTo>
                  <a:pt x="64" y="18"/>
                  <a:pt x="50" y="19"/>
                  <a:pt x="56" y="36"/>
                </a:cubicBezTo>
                <a:close/>
                <a:moveTo>
                  <a:pt x="43" y="30"/>
                </a:moveTo>
                <a:cubicBezTo>
                  <a:pt x="37" y="13"/>
                  <a:pt x="51" y="12"/>
                  <a:pt x="42" y="0"/>
                </a:cubicBezTo>
                <a:cubicBezTo>
                  <a:pt x="46" y="14"/>
                  <a:pt x="29" y="10"/>
                  <a:pt x="43" y="30"/>
                </a:cubicBezTo>
                <a:close/>
                <a:moveTo>
                  <a:pt x="30" y="34"/>
                </a:moveTo>
                <a:cubicBezTo>
                  <a:pt x="16" y="14"/>
                  <a:pt x="33" y="18"/>
                  <a:pt x="29" y="4"/>
                </a:cubicBezTo>
                <a:cubicBezTo>
                  <a:pt x="38" y="17"/>
                  <a:pt x="24" y="17"/>
                  <a:pt x="30" y="34"/>
                </a:cubicBezTo>
                <a:close/>
                <a:moveTo>
                  <a:pt x="15" y="53"/>
                </a:moveTo>
                <a:cubicBezTo>
                  <a:pt x="17" y="62"/>
                  <a:pt x="21" y="72"/>
                  <a:pt x="26" y="80"/>
                </a:cubicBezTo>
                <a:cubicBezTo>
                  <a:pt x="33" y="75"/>
                  <a:pt x="33" y="75"/>
                  <a:pt x="33" y="75"/>
                </a:cubicBezTo>
                <a:cubicBezTo>
                  <a:pt x="29" y="68"/>
                  <a:pt x="25" y="59"/>
                  <a:pt x="24" y="52"/>
                </a:cubicBezTo>
                <a:cubicBezTo>
                  <a:pt x="15" y="53"/>
                  <a:pt x="15" y="53"/>
                  <a:pt x="15" y="53"/>
                </a:cubicBezTo>
                <a:close/>
                <a:moveTo>
                  <a:pt x="77" y="50"/>
                </a:moveTo>
                <a:cubicBezTo>
                  <a:pt x="76" y="56"/>
                  <a:pt x="74" y="62"/>
                  <a:pt x="72" y="68"/>
                </a:cubicBezTo>
                <a:cubicBezTo>
                  <a:pt x="74" y="69"/>
                  <a:pt x="75" y="70"/>
                  <a:pt x="77" y="70"/>
                </a:cubicBezTo>
                <a:cubicBezTo>
                  <a:pt x="80" y="70"/>
                  <a:pt x="83" y="69"/>
                  <a:pt x="84" y="67"/>
                </a:cubicBezTo>
                <a:cubicBezTo>
                  <a:pt x="86" y="65"/>
                  <a:pt x="87" y="63"/>
                  <a:pt x="87" y="60"/>
                </a:cubicBezTo>
                <a:cubicBezTo>
                  <a:pt x="87" y="57"/>
                  <a:pt x="86" y="55"/>
                  <a:pt x="84" y="53"/>
                </a:cubicBezTo>
                <a:cubicBezTo>
                  <a:pt x="83" y="51"/>
                  <a:pt x="80" y="50"/>
                  <a:pt x="77" y="50"/>
                </a:cubicBezTo>
                <a:cubicBezTo>
                  <a:pt x="77" y="50"/>
                  <a:pt x="77" y="50"/>
                  <a:pt x="77" y="50"/>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7" name="Freeform 16"/>
          <p:cNvSpPr>
            <a:spLocks noEditPoints="1"/>
          </p:cNvSpPr>
          <p:nvPr/>
        </p:nvSpPr>
        <p:spPr bwMode="auto">
          <a:xfrm>
            <a:off x="5006625" y="4429639"/>
            <a:ext cx="422554" cy="521843"/>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8" name="Freeform 17"/>
          <p:cNvSpPr>
            <a:spLocks noEditPoints="1"/>
          </p:cNvSpPr>
          <p:nvPr/>
        </p:nvSpPr>
        <p:spPr bwMode="auto">
          <a:xfrm>
            <a:off x="6710080" y="4485476"/>
            <a:ext cx="447113" cy="466006"/>
          </a:xfrm>
          <a:custGeom>
            <a:avLst/>
            <a:gdLst>
              <a:gd name="T0" fmla="*/ 13 w 99"/>
              <a:gd name="T1" fmla="*/ 34 h 103"/>
              <a:gd name="T2" fmla="*/ 14 w 99"/>
              <a:gd name="T3" fmla="*/ 48 h 103"/>
              <a:gd name="T4" fmla="*/ 15 w 99"/>
              <a:gd name="T5" fmla="*/ 2 h 103"/>
              <a:gd name="T6" fmla="*/ 18 w 99"/>
              <a:gd name="T7" fmla="*/ 0 h 103"/>
              <a:gd name="T8" fmla="*/ 65 w 99"/>
              <a:gd name="T9" fmla="*/ 0 h 103"/>
              <a:gd name="T10" fmla="*/ 83 w 99"/>
              <a:gd name="T11" fmla="*/ 9 h 103"/>
              <a:gd name="T12" fmla="*/ 84 w 99"/>
              <a:gd name="T13" fmla="*/ 11 h 103"/>
              <a:gd name="T14" fmla="*/ 85 w 99"/>
              <a:gd name="T15" fmla="*/ 48 h 103"/>
              <a:gd name="T16" fmla="*/ 87 w 99"/>
              <a:gd name="T17" fmla="*/ 34 h 103"/>
              <a:gd name="T18" fmla="*/ 96 w 99"/>
              <a:gd name="T19" fmla="*/ 83 h 103"/>
              <a:gd name="T20" fmla="*/ 84 w 99"/>
              <a:gd name="T21" fmla="*/ 103 h 103"/>
              <a:gd name="T22" fmla="*/ 15 w 99"/>
              <a:gd name="T23" fmla="*/ 103 h 103"/>
              <a:gd name="T24" fmla="*/ 3 w 99"/>
              <a:gd name="T25" fmla="*/ 83 h 103"/>
              <a:gd name="T26" fmla="*/ 22 w 99"/>
              <a:gd name="T27" fmla="*/ 48 h 103"/>
              <a:gd name="T28" fmla="*/ 78 w 99"/>
              <a:gd name="T29" fmla="*/ 16 h 103"/>
              <a:gd name="T30" fmla="*/ 65 w 99"/>
              <a:gd name="T31" fmla="*/ 16 h 103"/>
              <a:gd name="T32" fmla="*/ 63 w 99"/>
              <a:gd name="T33" fmla="*/ 7 h 103"/>
              <a:gd name="T34" fmla="*/ 22 w 99"/>
              <a:gd name="T35" fmla="*/ 48 h 103"/>
              <a:gd name="T36" fmla="*/ 22 w 99"/>
              <a:gd name="T37" fmla="*/ 73 h 103"/>
              <a:gd name="T38" fmla="*/ 77 w 99"/>
              <a:gd name="T39" fmla="*/ 96 h 103"/>
              <a:gd name="T40" fmla="*/ 28 w 99"/>
              <a:gd name="T41" fmla="*/ 16 h 103"/>
              <a:gd name="T42" fmla="*/ 58 w 99"/>
              <a:gd name="T43" fmla="*/ 20 h 103"/>
              <a:gd name="T44" fmla="*/ 28 w 99"/>
              <a:gd name="T45" fmla="*/ 16 h 103"/>
              <a:gd name="T46" fmla="*/ 28 w 99"/>
              <a:gd name="T47" fmla="*/ 37 h 103"/>
              <a:gd name="T48" fmla="*/ 71 w 99"/>
              <a:gd name="T49" fmla="*/ 33 h 103"/>
              <a:gd name="T50" fmla="*/ 28 w 99"/>
              <a:gd name="T51" fmla="*/ 24 h 103"/>
              <a:gd name="T52" fmla="*/ 71 w 99"/>
              <a:gd name="T53" fmla="*/ 28 h 103"/>
              <a:gd name="T54" fmla="*/ 28 w 99"/>
              <a:gd name="T55" fmla="*/ 24 h 103"/>
              <a:gd name="T56" fmla="*/ 67 w 99"/>
              <a:gd name="T57" fmla="*/ 13 h 103"/>
              <a:gd name="T58" fmla="*/ 67 w 99"/>
              <a:gd name="T59" fmla="*/ 8 h 103"/>
              <a:gd name="T60" fmla="*/ 76 w 99"/>
              <a:gd name="T61" fmla="*/ 60 h 103"/>
              <a:gd name="T62" fmla="*/ 84 w 99"/>
              <a:gd name="T63" fmla="*/ 60 h 103"/>
              <a:gd name="T64" fmla="*/ 87 w 99"/>
              <a:gd name="T65" fmla="*/ 56 h 103"/>
              <a:gd name="T66" fmla="*/ 79 w 99"/>
              <a:gd name="T67" fmla="*/ 5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9" h="103">
                <a:moveTo>
                  <a:pt x="3" y="34"/>
                </a:moveTo>
                <a:cubicBezTo>
                  <a:pt x="13" y="34"/>
                  <a:pt x="13" y="34"/>
                  <a:pt x="13" y="34"/>
                </a:cubicBezTo>
                <a:cubicBezTo>
                  <a:pt x="13" y="48"/>
                  <a:pt x="13" y="48"/>
                  <a:pt x="13" y="48"/>
                </a:cubicBezTo>
                <a:cubicBezTo>
                  <a:pt x="14" y="48"/>
                  <a:pt x="14" y="48"/>
                  <a:pt x="14" y="48"/>
                </a:cubicBezTo>
                <a:cubicBezTo>
                  <a:pt x="15" y="48"/>
                  <a:pt x="15" y="48"/>
                  <a:pt x="15" y="48"/>
                </a:cubicBezTo>
                <a:cubicBezTo>
                  <a:pt x="15" y="2"/>
                  <a:pt x="15" y="2"/>
                  <a:pt x="15" y="2"/>
                </a:cubicBezTo>
                <a:cubicBezTo>
                  <a:pt x="15" y="0"/>
                  <a:pt x="15" y="0"/>
                  <a:pt x="15" y="0"/>
                </a:cubicBezTo>
                <a:cubicBezTo>
                  <a:pt x="18" y="0"/>
                  <a:pt x="18" y="0"/>
                  <a:pt x="18" y="0"/>
                </a:cubicBezTo>
                <a:cubicBezTo>
                  <a:pt x="65" y="0"/>
                  <a:pt x="65" y="0"/>
                  <a:pt x="65" y="0"/>
                </a:cubicBezTo>
                <a:cubicBezTo>
                  <a:pt x="65" y="0"/>
                  <a:pt x="65" y="0"/>
                  <a:pt x="65" y="0"/>
                </a:cubicBezTo>
                <a:cubicBezTo>
                  <a:pt x="66" y="0"/>
                  <a:pt x="66" y="0"/>
                  <a:pt x="66" y="0"/>
                </a:cubicBezTo>
                <a:cubicBezTo>
                  <a:pt x="83" y="9"/>
                  <a:pt x="83" y="9"/>
                  <a:pt x="83" y="9"/>
                </a:cubicBezTo>
                <a:cubicBezTo>
                  <a:pt x="84" y="10"/>
                  <a:pt x="84" y="10"/>
                  <a:pt x="84" y="10"/>
                </a:cubicBezTo>
                <a:cubicBezTo>
                  <a:pt x="84" y="11"/>
                  <a:pt x="84" y="11"/>
                  <a:pt x="84" y="11"/>
                </a:cubicBezTo>
                <a:cubicBezTo>
                  <a:pt x="84" y="48"/>
                  <a:pt x="84" y="48"/>
                  <a:pt x="84" y="48"/>
                </a:cubicBezTo>
                <a:cubicBezTo>
                  <a:pt x="85" y="48"/>
                  <a:pt x="85" y="48"/>
                  <a:pt x="85" y="48"/>
                </a:cubicBezTo>
                <a:cubicBezTo>
                  <a:pt x="87" y="48"/>
                  <a:pt x="87" y="48"/>
                  <a:pt x="87" y="48"/>
                </a:cubicBezTo>
                <a:cubicBezTo>
                  <a:pt x="87" y="34"/>
                  <a:pt x="87" y="34"/>
                  <a:pt x="87" y="34"/>
                </a:cubicBezTo>
                <a:cubicBezTo>
                  <a:pt x="96" y="34"/>
                  <a:pt x="96" y="34"/>
                  <a:pt x="96" y="34"/>
                </a:cubicBezTo>
                <a:cubicBezTo>
                  <a:pt x="99" y="50"/>
                  <a:pt x="99" y="67"/>
                  <a:pt x="96" y="83"/>
                </a:cubicBezTo>
                <a:cubicBezTo>
                  <a:pt x="84" y="83"/>
                  <a:pt x="84" y="83"/>
                  <a:pt x="84" y="83"/>
                </a:cubicBezTo>
                <a:cubicBezTo>
                  <a:pt x="84" y="103"/>
                  <a:pt x="84" y="103"/>
                  <a:pt x="84" y="103"/>
                </a:cubicBezTo>
                <a:cubicBezTo>
                  <a:pt x="84" y="103"/>
                  <a:pt x="84" y="103"/>
                  <a:pt x="84" y="103"/>
                </a:cubicBezTo>
                <a:cubicBezTo>
                  <a:pt x="15" y="103"/>
                  <a:pt x="15" y="103"/>
                  <a:pt x="15" y="103"/>
                </a:cubicBezTo>
                <a:cubicBezTo>
                  <a:pt x="15" y="83"/>
                  <a:pt x="15" y="83"/>
                  <a:pt x="15" y="83"/>
                </a:cubicBezTo>
                <a:cubicBezTo>
                  <a:pt x="3" y="83"/>
                  <a:pt x="3" y="83"/>
                  <a:pt x="3" y="83"/>
                </a:cubicBezTo>
                <a:cubicBezTo>
                  <a:pt x="0" y="67"/>
                  <a:pt x="0" y="51"/>
                  <a:pt x="3" y="34"/>
                </a:cubicBezTo>
                <a:close/>
                <a:moveTo>
                  <a:pt x="22" y="48"/>
                </a:moveTo>
                <a:cubicBezTo>
                  <a:pt x="78" y="48"/>
                  <a:pt x="78" y="48"/>
                  <a:pt x="78" y="48"/>
                </a:cubicBezTo>
                <a:cubicBezTo>
                  <a:pt x="78" y="16"/>
                  <a:pt x="78" y="16"/>
                  <a:pt x="78" y="16"/>
                </a:cubicBezTo>
                <a:cubicBezTo>
                  <a:pt x="66" y="16"/>
                  <a:pt x="66" y="16"/>
                  <a:pt x="66" y="16"/>
                </a:cubicBezTo>
                <a:cubicBezTo>
                  <a:pt x="65" y="16"/>
                  <a:pt x="65" y="16"/>
                  <a:pt x="65" y="16"/>
                </a:cubicBezTo>
                <a:cubicBezTo>
                  <a:pt x="64" y="14"/>
                  <a:pt x="64" y="14"/>
                  <a:pt x="64" y="14"/>
                </a:cubicBezTo>
                <a:cubicBezTo>
                  <a:pt x="63" y="7"/>
                  <a:pt x="63" y="7"/>
                  <a:pt x="63" y="7"/>
                </a:cubicBezTo>
                <a:cubicBezTo>
                  <a:pt x="22" y="7"/>
                  <a:pt x="22" y="7"/>
                  <a:pt x="22" y="7"/>
                </a:cubicBezTo>
                <a:cubicBezTo>
                  <a:pt x="22" y="48"/>
                  <a:pt x="22" y="48"/>
                  <a:pt x="22" y="48"/>
                </a:cubicBezTo>
                <a:close/>
                <a:moveTo>
                  <a:pt x="77" y="73"/>
                </a:moveTo>
                <a:cubicBezTo>
                  <a:pt x="22" y="73"/>
                  <a:pt x="22" y="73"/>
                  <a:pt x="22" y="73"/>
                </a:cubicBezTo>
                <a:cubicBezTo>
                  <a:pt x="22" y="96"/>
                  <a:pt x="22" y="96"/>
                  <a:pt x="22" y="96"/>
                </a:cubicBezTo>
                <a:cubicBezTo>
                  <a:pt x="77" y="96"/>
                  <a:pt x="77" y="96"/>
                  <a:pt x="77" y="96"/>
                </a:cubicBezTo>
                <a:cubicBezTo>
                  <a:pt x="77" y="73"/>
                  <a:pt x="77" y="73"/>
                  <a:pt x="77" y="73"/>
                </a:cubicBezTo>
                <a:close/>
                <a:moveTo>
                  <a:pt x="28" y="16"/>
                </a:moveTo>
                <a:cubicBezTo>
                  <a:pt x="28" y="20"/>
                  <a:pt x="28" y="20"/>
                  <a:pt x="28" y="20"/>
                </a:cubicBezTo>
                <a:cubicBezTo>
                  <a:pt x="58" y="20"/>
                  <a:pt x="58" y="20"/>
                  <a:pt x="58" y="20"/>
                </a:cubicBezTo>
                <a:cubicBezTo>
                  <a:pt x="58" y="16"/>
                  <a:pt x="58" y="16"/>
                  <a:pt x="58" y="16"/>
                </a:cubicBezTo>
                <a:cubicBezTo>
                  <a:pt x="28" y="16"/>
                  <a:pt x="28" y="16"/>
                  <a:pt x="28" y="16"/>
                </a:cubicBezTo>
                <a:close/>
                <a:moveTo>
                  <a:pt x="28" y="33"/>
                </a:moveTo>
                <a:cubicBezTo>
                  <a:pt x="28" y="37"/>
                  <a:pt x="28" y="37"/>
                  <a:pt x="28" y="37"/>
                </a:cubicBezTo>
                <a:cubicBezTo>
                  <a:pt x="71" y="37"/>
                  <a:pt x="71" y="37"/>
                  <a:pt x="71" y="37"/>
                </a:cubicBezTo>
                <a:cubicBezTo>
                  <a:pt x="71" y="33"/>
                  <a:pt x="71" y="33"/>
                  <a:pt x="71" y="33"/>
                </a:cubicBezTo>
                <a:cubicBezTo>
                  <a:pt x="28" y="33"/>
                  <a:pt x="28" y="33"/>
                  <a:pt x="28" y="33"/>
                </a:cubicBezTo>
                <a:close/>
                <a:moveTo>
                  <a:pt x="28" y="24"/>
                </a:moveTo>
                <a:cubicBezTo>
                  <a:pt x="28" y="28"/>
                  <a:pt x="28" y="28"/>
                  <a:pt x="28" y="28"/>
                </a:cubicBezTo>
                <a:cubicBezTo>
                  <a:pt x="71" y="28"/>
                  <a:pt x="71" y="28"/>
                  <a:pt x="71" y="28"/>
                </a:cubicBezTo>
                <a:cubicBezTo>
                  <a:pt x="71" y="24"/>
                  <a:pt x="71" y="24"/>
                  <a:pt x="71" y="24"/>
                </a:cubicBezTo>
                <a:cubicBezTo>
                  <a:pt x="28" y="24"/>
                  <a:pt x="28" y="24"/>
                  <a:pt x="28" y="24"/>
                </a:cubicBezTo>
                <a:close/>
                <a:moveTo>
                  <a:pt x="67" y="8"/>
                </a:moveTo>
                <a:cubicBezTo>
                  <a:pt x="67" y="13"/>
                  <a:pt x="67" y="13"/>
                  <a:pt x="67" y="13"/>
                </a:cubicBezTo>
                <a:cubicBezTo>
                  <a:pt x="75" y="13"/>
                  <a:pt x="75" y="13"/>
                  <a:pt x="75" y="13"/>
                </a:cubicBezTo>
                <a:cubicBezTo>
                  <a:pt x="67" y="8"/>
                  <a:pt x="67" y="8"/>
                  <a:pt x="67" y="8"/>
                </a:cubicBezTo>
                <a:close/>
                <a:moveTo>
                  <a:pt x="76" y="56"/>
                </a:moveTo>
                <a:cubicBezTo>
                  <a:pt x="76" y="60"/>
                  <a:pt x="76" y="60"/>
                  <a:pt x="76" y="60"/>
                </a:cubicBezTo>
                <a:cubicBezTo>
                  <a:pt x="79" y="60"/>
                  <a:pt x="79" y="60"/>
                  <a:pt x="79" y="60"/>
                </a:cubicBezTo>
                <a:cubicBezTo>
                  <a:pt x="84" y="60"/>
                  <a:pt x="84" y="60"/>
                  <a:pt x="84" y="60"/>
                </a:cubicBezTo>
                <a:cubicBezTo>
                  <a:pt x="87" y="60"/>
                  <a:pt x="87" y="60"/>
                  <a:pt x="87" y="60"/>
                </a:cubicBezTo>
                <a:cubicBezTo>
                  <a:pt x="87" y="56"/>
                  <a:pt x="87" y="56"/>
                  <a:pt x="87" y="56"/>
                </a:cubicBezTo>
                <a:cubicBezTo>
                  <a:pt x="84" y="56"/>
                  <a:pt x="84" y="56"/>
                  <a:pt x="84" y="56"/>
                </a:cubicBezTo>
                <a:cubicBezTo>
                  <a:pt x="79" y="56"/>
                  <a:pt x="79" y="56"/>
                  <a:pt x="79" y="56"/>
                </a:cubicBezTo>
                <a:lnTo>
                  <a:pt x="76" y="56"/>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9" name="TextBox 10"/>
          <p:cNvSpPr txBox="1"/>
          <p:nvPr/>
        </p:nvSpPr>
        <p:spPr>
          <a:xfrm>
            <a:off x="3771154" y="3558861"/>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0" name="TextBox 10"/>
          <p:cNvSpPr txBox="1"/>
          <p:nvPr/>
        </p:nvSpPr>
        <p:spPr>
          <a:xfrm>
            <a:off x="4624576" y="5018829"/>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1" name="TextBox 10"/>
          <p:cNvSpPr txBox="1"/>
          <p:nvPr/>
        </p:nvSpPr>
        <p:spPr>
          <a:xfrm>
            <a:off x="4671843" y="2227601"/>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2" name="TextBox 10"/>
          <p:cNvSpPr txBox="1"/>
          <p:nvPr/>
        </p:nvSpPr>
        <p:spPr>
          <a:xfrm>
            <a:off x="6325153" y="2218018"/>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3" name="TextBox 10"/>
          <p:cNvSpPr txBox="1"/>
          <p:nvPr/>
        </p:nvSpPr>
        <p:spPr>
          <a:xfrm>
            <a:off x="6388602" y="5018829"/>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4" name="TextBox 10"/>
          <p:cNvSpPr txBox="1"/>
          <p:nvPr/>
        </p:nvSpPr>
        <p:spPr>
          <a:xfrm>
            <a:off x="7182922" y="3576105"/>
            <a:ext cx="1210588" cy="400110"/>
          </a:xfrm>
          <a:prstGeom prst="rect">
            <a:avLst/>
          </a:prstGeom>
          <a:noFill/>
        </p:spPr>
        <p:txBody>
          <a:bodyPr wrap="none" rtlCol="0">
            <a:spAutoFit/>
          </a:bodyPr>
          <a:lstStyle/>
          <a:p>
            <a:pPr algn="ctr"/>
            <a:r>
              <a:rPr lang="zh-CN" altLang="en-US" sz="2000" b="1" dirty="0" smtClean="0">
                <a:solidFill>
                  <a:srgbClr val="FCFCFC"/>
                </a:solidFill>
                <a:latin typeface="微软雅黑" panose="020B0503020204020204" pitchFamily="34" charset="-122"/>
                <a:ea typeface="微软雅黑" panose="020B0503020204020204" pitchFamily="34" charset="-122"/>
                <a:cs typeface="Arial" panose="020B0604020202020204" pitchFamily="34" charset="0"/>
              </a:rPr>
              <a:t>输入标题</a:t>
            </a:r>
            <a:endParaRPr lang="en-GB" sz="2000" b="1" dirty="0">
              <a:solidFill>
                <a:srgbClr val="FCFCFC"/>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35" name="Rectangle 13"/>
          <p:cNvSpPr/>
          <p:nvPr/>
        </p:nvSpPr>
        <p:spPr>
          <a:xfrm>
            <a:off x="7863677" y="1612048"/>
            <a:ext cx="3458464" cy="1015663"/>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36" name="Rectangle 13"/>
          <p:cNvSpPr/>
          <p:nvPr/>
        </p:nvSpPr>
        <p:spPr>
          <a:xfrm>
            <a:off x="7855051" y="4443650"/>
            <a:ext cx="2624538" cy="1015663"/>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37" name="Rectangle 13"/>
          <p:cNvSpPr/>
          <p:nvPr/>
        </p:nvSpPr>
        <p:spPr>
          <a:xfrm>
            <a:off x="8709629" y="3108444"/>
            <a:ext cx="2881403" cy="784830"/>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38" name="Rectangle 13"/>
          <p:cNvSpPr/>
          <p:nvPr/>
        </p:nvSpPr>
        <p:spPr>
          <a:xfrm>
            <a:off x="1683394" y="1680540"/>
            <a:ext cx="2624538" cy="784830"/>
          </a:xfrm>
          <a:prstGeom prst="rect">
            <a:avLst/>
          </a:prstGeom>
        </p:spPr>
        <p:txBody>
          <a:bodyPr wrap="square">
            <a:spAutoFit/>
          </a:bodyPr>
          <a:lstStyle/>
          <a:p>
            <a:pPr algn="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39" name="Rectangle 13"/>
          <p:cNvSpPr/>
          <p:nvPr/>
        </p:nvSpPr>
        <p:spPr>
          <a:xfrm>
            <a:off x="853940" y="3023300"/>
            <a:ext cx="2624538" cy="1015663"/>
          </a:xfrm>
          <a:prstGeom prst="rect">
            <a:avLst/>
          </a:prstGeom>
        </p:spPr>
        <p:txBody>
          <a:bodyPr wrap="square">
            <a:spAutoFit/>
          </a:bodyPr>
          <a:lstStyle/>
          <a:p>
            <a:pPr algn="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0" name="Rectangle 13"/>
          <p:cNvSpPr/>
          <p:nvPr/>
        </p:nvSpPr>
        <p:spPr>
          <a:xfrm>
            <a:off x="1735499" y="4408277"/>
            <a:ext cx="2624538" cy="1015663"/>
          </a:xfrm>
          <a:prstGeom prst="rect">
            <a:avLst/>
          </a:prstGeom>
        </p:spPr>
        <p:txBody>
          <a:bodyPr wrap="square">
            <a:spAutoFit/>
          </a:bodyPr>
          <a:lstStyle/>
          <a:p>
            <a:pPr algn="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350995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367" name="Group 3"/>
          <p:cNvGrpSpPr/>
          <p:nvPr/>
        </p:nvGrpSpPr>
        <p:grpSpPr>
          <a:xfrm rot="10800000">
            <a:off x="2194821" y="-198086"/>
            <a:ext cx="412706" cy="1820482"/>
            <a:chOff x="4980416" y="5037518"/>
            <a:chExt cx="412706" cy="1820482"/>
          </a:xfrm>
        </p:grpSpPr>
        <p:sp>
          <p:nvSpPr>
            <p:cNvPr id="3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79" name="Group 4"/>
          <p:cNvGrpSpPr/>
          <p:nvPr/>
        </p:nvGrpSpPr>
        <p:grpSpPr>
          <a:xfrm rot="10800000">
            <a:off x="1672375" y="-198086"/>
            <a:ext cx="412706" cy="2155512"/>
            <a:chOff x="5502862" y="5355294"/>
            <a:chExt cx="412706" cy="1502706"/>
          </a:xfrm>
        </p:grpSpPr>
        <p:sp>
          <p:nvSpPr>
            <p:cNvPr id="380"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9"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91" name="Group 7"/>
          <p:cNvGrpSpPr/>
          <p:nvPr/>
        </p:nvGrpSpPr>
        <p:grpSpPr>
          <a:xfrm rot="10800000">
            <a:off x="220837" y="-198086"/>
            <a:ext cx="407320" cy="1502706"/>
            <a:chOff x="6959786" y="5355294"/>
            <a:chExt cx="407320" cy="1502706"/>
          </a:xfrm>
        </p:grpSpPr>
        <p:sp>
          <p:nvSpPr>
            <p:cNvPr id="39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03" name="Group 5"/>
          <p:cNvGrpSpPr/>
          <p:nvPr/>
        </p:nvGrpSpPr>
        <p:grpSpPr>
          <a:xfrm rot="10800000">
            <a:off x="1176187" y="-195393"/>
            <a:ext cx="403952" cy="2588666"/>
            <a:chOff x="6007804" y="4266641"/>
            <a:chExt cx="403952" cy="2588666"/>
          </a:xfrm>
        </p:grpSpPr>
        <p:sp>
          <p:nvSpPr>
            <p:cNvPr id="404"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5"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6"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7"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8"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9"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0"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1"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2"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3"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4"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15" name="Group 6"/>
          <p:cNvGrpSpPr/>
          <p:nvPr/>
        </p:nvGrpSpPr>
        <p:grpSpPr>
          <a:xfrm rot="10800000">
            <a:off x="698175" y="-195393"/>
            <a:ext cx="409339" cy="3142082"/>
            <a:chOff x="6480429" y="3713225"/>
            <a:chExt cx="409339" cy="3142082"/>
          </a:xfrm>
        </p:grpSpPr>
        <p:sp>
          <p:nvSpPr>
            <p:cNvPr id="416"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7"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8"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9"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0"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1"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2"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3"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4"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5"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6"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29" name="Group 3"/>
          <p:cNvGrpSpPr/>
          <p:nvPr/>
        </p:nvGrpSpPr>
        <p:grpSpPr>
          <a:xfrm rot="10800000">
            <a:off x="4492137" y="-207511"/>
            <a:ext cx="412706" cy="1820482"/>
            <a:chOff x="4980416" y="5037518"/>
            <a:chExt cx="412706" cy="1820482"/>
          </a:xfrm>
        </p:grpSpPr>
        <p:sp>
          <p:nvSpPr>
            <p:cNvPr id="47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0" name="Group 4"/>
          <p:cNvGrpSpPr/>
          <p:nvPr/>
        </p:nvGrpSpPr>
        <p:grpSpPr>
          <a:xfrm rot="10800000">
            <a:off x="3904878" y="-198086"/>
            <a:ext cx="412706" cy="1502706"/>
            <a:chOff x="5502862" y="5355294"/>
            <a:chExt cx="412706" cy="1502706"/>
          </a:xfrm>
        </p:grpSpPr>
        <p:sp>
          <p:nvSpPr>
            <p:cNvPr id="46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1" name="Group 7"/>
          <p:cNvGrpSpPr/>
          <p:nvPr/>
        </p:nvGrpSpPr>
        <p:grpSpPr>
          <a:xfrm rot="10800000">
            <a:off x="2716594" y="-207437"/>
            <a:ext cx="407320" cy="2013200"/>
            <a:chOff x="6959786" y="5355294"/>
            <a:chExt cx="407320" cy="1502706"/>
          </a:xfrm>
        </p:grpSpPr>
        <p:sp>
          <p:nvSpPr>
            <p:cNvPr id="456"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7"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8"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9"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0"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1"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2"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3"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4"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5"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6"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2" name="Group 5"/>
          <p:cNvGrpSpPr/>
          <p:nvPr/>
        </p:nvGrpSpPr>
        <p:grpSpPr>
          <a:xfrm rot="10800000">
            <a:off x="3281126" y="-204744"/>
            <a:ext cx="403952" cy="2167807"/>
            <a:chOff x="6007804" y="4266641"/>
            <a:chExt cx="403952" cy="2588666"/>
          </a:xfrm>
        </p:grpSpPr>
        <p:sp>
          <p:nvSpPr>
            <p:cNvPr id="445"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6"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7"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8"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9"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0"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1"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2"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3"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4"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5"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33" name="Group 6"/>
          <p:cNvGrpSpPr/>
          <p:nvPr/>
        </p:nvGrpSpPr>
        <p:grpSpPr>
          <a:xfrm rot="10800000">
            <a:off x="11385624" y="-232268"/>
            <a:ext cx="409339" cy="3142082"/>
            <a:chOff x="6480429" y="3713225"/>
            <a:chExt cx="409339" cy="3142082"/>
          </a:xfrm>
        </p:grpSpPr>
        <p:sp>
          <p:nvSpPr>
            <p:cNvPr id="43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89" name="Group 5"/>
          <p:cNvGrpSpPr/>
          <p:nvPr/>
        </p:nvGrpSpPr>
        <p:grpSpPr>
          <a:xfrm rot="10800000">
            <a:off x="5037570" y="-204818"/>
            <a:ext cx="403952" cy="2167807"/>
            <a:chOff x="6007804" y="4266641"/>
            <a:chExt cx="403952" cy="2588666"/>
          </a:xfrm>
        </p:grpSpPr>
        <p:sp>
          <p:nvSpPr>
            <p:cNvPr id="49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01" name="Group 3"/>
          <p:cNvGrpSpPr/>
          <p:nvPr/>
        </p:nvGrpSpPr>
        <p:grpSpPr>
          <a:xfrm rot="10800000">
            <a:off x="8519907" y="-245273"/>
            <a:ext cx="412706" cy="1820482"/>
            <a:chOff x="4980416" y="5037518"/>
            <a:chExt cx="412706" cy="1820482"/>
          </a:xfrm>
        </p:grpSpPr>
        <p:sp>
          <p:nvSpPr>
            <p:cNvPr id="502"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3"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4"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5"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6"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7"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8"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9"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0"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1"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2"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13" name="Group 4"/>
          <p:cNvGrpSpPr/>
          <p:nvPr/>
        </p:nvGrpSpPr>
        <p:grpSpPr>
          <a:xfrm rot="10800000">
            <a:off x="7997461" y="-245273"/>
            <a:ext cx="412706" cy="2155512"/>
            <a:chOff x="5502862" y="5355294"/>
            <a:chExt cx="412706" cy="1502706"/>
          </a:xfrm>
        </p:grpSpPr>
        <p:sp>
          <p:nvSpPr>
            <p:cNvPr id="514"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5"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6"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7"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8"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9"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0"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1"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2"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3"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4"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25" name="Group 3"/>
          <p:cNvGrpSpPr/>
          <p:nvPr/>
        </p:nvGrpSpPr>
        <p:grpSpPr>
          <a:xfrm rot="10800000">
            <a:off x="10817223" y="-254699"/>
            <a:ext cx="412706" cy="2460133"/>
            <a:chOff x="4980416" y="5037518"/>
            <a:chExt cx="412706" cy="1820482"/>
          </a:xfrm>
        </p:grpSpPr>
        <p:sp>
          <p:nvSpPr>
            <p:cNvPr id="52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37" name="Group 4"/>
          <p:cNvGrpSpPr/>
          <p:nvPr/>
        </p:nvGrpSpPr>
        <p:grpSpPr>
          <a:xfrm rot="10800000">
            <a:off x="10229964" y="-245273"/>
            <a:ext cx="412706" cy="2631814"/>
            <a:chOff x="5502862" y="5355294"/>
            <a:chExt cx="412706" cy="1502706"/>
          </a:xfrm>
        </p:grpSpPr>
        <p:sp>
          <p:nvSpPr>
            <p:cNvPr id="53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4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49" name="Group 7"/>
          <p:cNvGrpSpPr/>
          <p:nvPr/>
        </p:nvGrpSpPr>
        <p:grpSpPr>
          <a:xfrm rot="10800000">
            <a:off x="9041680" y="-254624"/>
            <a:ext cx="407320" cy="2013200"/>
            <a:chOff x="6959786" y="5355294"/>
            <a:chExt cx="407320" cy="1502706"/>
          </a:xfrm>
        </p:grpSpPr>
        <p:sp>
          <p:nvSpPr>
            <p:cNvPr id="55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5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61" name="Group 5"/>
          <p:cNvGrpSpPr/>
          <p:nvPr/>
        </p:nvGrpSpPr>
        <p:grpSpPr>
          <a:xfrm rot="10800000">
            <a:off x="9606212" y="-251932"/>
            <a:ext cx="403952" cy="2106477"/>
            <a:chOff x="6007804" y="4266641"/>
            <a:chExt cx="403952" cy="2588666"/>
          </a:xfrm>
        </p:grpSpPr>
        <p:sp>
          <p:nvSpPr>
            <p:cNvPr id="562"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3"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4"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5"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6"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7"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8"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69"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0"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1"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2"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73" name="Group 6"/>
          <p:cNvGrpSpPr/>
          <p:nvPr/>
        </p:nvGrpSpPr>
        <p:grpSpPr>
          <a:xfrm rot="10800000">
            <a:off x="7382406" y="-225683"/>
            <a:ext cx="409339" cy="2412631"/>
            <a:chOff x="6480429" y="3713225"/>
            <a:chExt cx="409339" cy="3142082"/>
          </a:xfrm>
        </p:grpSpPr>
        <p:sp>
          <p:nvSpPr>
            <p:cNvPr id="574"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5"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6"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7"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8"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79"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0"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1"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2"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3"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4"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85" name="Group 4"/>
          <p:cNvGrpSpPr/>
          <p:nvPr/>
        </p:nvGrpSpPr>
        <p:grpSpPr>
          <a:xfrm rot="10800000">
            <a:off x="6779496" y="-218284"/>
            <a:ext cx="412706" cy="1502706"/>
            <a:chOff x="5502862" y="5355294"/>
            <a:chExt cx="412706" cy="1502706"/>
          </a:xfrm>
        </p:grpSpPr>
        <p:sp>
          <p:nvSpPr>
            <p:cNvPr id="58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8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97" name="Group 7"/>
          <p:cNvGrpSpPr/>
          <p:nvPr/>
        </p:nvGrpSpPr>
        <p:grpSpPr>
          <a:xfrm rot="10800000">
            <a:off x="5599818" y="-228050"/>
            <a:ext cx="407320" cy="2013200"/>
            <a:chOff x="6959786" y="5355294"/>
            <a:chExt cx="407320" cy="1502706"/>
          </a:xfrm>
        </p:grpSpPr>
        <p:sp>
          <p:nvSpPr>
            <p:cNvPr id="59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9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0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609" name="Group 5"/>
          <p:cNvGrpSpPr/>
          <p:nvPr/>
        </p:nvGrpSpPr>
        <p:grpSpPr>
          <a:xfrm rot="10800000">
            <a:off x="6164350" y="-225357"/>
            <a:ext cx="403952" cy="2167807"/>
            <a:chOff x="6007804" y="4266641"/>
            <a:chExt cx="403952" cy="2588666"/>
          </a:xfrm>
        </p:grpSpPr>
        <p:sp>
          <p:nvSpPr>
            <p:cNvPr id="61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1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62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622" name="文本框 621"/>
          <p:cNvSpPr txBox="1"/>
          <p:nvPr/>
        </p:nvSpPr>
        <p:spPr>
          <a:xfrm>
            <a:off x="3090353" y="3309901"/>
            <a:ext cx="6109365" cy="1107996"/>
          </a:xfrm>
          <a:prstGeom prst="rect">
            <a:avLst/>
          </a:prstGeom>
          <a:noFill/>
        </p:spPr>
        <p:txBody>
          <a:bodyPr wrap="none" rtlCol="0">
            <a:spAutoFit/>
          </a:bodyPr>
          <a:lstStyle/>
          <a:p>
            <a:r>
              <a:rPr lang="zh-CN" altLang="en-US" sz="6600" b="1" dirty="0">
                <a:latin typeface="微软雅黑" panose="020B0503020204020204" pitchFamily="34" charset="-122"/>
                <a:ea typeface="微软雅黑" panose="020B0503020204020204" pitchFamily="34" charset="-122"/>
              </a:rPr>
              <a:t>谢</a:t>
            </a:r>
            <a:r>
              <a:rPr lang="zh-CN" altLang="en-US" sz="6600" b="1" dirty="0" smtClean="0">
                <a:latin typeface="微软雅黑" panose="020B0503020204020204" pitchFamily="34" charset="-122"/>
                <a:ea typeface="微软雅黑" panose="020B0503020204020204" pitchFamily="34" charset="-122"/>
              </a:rPr>
              <a:t>谢您的聆听！</a:t>
            </a:r>
            <a:endParaRPr lang="zh-CN" altLang="en-US" sz="66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828631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2817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0632"/>
            <a:ext cx="12192000" cy="6876822"/>
          </a:xfrm>
          <a:prstGeom prst="rect">
            <a:avLst/>
          </a:prstGeom>
        </p:spPr>
      </p:pic>
      <p:grpSp>
        <p:nvGrpSpPr>
          <p:cNvPr id="3" name="组合 2"/>
          <p:cNvGrpSpPr/>
          <p:nvPr/>
        </p:nvGrpSpPr>
        <p:grpSpPr>
          <a:xfrm>
            <a:off x="220837" y="-52672"/>
            <a:ext cx="11574126" cy="3201388"/>
            <a:chOff x="220837" y="-52672"/>
            <a:chExt cx="11574126" cy="3201388"/>
          </a:xfrm>
        </p:grpSpPr>
        <p:grpSp>
          <p:nvGrpSpPr>
            <p:cNvPr id="284" name="Group 3"/>
            <p:cNvGrpSpPr/>
            <p:nvPr/>
          </p:nvGrpSpPr>
          <p:grpSpPr>
            <a:xfrm rot="10800000">
              <a:off x="2194821" y="3941"/>
              <a:ext cx="412706" cy="1820482"/>
              <a:chOff x="4980416" y="5037518"/>
              <a:chExt cx="412706" cy="1820482"/>
            </a:xfrm>
          </p:grpSpPr>
          <p:sp>
            <p:nvSpPr>
              <p:cNvPr id="28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296" name="Group 4"/>
            <p:cNvGrpSpPr/>
            <p:nvPr/>
          </p:nvGrpSpPr>
          <p:grpSpPr>
            <a:xfrm rot="10800000">
              <a:off x="1672375" y="3941"/>
              <a:ext cx="412706" cy="2155512"/>
              <a:chOff x="5502862" y="5355294"/>
              <a:chExt cx="412706" cy="1502706"/>
            </a:xfrm>
          </p:grpSpPr>
          <p:sp>
            <p:nvSpPr>
              <p:cNvPr id="29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08" name="Group 7"/>
            <p:cNvGrpSpPr/>
            <p:nvPr/>
          </p:nvGrpSpPr>
          <p:grpSpPr>
            <a:xfrm rot="10800000">
              <a:off x="220837" y="3941"/>
              <a:ext cx="407320" cy="1502706"/>
              <a:chOff x="6959786" y="5355294"/>
              <a:chExt cx="407320" cy="1502706"/>
            </a:xfrm>
          </p:grpSpPr>
          <p:sp>
            <p:nvSpPr>
              <p:cNvPr id="309"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2"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20" name="Group 5"/>
            <p:cNvGrpSpPr/>
            <p:nvPr/>
          </p:nvGrpSpPr>
          <p:grpSpPr>
            <a:xfrm rot="10800000">
              <a:off x="1176187" y="6634"/>
              <a:ext cx="403952" cy="2588666"/>
              <a:chOff x="6007804" y="4266641"/>
              <a:chExt cx="403952" cy="2588666"/>
            </a:xfrm>
          </p:grpSpPr>
          <p:sp>
            <p:nvSpPr>
              <p:cNvPr id="32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2" name="Group 6"/>
            <p:cNvGrpSpPr/>
            <p:nvPr/>
          </p:nvGrpSpPr>
          <p:grpSpPr>
            <a:xfrm rot="10800000">
              <a:off x="698175" y="6634"/>
              <a:ext cx="409339" cy="3142082"/>
              <a:chOff x="6480429" y="3713225"/>
              <a:chExt cx="409339" cy="3142082"/>
            </a:xfrm>
          </p:grpSpPr>
          <p:sp>
            <p:nvSpPr>
              <p:cNvPr id="333"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4"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4" name="Group 3"/>
            <p:cNvGrpSpPr/>
            <p:nvPr/>
          </p:nvGrpSpPr>
          <p:grpSpPr>
            <a:xfrm rot="10800000">
              <a:off x="4492137" y="-5484"/>
              <a:ext cx="412706" cy="1820482"/>
              <a:chOff x="4980416" y="5037518"/>
              <a:chExt cx="412706" cy="1820482"/>
            </a:xfrm>
          </p:grpSpPr>
          <p:sp>
            <p:nvSpPr>
              <p:cNvPr id="34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6" name="Group 4"/>
            <p:cNvGrpSpPr/>
            <p:nvPr/>
          </p:nvGrpSpPr>
          <p:grpSpPr>
            <a:xfrm rot="10800000">
              <a:off x="3904878" y="3941"/>
              <a:ext cx="412706" cy="1502706"/>
              <a:chOff x="5502862" y="5355294"/>
              <a:chExt cx="412706" cy="1502706"/>
            </a:xfrm>
          </p:grpSpPr>
          <p:sp>
            <p:nvSpPr>
              <p:cNvPr id="3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8" name="Group 7"/>
            <p:cNvGrpSpPr/>
            <p:nvPr/>
          </p:nvGrpSpPr>
          <p:grpSpPr>
            <a:xfrm rot="10800000">
              <a:off x="2716594" y="-5410"/>
              <a:ext cx="407320" cy="2013200"/>
              <a:chOff x="6959786" y="5355294"/>
              <a:chExt cx="407320" cy="1502706"/>
            </a:xfrm>
          </p:grpSpPr>
          <p:sp>
            <p:nvSpPr>
              <p:cNvPr id="369"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80" name="Group 5"/>
            <p:cNvGrpSpPr/>
            <p:nvPr/>
          </p:nvGrpSpPr>
          <p:grpSpPr>
            <a:xfrm rot="10800000">
              <a:off x="3281126" y="-2717"/>
              <a:ext cx="403952" cy="2167807"/>
              <a:chOff x="6007804" y="4266641"/>
              <a:chExt cx="403952" cy="2588666"/>
            </a:xfrm>
          </p:grpSpPr>
          <p:sp>
            <p:nvSpPr>
              <p:cNvPr id="38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92" name="Group 6"/>
            <p:cNvGrpSpPr/>
            <p:nvPr/>
          </p:nvGrpSpPr>
          <p:grpSpPr>
            <a:xfrm rot="10800000">
              <a:off x="11385624" y="-30241"/>
              <a:ext cx="409339" cy="3142082"/>
              <a:chOff x="6480429" y="3713225"/>
              <a:chExt cx="409339" cy="3142082"/>
            </a:xfrm>
          </p:grpSpPr>
          <p:sp>
            <p:nvSpPr>
              <p:cNvPr id="393"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04" name="Group 5"/>
            <p:cNvGrpSpPr/>
            <p:nvPr/>
          </p:nvGrpSpPr>
          <p:grpSpPr>
            <a:xfrm rot="10800000">
              <a:off x="5037570" y="-2791"/>
              <a:ext cx="403952" cy="2167807"/>
              <a:chOff x="6007804" y="4266641"/>
              <a:chExt cx="403952" cy="2588666"/>
            </a:xfrm>
          </p:grpSpPr>
          <p:sp>
            <p:nvSpPr>
              <p:cNvPr id="405"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6"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7"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8"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09"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0"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1"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2"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3"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4"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5"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16" name="Group 3"/>
            <p:cNvGrpSpPr/>
            <p:nvPr/>
          </p:nvGrpSpPr>
          <p:grpSpPr>
            <a:xfrm rot="10800000">
              <a:off x="8519907" y="-43246"/>
              <a:ext cx="412706" cy="1820482"/>
              <a:chOff x="4980416" y="5037518"/>
              <a:chExt cx="412706" cy="1820482"/>
            </a:xfrm>
          </p:grpSpPr>
          <p:sp>
            <p:nvSpPr>
              <p:cNvPr id="417"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8"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19"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0"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1"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2"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3"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4"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5"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6"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27"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28" name="Group 4"/>
            <p:cNvGrpSpPr/>
            <p:nvPr/>
          </p:nvGrpSpPr>
          <p:grpSpPr>
            <a:xfrm rot="10800000">
              <a:off x="7997461" y="-43246"/>
              <a:ext cx="412706" cy="2155512"/>
              <a:chOff x="5502862" y="5355294"/>
              <a:chExt cx="412706" cy="1502706"/>
            </a:xfrm>
          </p:grpSpPr>
          <p:sp>
            <p:nvSpPr>
              <p:cNvPr id="429"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0"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1"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2"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3"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4"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5"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6"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7"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8"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39"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40" name="Group 3"/>
            <p:cNvGrpSpPr/>
            <p:nvPr/>
          </p:nvGrpSpPr>
          <p:grpSpPr>
            <a:xfrm rot="10800000">
              <a:off x="10817223" y="-52672"/>
              <a:ext cx="412706" cy="2460133"/>
              <a:chOff x="4980416" y="5037518"/>
              <a:chExt cx="412706" cy="1820482"/>
            </a:xfrm>
          </p:grpSpPr>
          <p:sp>
            <p:nvSpPr>
              <p:cNvPr id="441"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2"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3"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4"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5"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6"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7"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8"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49"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0"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1"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52" name="Group 4"/>
            <p:cNvGrpSpPr/>
            <p:nvPr/>
          </p:nvGrpSpPr>
          <p:grpSpPr>
            <a:xfrm rot="10800000">
              <a:off x="10229964" y="-43246"/>
              <a:ext cx="412706" cy="2631814"/>
              <a:chOff x="5502862" y="5355294"/>
              <a:chExt cx="412706" cy="1502706"/>
            </a:xfrm>
          </p:grpSpPr>
          <p:sp>
            <p:nvSpPr>
              <p:cNvPr id="45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5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64" name="Group 7"/>
            <p:cNvGrpSpPr/>
            <p:nvPr/>
          </p:nvGrpSpPr>
          <p:grpSpPr>
            <a:xfrm rot="10800000">
              <a:off x="9041680" y="-52597"/>
              <a:ext cx="407320" cy="2013200"/>
              <a:chOff x="6959786" y="5355294"/>
              <a:chExt cx="407320" cy="1502706"/>
            </a:xfrm>
          </p:grpSpPr>
          <p:sp>
            <p:nvSpPr>
              <p:cNvPr id="465"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6"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7"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8"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69"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0"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1"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2"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3"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4"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5"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76" name="Group 5"/>
            <p:cNvGrpSpPr/>
            <p:nvPr/>
          </p:nvGrpSpPr>
          <p:grpSpPr>
            <a:xfrm rot="10800000">
              <a:off x="9606212" y="-49905"/>
              <a:ext cx="403952" cy="2106477"/>
              <a:chOff x="6007804" y="4266641"/>
              <a:chExt cx="403952" cy="2588666"/>
            </a:xfrm>
          </p:grpSpPr>
          <p:sp>
            <p:nvSpPr>
              <p:cNvPr id="477"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8"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79"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0"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1"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2"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3"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4"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5"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6"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87"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488" name="Group 6"/>
            <p:cNvGrpSpPr/>
            <p:nvPr/>
          </p:nvGrpSpPr>
          <p:grpSpPr>
            <a:xfrm rot="10800000">
              <a:off x="7382406" y="-23656"/>
              <a:ext cx="409339" cy="2412631"/>
              <a:chOff x="6480429" y="3713225"/>
              <a:chExt cx="409339" cy="3142082"/>
            </a:xfrm>
          </p:grpSpPr>
          <p:sp>
            <p:nvSpPr>
              <p:cNvPr id="48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5"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6"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7"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8"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499"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00" name="Group 4"/>
            <p:cNvGrpSpPr/>
            <p:nvPr/>
          </p:nvGrpSpPr>
          <p:grpSpPr>
            <a:xfrm rot="10800000">
              <a:off x="6779496" y="-16257"/>
              <a:ext cx="412706" cy="1502706"/>
              <a:chOff x="5502862" y="5355294"/>
              <a:chExt cx="412706" cy="1502706"/>
            </a:xfrm>
          </p:grpSpPr>
          <p:sp>
            <p:nvSpPr>
              <p:cNvPr id="50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0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12" name="Group 7"/>
            <p:cNvGrpSpPr/>
            <p:nvPr/>
          </p:nvGrpSpPr>
          <p:grpSpPr>
            <a:xfrm rot="10800000">
              <a:off x="5599818" y="-26023"/>
              <a:ext cx="407320" cy="2013200"/>
              <a:chOff x="6959786" y="5355294"/>
              <a:chExt cx="407320" cy="1502706"/>
            </a:xfrm>
          </p:grpSpPr>
          <p:sp>
            <p:nvSpPr>
              <p:cNvPr id="513"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4"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5"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6"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7"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8"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19"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524" name="Group 5"/>
            <p:cNvGrpSpPr/>
            <p:nvPr/>
          </p:nvGrpSpPr>
          <p:grpSpPr>
            <a:xfrm rot="10800000">
              <a:off x="6164350" y="-23330"/>
              <a:ext cx="403952" cy="2167807"/>
              <a:chOff x="6007804" y="4266641"/>
              <a:chExt cx="403952" cy="2588666"/>
            </a:xfrm>
          </p:grpSpPr>
          <p:sp>
            <p:nvSpPr>
              <p:cNvPr id="525"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6"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7"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8"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29"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0"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1"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2"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3"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4"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535"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sp>
        <p:nvSpPr>
          <p:cNvPr id="255" name="文本框 254"/>
          <p:cNvSpPr txBox="1"/>
          <p:nvPr/>
        </p:nvSpPr>
        <p:spPr>
          <a:xfrm>
            <a:off x="2654304" y="3117072"/>
            <a:ext cx="6955750" cy="1107996"/>
          </a:xfrm>
          <a:prstGeom prst="rect">
            <a:avLst/>
          </a:prstGeom>
          <a:noFill/>
        </p:spPr>
        <p:txBody>
          <a:bodyPr wrap="none" rtlCol="0">
            <a:spAutoFit/>
          </a:bodyPr>
          <a:lstStyle/>
          <a:p>
            <a:r>
              <a:rPr lang="zh-CN" altLang="en-US" sz="6600" b="1" dirty="0">
                <a:solidFill>
                  <a:srgbClr val="00B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单击此处添</a:t>
            </a:r>
            <a:r>
              <a:rPr lang="zh-CN" altLang="en-US" sz="6600" b="1" dirty="0" smtClean="0">
                <a:solidFill>
                  <a:srgbClr val="00B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加标</a:t>
            </a:r>
            <a:r>
              <a:rPr lang="zh-CN" altLang="en-US" sz="6600" b="1" dirty="0">
                <a:solidFill>
                  <a:srgbClr val="00B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题</a:t>
            </a:r>
          </a:p>
        </p:txBody>
      </p:sp>
    </p:spTree>
    <p:extLst>
      <p:ext uri="{BB962C8B-B14F-4D97-AF65-F5344CB8AC3E}">
        <p14:creationId xmlns:p14="http://schemas.microsoft.com/office/powerpoint/2010/main" val="12269701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34" name="Group 3"/>
          <p:cNvGrpSpPr/>
          <p:nvPr/>
        </p:nvGrpSpPr>
        <p:grpSpPr>
          <a:xfrm rot="5400000">
            <a:off x="3498016" y="1416715"/>
            <a:ext cx="703437" cy="3044728"/>
            <a:chOff x="4980416" y="5037518"/>
            <a:chExt cx="412706" cy="1820482"/>
          </a:xfrm>
        </p:grpSpPr>
        <p:sp>
          <p:nvSpPr>
            <p:cNvPr id="13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1"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2"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3"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4"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5"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6" name="Group 4"/>
          <p:cNvGrpSpPr/>
          <p:nvPr/>
        </p:nvGrpSpPr>
        <p:grpSpPr>
          <a:xfrm rot="5400000">
            <a:off x="3353937" y="2176482"/>
            <a:ext cx="688697" cy="2741830"/>
            <a:chOff x="5502862" y="5355294"/>
            <a:chExt cx="412706" cy="1502706"/>
          </a:xfrm>
        </p:grpSpPr>
        <p:sp>
          <p:nvSpPr>
            <p:cNvPr id="14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4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5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70" name="Group 5"/>
          <p:cNvGrpSpPr/>
          <p:nvPr/>
        </p:nvGrpSpPr>
        <p:grpSpPr>
          <a:xfrm rot="5400000">
            <a:off x="3147532" y="2473838"/>
            <a:ext cx="684884" cy="3294519"/>
            <a:chOff x="6007804" y="4266641"/>
            <a:chExt cx="403952" cy="2588666"/>
          </a:xfrm>
        </p:grpSpPr>
        <p:sp>
          <p:nvSpPr>
            <p:cNvPr id="17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22" name="Group 6"/>
          <p:cNvGrpSpPr/>
          <p:nvPr/>
        </p:nvGrpSpPr>
        <p:grpSpPr>
          <a:xfrm rot="5400000">
            <a:off x="2691977" y="3136233"/>
            <a:ext cx="682344" cy="3142082"/>
            <a:chOff x="6480429" y="3713225"/>
            <a:chExt cx="409339" cy="3142082"/>
          </a:xfrm>
        </p:grpSpPr>
        <p:sp>
          <p:nvSpPr>
            <p:cNvPr id="123"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4"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5"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6"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7"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8"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29"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3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7"/>
          <p:cNvGrpSpPr/>
          <p:nvPr/>
        </p:nvGrpSpPr>
        <p:grpSpPr>
          <a:xfrm rot="5400000">
            <a:off x="2900003" y="4263306"/>
            <a:ext cx="679903" cy="2013200"/>
            <a:chOff x="6959786" y="5355294"/>
            <a:chExt cx="407320" cy="1502706"/>
          </a:xfrm>
        </p:grpSpPr>
        <p:sp>
          <p:nvSpPr>
            <p:cNvPr id="159"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0"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1"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2"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3"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4"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5"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6"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7"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8"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69"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84" name="组合 183"/>
          <p:cNvGrpSpPr/>
          <p:nvPr/>
        </p:nvGrpSpPr>
        <p:grpSpPr>
          <a:xfrm>
            <a:off x="0" y="1569337"/>
            <a:ext cx="2332140" cy="4954631"/>
            <a:chOff x="0" y="1569337"/>
            <a:chExt cx="2332140" cy="4954631"/>
          </a:xfrm>
        </p:grpSpPr>
        <p:grpSp>
          <p:nvGrpSpPr>
            <p:cNvPr id="183" name="组合 182"/>
            <p:cNvGrpSpPr/>
            <p:nvPr/>
          </p:nvGrpSpPr>
          <p:grpSpPr>
            <a:xfrm>
              <a:off x="1510340" y="1570966"/>
              <a:ext cx="821800" cy="4951373"/>
              <a:chOff x="1510340" y="1570966"/>
              <a:chExt cx="971049" cy="4951373"/>
            </a:xfrm>
          </p:grpSpPr>
          <p:sp>
            <p:nvSpPr>
              <p:cNvPr id="63" name="Freeform 5"/>
              <p:cNvSpPr>
                <a:spLocks/>
              </p:cNvSpPr>
              <p:nvPr/>
            </p:nvSpPr>
            <p:spPr bwMode="auto">
              <a:xfrm>
                <a:off x="1510340" y="1570966"/>
                <a:ext cx="971049" cy="1603209"/>
              </a:xfrm>
              <a:custGeom>
                <a:avLst/>
                <a:gdLst>
                  <a:gd name="T0" fmla="*/ 504 w 504"/>
                  <a:gd name="T1" fmla="*/ 832 h 832"/>
                  <a:gd name="T2" fmla="*/ 0 w 504"/>
                  <a:gd name="T3" fmla="*/ 514 h 832"/>
                  <a:gd name="T4" fmla="*/ 0 w 504"/>
                  <a:gd name="T5" fmla="*/ 0 h 832"/>
                  <a:gd name="T6" fmla="*/ 504 w 504"/>
                  <a:gd name="T7" fmla="*/ 530 h 832"/>
                  <a:gd name="T8" fmla="*/ 504 w 504"/>
                  <a:gd name="T9" fmla="*/ 832 h 832"/>
                </a:gdLst>
                <a:ahLst/>
                <a:cxnLst>
                  <a:cxn ang="0">
                    <a:pos x="T0" y="T1"/>
                  </a:cxn>
                  <a:cxn ang="0">
                    <a:pos x="T2" y="T3"/>
                  </a:cxn>
                  <a:cxn ang="0">
                    <a:pos x="T4" y="T5"/>
                  </a:cxn>
                  <a:cxn ang="0">
                    <a:pos x="T6" y="T7"/>
                  </a:cxn>
                  <a:cxn ang="0">
                    <a:pos x="T8" y="T9"/>
                  </a:cxn>
                </a:cxnLst>
                <a:rect l="0" t="0" r="r" b="b"/>
                <a:pathLst>
                  <a:path w="504" h="832">
                    <a:moveTo>
                      <a:pt x="504" y="832"/>
                    </a:moveTo>
                    <a:cubicBezTo>
                      <a:pt x="336" y="726"/>
                      <a:pt x="168" y="620"/>
                      <a:pt x="0" y="514"/>
                    </a:cubicBezTo>
                    <a:cubicBezTo>
                      <a:pt x="0" y="343"/>
                      <a:pt x="0" y="171"/>
                      <a:pt x="0" y="0"/>
                    </a:cubicBezTo>
                    <a:cubicBezTo>
                      <a:pt x="168" y="177"/>
                      <a:pt x="336" y="353"/>
                      <a:pt x="504" y="530"/>
                    </a:cubicBezTo>
                    <a:cubicBezTo>
                      <a:pt x="504" y="631"/>
                      <a:pt x="504" y="731"/>
                      <a:pt x="504" y="832"/>
                    </a:cubicBezTo>
                    <a:close/>
                  </a:path>
                </a:pathLst>
              </a:custGeom>
              <a:solidFill>
                <a:srgbClr val="00A39E">
                  <a:lumMod val="7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64" name="Freeform 6"/>
              <p:cNvSpPr>
                <a:spLocks/>
              </p:cNvSpPr>
              <p:nvPr/>
            </p:nvSpPr>
            <p:spPr bwMode="auto">
              <a:xfrm>
                <a:off x="1510340" y="2560752"/>
                <a:ext cx="971049" cy="1195075"/>
              </a:xfrm>
              <a:custGeom>
                <a:avLst/>
                <a:gdLst>
                  <a:gd name="T0" fmla="*/ 504 w 504"/>
                  <a:gd name="T1" fmla="*/ 620 h 620"/>
                  <a:gd name="T2" fmla="*/ 0 w 504"/>
                  <a:gd name="T3" fmla="*/ 514 h 620"/>
                  <a:gd name="T4" fmla="*/ 0 w 504"/>
                  <a:gd name="T5" fmla="*/ 0 h 620"/>
                  <a:gd name="T6" fmla="*/ 504 w 504"/>
                  <a:gd name="T7" fmla="*/ 318 h 620"/>
                  <a:gd name="T8" fmla="*/ 504 w 504"/>
                  <a:gd name="T9" fmla="*/ 620 h 620"/>
                </a:gdLst>
                <a:ahLst/>
                <a:cxnLst>
                  <a:cxn ang="0">
                    <a:pos x="T0" y="T1"/>
                  </a:cxn>
                  <a:cxn ang="0">
                    <a:pos x="T2" y="T3"/>
                  </a:cxn>
                  <a:cxn ang="0">
                    <a:pos x="T4" y="T5"/>
                  </a:cxn>
                  <a:cxn ang="0">
                    <a:pos x="T6" y="T7"/>
                  </a:cxn>
                  <a:cxn ang="0">
                    <a:pos x="T8" y="T9"/>
                  </a:cxn>
                </a:cxnLst>
                <a:rect l="0" t="0" r="r" b="b"/>
                <a:pathLst>
                  <a:path w="504" h="620">
                    <a:moveTo>
                      <a:pt x="504" y="620"/>
                    </a:moveTo>
                    <a:cubicBezTo>
                      <a:pt x="336" y="585"/>
                      <a:pt x="168" y="549"/>
                      <a:pt x="0" y="514"/>
                    </a:cubicBezTo>
                    <a:cubicBezTo>
                      <a:pt x="0" y="343"/>
                      <a:pt x="0" y="171"/>
                      <a:pt x="0" y="0"/>
                    </a:cubicBezTo>
                    <a:cubicBezTo>
                      <a:pt x="168" y="106"/>
                      <a:pt x="336" y="212"/>
                      <a:pt x="504" y="318"/>
                    </a:cubicBezTo>
                    <a:cubicBezTo>
                      <a:pt x="504" y="419"/>
                      <a:pt x="504" y="519"/>
                      <a:pt x="504" y="620"/>
                    </a:cubicBezTo>
                    <a:close/>
                  </a:path>
                </a:pathLst>
              </a:custGeom>
              <a:solidFill>
                <a:srgbClr val="82B732">
                  <a:lumMod val="7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65" name="Freeform 7"/>
              <p:cNvSpPr>
                <a:spLocks/>
              </p:cNvSpPr>
              <p:nvPr/>
            </p:nvSpPr>
            <p:spPr bwMode="auto">
              <a:xfrm>
                <a:off x="1510340" y="3551352"/>
                <a:ext cx="971049" cy="990600"/>
              </a:xfrm>
              <a:custGeom>
                <a:avLst/>
                <a:gdLst>
                  <a:gd name="T0" fmla="*/ 504 w 504"/>
                  <a:gd name="T1" fmla="*/ 408 h 514"/>
                  <a:gd name="T2" fmla="*/ 0 w 504"/>
                  <a:gd name="T3" fmla="*/ 514 h 514"/>
                  <a:gd name="T4" fmla="*/ 0 w 504"/>
                  <a:gd name="T5" fmla="*/ 0 h 514"/>
                  <a:gd name="T6" fmla="*/ 504 w 504"/>
                  <a:gd name="T7" fmla="*/ 106 h 514"/>
                  <a:gd name="T8" fmla="*/ 504 w 504"/>
                  <a:gd name="T9" fmla="*/ 408 h 514"/>
                </a:gdLst>
                <a:ahLst/>
                <a:cxnLst>
                  <a:cxn ang="0">
                    <a:pos x="T0" y="T1"/>
                  </a:cxn>
                  <a:cxn ang="0">
                    <a:pos x="T2" y="T3"/>
                  </a:cxn>
                  <a:cxn ang="0">
                    <a:pos x="T4" y="T5"/>
                  </a:cxn>
                  <a:cxn ang="0">
                    <a:pos x="T6" y="T7"/>
                  </a:cxn>
                  <a:cxn ang="0">
                    <a:pos x="T8" y="T9"/>
                  </a:cxn>
                </a:cxnLst>
                <a:rect l="0" t="0" r="r" b="b"/>
                <a:pathLst>
                  <a:path w="504" h="514">
                    <a:moveTo>
                      <a:pt x="504" y="408"/>
                    </a:moveTo>
                    <a:cubicBezTo>
                      <a:pt x="336" y="443"/>
                      <a:pt x="168" y="479"/>
                      <a:pt x="0" y="514"/>
                    </a:cubicBezTo>
                    <a:cubicBezTo>
                      <a:pt x="0" y="343"/>
                      <a:pt x="0" y="171"/>
                      <a:pt x="0" y="0"/>
                    </a:cubicBezTo>
                    <a:cubicBezTo>
                      <a:pt x="168" y="35"/>
                      <a:pt x="336" y="71"/>
                      <a:pt x="504" y="106"/>
                    </a:cubicBezTo>
                    <a:cubicBezTo>
                      <a:pt x="504" y="207"/>
                      <a:pt x="504" y="307"/>
                      <a:pt x="504" y="408"/>
                    </a:cubicBezTo>
                    <a:close/>
                  </a:path>
                </a:pathLst>
              </a:custGeom>
              <a:solidFill>
                <a:srgbClr val="F39C11">
                  <a:lumMod val="7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66" name="Freeform 8"/>
              <p:cNvSpPr>
                <a:spLocks/>
              </p:cNvSpPr>
              <p:nvPr/>
            </p:nvSpPr>
            <p:spPr bwMode="auto">
              <a:xfrm>
                <a:off x="1510340" y="4337478"/>
                <a:ext cx="971049" cy="1194260"/>
              </a:xfrm>
              <a:custGeom>
                <a:avLst/>
                <a:gdLst>
                  <a:gd name="T0" fmla="*/ 504 w 504"/>
                  <a:gd name="T1" fmla="*/ 302 h 620"/>
                  <a:gd name="T2" fmla="*/ 0 w 504"/>
                  <a:gd name="T3" fmla="*/ 620 h 620"/>
                  <a:gd name="T4" fmla="*/ 0 w 504"/>
                  <a:gd name="T5" fmla="*/ 106 h 620"/>
                  <a:gd name="T6" fmla="*/ 504 w 504"/>
                  <a:gd name="T7" fmla="*/ 0 h 620"/>
                  <a:gd name="T8" fmla="*/ 504 w 504"/>
                  <a:gd name="T9" fmla="*/ 302 h 620"/>
                </a:gdLst>
                <a:ahLst/>
                <a:cxnLst>
                  <a:cxn ang="0">
                    <a:pos x="T0" y="T1"/>
                  </a:cxn>
                  <a:cxn ang="0">
                    <a:pos x="T2" y="T3"/>
                  </a:cxn>
                  <a:cxn ang="0">
                    <a:pos x="T4" y="T5"/>
                  </a:cxn>
                  <a:cxn ang="0">
                    <a:pos x="T6" y="T7"/>
                  </a:cxn>
                  <a:cxn ang="0">
                    <a:pos x="T8" y="T9"/>
                  </a:cxn>
                </a:cxnLst>
                <a:rect l="0" t="0" r="r" b="b"/>
                <a:pathLst>
                  <a:path w="504" h="620">
                    <a:moveTo>
                      <a:pt x="504" y="302"/>
                    </a:moveTo>
                    <a:cubicBezTo>
                      <a:pt x="336" y="408"/>
                      <a:pt x="168" y="514"/>
                      <a:pt x="0" y="620"/>
                    </a:cubicBezTo>
                    <a:cubicBezTo>
                      <a:pt x="0" y="449"/>
                      <a:pt x="0" y="277"/>
                      <a:pt x="0" y="106"/>
                    </a:cubicBezTo>
                    <a:cubicBezTo>
                      <a:pt x="168" y="71"/>
                      <a:pt x="336" y="35"/>
                      <a:pt x="504" y="0"/>
                    </a:cubicBezTo>
                    <a:cubicBezTo>
                      <a:pt x="504" y="101"/>
                      <a:pt x="504" y="201"/>
                      <a:pt x="504" y="302"/>
                    </a:cubicBezTo>
                    <a:close/>
                  </a:path>
                </a:pathLst>
              </a:custGeom>
              <a:solidFill>
                <a:srgbClr val="E23761">
                  <a:lumMod val="7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67" name="Freeform 9"/>
              <p:cNvSpPr>
                <a:spLocks/>
              </p:cNvSpPr>
              <p:nvPr/>
            </p:nvSpPr>
            <p:spPr bwMode="auto">
              <a:xfrm>
                <a:off x="1510340" y="4919130"/>
                <a:ext cx="971049" cy="1603209"/>
              </a:xfrm>
              <a:custGeom>
                <a:avLst/>
                <a:gdLst>
                  <a:gd name="T0" fmla="*/ 504 w 504"/>
                  <a:gd name="T1" fmla="*/ 302 h 832"/>
                  <a:gd name="T2" fmla="*/ 0 w 504"/>
                  <a:gd name="T3" fmla="*/ 832 h 832"/>
                  <a:gd name="T4" fmla="*/ 0 w 504"/>
                  <a:gd name="T5" fmla="*/ 318 h 832"/>
                  <a:gd name="T6" fmla="*/ 504 w 504"/>
                  <a:gd name="T7" fmla="*/ 0 h 832"/>
                  <a:gd name="T8" fmla="*/ 504 w 504"/>
                  <a:gd name="T9" fmla="*/ 302 h 832"/>
                </a:gdLst>
                <a:ahLst/>
                <a:cxnLst>
                  <a:cxn ang="0">
                    <a:pos x="T0" y="T1"/>
                  </a:cxn>
                  <a:cxn ang="0">
                    <a:pos x="T2" y="T3"/>
                  </a:cxn>
                  <a:cxn ang="0">
                    <a:pos x="T4" y="T5"/>
                  </a:cxn>
                  <a:cxn ang="0">
                    <a:pos x="T6" y="T7"/>
                  </a:cxn>
                  <a:cxn ang="0">
                    <a:pos x="T8" y="T9"/>
                  </a:cxn>
                </a:cxnLst>
                <a:rect l="0" t="0" r="r" b="b"/>
                <a:pathLst>
                  <a:path w="504" h="832">
                    <a:moveTo>
                      <a:pt x="504" y="302"/>
                    </a:moveTo>
                    <a:cubicBezTo>
                      <a:pt x="336" y="479"/>
                      <a:pt x="168" y="655"/>
                      <a:pt x="0" y="832"/>
                    </a:cubicBezTo>
                    <a:cubicBezTo>
                      <a:pt x="0" y="661"/>
                      <a:pt x="0" y="489"/>
                      <a:pt x="0" y="318"/>
                    </a:cubicBezTo>
                    <a:cubicBezTo>
                      <a:pt x="168" y="212"/>
                      <a:pt x="336" y="106"/>
                      <a:pt x="504" y="0"/>
                    </a:cubicBezTo>
                    <a:cubicBezTo>
                      <a:pt x="504" y="101"/>
                      <a:pt x="504" y="201"/>
                      <a:pt x="504" y="302"/>
                    </a:cubicBezTo>
                    <a:close/>
                  </a:path>
                </a:pathLst>
              </a:custGeom>
              <a:solidFill>
                <a:srgbClr val="44546A">
                  <a:lumMod val="7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73" name="Rectangle 15"/>
            <p:cNvSpPr>
              <a:spLocks noChangeArrowheads="1"/>
            </p:cNvSpPr>
            <p:nvPr/>
          </p:nvSpPr>
          <p:spPr bwMode="auto">
            <a:xfrm>
              <a:off x="0" y="2559123"/>
              <a:ext cx="1510340" cy="992230"/>
            </a:xfrm>
            <a:prstGeom prst="rect">
              <a:avLst/>
            </a:pr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4" name="Rectangle 16"/>
            <p:cNvSpPr>
              <a:spLocks noChangeArrowheads="1"/>
            </p:cNvSpPr>
            <p:nvPr/>
          </p:nvSpPr>
          <p:spPr bwMode="auto">
            <a:xfrm>
              <a:off x="0" y="2559123"/>
              <a:ext cx="1510340" cy="992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5" name="Rectangle 293"/>
            <p:cNvSpPr>
              <a:spLocks noChangeArrowheads="1"/>
            </p:cNvSpPr>
            <p:nvPr/>
          </p:nvSpPr>
          <p:spPr bwMode="auto">
            <a:xfrm>
              <a:off x="0" y="3551352"/>
              <a:ext cx="1510340" cy="990600"/>
            </a:xfrm>
            <a:prstGeom prst="rect">
              <a:avLst/>
            </a:pr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6" name="Rectangle 294"/>
            <p:cNvSpPr>
              <a:spLocks noChangeArrowheads="1"/>
            </p:cNvSpPr>
            <p:nvPr/>
          </p:nvSpPr>
          <p:spPr bwMode="auto">
            <a:xfrm>
              <a:off x="0" y="3551352"/>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7" name="Rectangle 687"/>
            <p:cNvSpPr>
              <a:spLocks noChangeArrowheads="1"/>
            </p:cNvSpPr>
            <p:nvPr/>
          </p:nvSpPr>
          <p:spPr bwMode="auto">
            <a:xfrm>
              <a:off x="0" y="5533368"/>
              <a:ext cx="1510340" cy="990600"/>
            </a:xfrm>
            <a:prstGeom prst="rect">
              <a:avLst/>
            </a:pr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8" name="Rectangle 688"/>
            <p:cNvSpPr>
              <a:spLocks noChangeArrowheads="1"/>
            </p:cNvSpPr>
            <p:nvPr/>
          </p:nvSpPr>
          <p:spPr bwMode="auto">
            <a:xfrm>
              <a:off x="0" y="5533368"/>
              <a:ext cx="151034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79" name="Rectangle 791"/>
            <p:cNvSpPr>
              <a:spLocks noChangeArrowheads="1"/>
            </p:cNvSpPr>
            <p:nvPr/>
          </p:nvSpPr>
          <p:spPr bwMode="auto">
            <a:xfrm>
              <a:off x="0" y="4541953"/>
              <a:ext cx="1510340" cy="991415"/>
            </a:xfrm>
            <a:prstGeom prst="rect">
              <a:avLst/>
            </a:pr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80" name="Rectangle 792"/>
            <p:cNvSpPr>
              <a:spLocks noChangeArrowheads="1"/>
            </p:cNvSpPr>
            <p:nvPr/>
          </p:nvSpPr>
          <p:spPr bwMode="auto">
            <a:xfrm>
              <a:off x="0" y="4541953"/>
              <a:ext cx="1510340" cy="991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81" name="Rectangle 904"/>
            <p:cNvSpPr>
              <a:spLocks noChangeArrowheads="1"/>
            </p:cNvSpPr>
            <p:nvPr/>
          </p:nvSpPr>
          <p:spPr bwMode="auto">
            <a:xfrm>
              <a:off x="0" y="1569337"/>
              <a:ext cx="1510340" cy="989786"/>
            </a:xfrm>
            <a:prstGeom prst="rect">
              <a:avLst/>
            </a:pr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sp>
          <p:nvSpPr>
            <p:cNvPr id="82" name="Rectangle 905"/>
            <p:cNvSpPr>
              <a:spLocks noChangeArrowheads="1"/>
            </p:cNvSpPr>
            <p:nvPr/>
          </p:nvSpPr>
          <p:spPr bwMode="auto">
            <a:xfrm>
              <a:off x="0" y="1569337"/>
              <a:ext cx="1510340" cy="989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endParaRPr>
            </a:p>
          </p:txBody>
        </p:sp>
        <p:grpSp>
          <p:nvGrpSpPr>
            <p:cNvPr id="93" name="Group 1050"/>
            <p:cNvGrpSpPr/>
            <p:nvPr/>
          </p:nvGrpSpPr>
          <p:grpSpPr>
            <a:xfrm>
              <a:off x="497872" y="4806689"/>
              <a:ext cx="464344" cy="465138"/>
              <a:chOff x="9145588" y="4435475"/>
              <a:chExt cx="464344" cy="465138"/>
            </a:xfrm>
            <a:solidFill>
              <a:srgbClr val="FCFCFC"/>
            </a:solidFill>
          </p:grpSpPr>
          <p:sp>
            <p:nvSpPr>
              <p:cNvPr id="113"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4"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5"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6"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7"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8"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9"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20"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21"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grpSp>
        <p:grpSp>
          <p:nvGrpSpPr>
            <p:cNvPr id="94" name="Group 1060"/>
            <p:cNvGrpSpPr/>
            <p:nvPr/>
          </p:nvGrpSpPr>
          <p:grpSpPr>
            <a:xfrm>
              <a:off x="495719" y="3827954"/>
              <a:ext cx="465138" cy="435769"/>
              <a:chOff x="5368132" y="3540125"/>
              <a:chExt cx="465138" cy="435769"/>
            </a:xfrm>
            <a:solidFill>
              <a:srgbClr val="FCFCFC"/>
            </a:solidFill>
          </p:grpSpPr>
          <p:sp>
            <p:nvSpPr>
              <p:cNvPr id="111"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cs typeface="Arial" panose="020B0604020202020204" pitchFamily="34" charset="0"/>
                  <a:sym typeface="Gill Sans" charset="0"/>
                </a:endParaRPr>
              </a:p>
            </p:txBody>
          </p:sp>
          <p:sp>
            <p:nvSpPr>
              <p:cNvPr id="112"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cs typeface="Arial" panose="020B0604020202020204" pitchFamily="34" charset="0"/>
                  <a:sym typeface="Gill Sans" charset="0"/>
                </a:endParaRPr>
              </a:p>
            </p:txBody>
          </p:sp>
        </p:grpSp>
        <p:grpSp>
          <p:nvGrpSpPr>
            <p:cNvPr id="95" name="Group 1063"/>
            <p:cNvGrpSpPr/>
            <p:nvPr/>
          </p:nvGrpSpPr>
          <p:grpSpPr>
            <a:xfrm>
              <a:off x="548788" y="2825660"/>
              <a:ext cx="319088" cy="465138"/>
              <a:chOff x="3582988" y="3510757"/>
              <a:chExt cx="319088" cy="465138"/>
            </a:xfrm>
            <a:solidFill>
              <a:srgbClr val="FCFCFC"/>
            </a:solidFill>
          </p:grpSpPr>
          <p:sp>
            <p:nvSpPr>
              <p:cNvPr id="109" name="AutoShape 113"/>
              <p:cNvSpPr>
                <a:spLocks/>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10" name="AutoShape 114"/>
              <p:cNvSpPr>
                <a:spLocks/>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grpSp>
        <p:grpSp>
          <p:nvGrpSpPr>
            <p:cNvPr id="96" name="Group 1066"/>
            <p:cNvGrpSpPr/>
            <p:nvPr/>
          </p:nvGrpSpPr>
          <p:grpSpPr>
            <a:xfrm>
              <a:off x="522204" y="5833008"/>
              <a:ext cx="465138" cy="391319"/>
              <a:chOff x="5368132" y="2625725"/>
              <a:chExt cx="465138" cy="391319"/>
            </a:xfrm>
            <a:solidFill>
              <a:srgbClr val="FCFCFC"/>
            </a:solidFill>
          </p:grpSpPr>
          <p:sp>
            <p:nvSpPr>
              <p:cNvPr id="106"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cs typeface="Arial" panose="020B0604020202020204" pitchFamily="34" charset="0"/>
                  <a:sym typeface="Gill Sans" charset="0"/>
                </a:endParaRPr>
              </a:p>
            </p:txBody>
          </p:sp>
          <p:sp>
            <p:nvSpPr>
              <p:cNvPr id="107"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cs typeface="Arial" panose="020B0604020202020204" pitchFamily="34" charset="0"/>
                  <a:sym typeface="Gill Sans" charset="0"/>
                </a:endParaRPr>
              </a:p>
            </p:txBody>
          </p:sp>
          <p:sp>
            <p:nvSpPr>
              <p:cNvPr id="108"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500" b="0" i="0" u="none" strike="noStrike" kern="0" cap="none" spc="0" normalizeH="0" baseline="0" noProof="0" smtClean="0">
                  <a:ln>
                    <a:noFill/>
                  </a:ln>
                  <a:solidFill>
                    <a:srgbClr val="FFFFFF"/>
                  </a:solidFill>
                  <a:effectLst>
                    <a:outerShdw blurRad="38100" dist="38100" dir="2700000" algn="tl">
                      <a:srgbClr val="000000"/>
                    </a:outerShdw>
                  </a:effectLst>
                  <a:uLnTx/>
                  <a:uFillTx/>
                  <a:latin typeface="Arial" panose="020B0604020202020204" pitchFamily="34" charset="0"/>
                  <a:cs typeface="Arial" panose="020B0604020202020204" pitchFamily="34" charset="0"/>
                  <a:sym typeface="Gill Sans" charset="0"/>
                </a:endParaRPr>
              </a:p>
            </p:txBody>
          </p:sp>
        </p:grpSp>
        <p:grpSp>
          <p:nvGrpSpPr>
            <p:cNvPr id="97" name="Group 1070"/>
            <p:cNvGrpSpPr/>
            <p:nvPr/>
          </p:nvGrpSpPr>
          <p:grpSpPr>
            <a:xfrm>
              <a:off x="522998" y="1828650"/>
              <a:ext cx="464344" cy="464344"/>
              <a:chOff x="4439444" y="1652588"/>
              <a:chExt cx="464344" cy="464344"/>
            </a:xfrm>
            <a:solidFill>
              <a:srgbClr val="FCFCFC"/>
            </a:solidFill>
          </p:grpSpPr>
          <p:sp>
            <p:nvSpPr>
              <p:cNvPr id="103"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04"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sp>
            <p:nvSpPr>
              <p:cNvPr id="105"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tabLst/>
                  <a:defRPr/>
                </a:pPr>
                <a:endParaRPr kumimoji="0" lang="en-US" sz="1800" b="0" i="0" u="none" strike="noStrike" kern="0" cap="none" spc="0" normalizeH="0" baseline="0" noProof="0" smtClean="0">
                  <a:ln>
                    <a:noFill/>
                  </a:ln>
                  <a:solidFill>
                    <a:srgbClr val="5C5C5C"/>
                  </a:solidFill>
                  <a:effectLst/>
                  <a:uLnTx/>
                  <a:uFillTx/>
                  <a:latin typeface="Arial" panose="020B0604020202020204" pitchFamily="34" charset="0"/>
                  <a:cs typeface="Arial" panose="020B0604020202020204" pitchFamily="34" charset="0"/>
                  <a:sym typeface="Gill Sans" charset="0"/>
                </a:endParaRPr>
              </a:p>
            </p:txBody>
          </p:sp>
        </p:grpSp>
      </p:grpSp>
      <p:sp>
        <p:nvSpPr>
          <p:cNvPr id="185" name="文本框 184"/>
          <p:cNvSpPr txBox="1"/>
          <p:nvPr/>
        </p:nvSpPr>
        <p:spPr>
          <a:xfrm>
            <a:off x="6217914" y="2637075"/>
            <a:ext cx="627095" cy="523220"/>
          </a:xfrm>
          <a:prstGeom prst="rect">
            <a:avLst/>
          </a:prstGeom>
          <a:noFill/>
        </p:spPr>
        <p:txBody>
          <a:bodyPr wrap="none" rtlCol="0">
            <a:spAutoFit/>
          </a:bodyPr>
          <a:lstStyle/>
          <a:p>
            <a:r>
              <a:rPr lang="en-US" altLang="zh-CN" sz="2800" b="1" dirty="0" smtClean="0">
                <a:solidFill>
                  <a:srgbClr val="00A39E"/>
                </a:solidFill>
                <a:latin typeface="微软雅黑" panose="020B0503020204020204" pitchFamily="34" charset="-122"/>
                <a:ea typeface="微软雅黑" panose="020B0503020204020204" pitchFamily="34" charset="-122"/>
              </a:rPr>
              <a:t>01</a:t>
            </a:r>
            <a:endParaRPr lang="zh-CN" altLang="en-US" sz="2800" b="1" dirty="0">
              <a:solidFill>
                <a:srgbClr val="00A39E"/>
              </a:solidFill>
              <a:latin typeface="微软雅黑" panose="020B0503020204020204" pitchFamily="34" charset="-122"/>
              <a:ea typeface="微软雅黑" panose="020B0503020204020204" pitchFamily="34" charset="-122"/>
            </a:endParaRPr>
          </a:p>
        </p:txBody>
      </p:sp>
      <p:sp>
        <p:nvSpPr>
          <p:cNvPr id="187" name="文本框 186"/>
          <p:cNvSpPr txBox="1"/>
          <p:nvPr/>
        </p:nvSpPr>
        <p:spPr>
          <a:xfrm>
            <a:off x="6217914" y="3231415"/>
            <a:ext cx="627095" cy="523220"/>
          </a:xfrm>
          <a:prstGeom prst="rect">
            <a:avLst/>
          </a:prstGeom>
          <a:noFill/>
        </p:spPr>
        <p:txBody>
          <a:bodyPr wrap="none" rtlCol="0">
            <a:spAutoFit/>
          </a:bodyPr>
          <a:lstStyle/>
          <a:p>
            <a:r>
              <a:rPr lang="en-US" altLang="zh-CN" sz="2800" b="1" dirty="0" smtClean="0">
                <a:solidFill>
                  <a:srgbClr val="82B732"/>
                </a:solidFill>
                <a:latin typeface="微软雅黑" panose="020B0503020204020204" pitchFamily="34" charset="-122"/>
                <a:ea typeface="微软雅黑" panose="020B0503020204020204" pitchFamily="34" charset="-122"/>
              </a:rPr>
              <a:t>02</a:t>
            </a:r>
            <a:endParaRPr lang="zh-CN" altLang="en-US" sz="2800" b="1" dirty="0">
              <a:solidFill>
                <a:srgbClr val="82B732"/>
              </a:solidFill>
              <a:latin typeface="微软雅黑" panose="020B0503020204020204" pitchFamily="34" charset="-122"/>
              <a:ea typeface="微软雅黑" panose="020B0503020204020204" pitchFamily="34" charset="-122"/>
            </a:endParaRPr>
          </a:p>
        </p:txBody>
      </p:sp>
      <p:sp>
        <p:nvSpPr>
          <p:cNvPr id="189" name="文本框 188"/>
          <p:cNvSpPr txBox="1"/>
          <p:nvPr/>
        </p:nvSpPr>
        <p:spPr>
          <a:xfrm>
            <a:off x="6217914" y="3835825"/>
            <a:ext cx="627095" cy="523220"/>
          </a:xfrm>
          <a:prstGeom prst="rect">
            <a:avLst/>
          </a:prstGeom>
          <a:noFill/>
        </p:spPr>
        <p:txBody>
          <a:bodyPr wrap="none" rtlCol="0">
            <a:spAutoFit/>
          </a:bodyPr>
          <a:lstStyle/>
          <a:p>
            <a:r>
              <a:rPr lang="en-US" altLang="zh-CN" sz="2800" b="1" dirty="0" smtClean="0">
                <a:solidFill>
                  <a:srgbClr val="BA7609"/>
                </a:solidFill>
                <a:latin typeface="微软雅黑" panose="020B0503020204020204" pitchFamily="34" charset="-122"/>
                <a:ea typeface="微软雅黑" panose="020B0503020204020204" pitchFamily="34" charset="-122"/>
              </a:rPr>
              <a:t>03</a:t>
            </a:r>
            <a:endParaRPr lang="zh-CN" altLang="en-US" sz="2800" b="1" dirty="0">
              <a:solidFill>
                <a:srgbClr val="BA7609"/>
              </a:solidFill>
              <a:latin typeface="微软雅黑" panose="020B0503020204020204" pitchFamily="34" charset="-122"/>
              <a:ea typeface="微软雅黑" panose="020B0503020204020204" pitchFamily="34" charset="-122"/>
            </a:endParaRPr>
          </a:p>
        </p:txBody>
      </p:sp>
      <p:sp>
        <p:nvSpPr>
          <p:cNvPr id="191" name="文本框 190"/>
          <p:cNvSpPr txBox="1"/>
          <p:nvPr/>
        </p:nvSpPr>
        <p:spPr>
          <a:xfrm>
            <a:off x="6226482" y="4387550"/>
            <a:ext cx="627095" cy="523220"/>
          </a:xfrm>
          <a:prstGeom prst="rect">
            <a:avLst/>
          </a:prstGeom>
          <a:noFill/>
        </p:spPr>
        <p:txBody>
          <a:bodyPr wrap="none" rtlCol="0">
            <a:spAutoFit/>
          </a:bodyPr>
          <a:lstStyle/>
          <a:p>
            <a:r>
              <a:rPr lang="en-US" altLang="zh-CN" sz="2800" b="1" dirty="0" smtClean="0">
                <a:solidFill>
                  <a:srgbClr val="B81B41"/>
                </a:solidFill>
                <a:latin typeface="微软雅黑" panose="020B0503020204020204" pitchFamily="34" charset="-122"/>
                <a:ea typeface="微软雅黑" panose="020B0503020204020204" pitchFamily="34" charset="-122"/>
              </a:rPr>
              <a:t>04</a:t>
            </a:r>
            <a:endParaRPr lang="zh-CN" altLang="en-US" sz="2800" b="1" dirty="0">
              <a:solidFill>
                <a:srgbClr val="B81B41"/>
              </a:solidFill>
              <a:latin typeface="微软雅黑" panose="020B0503020204020204" pitchFamily="34" charset="-122"/>
              <a:ea typeface="微软雅黑" panose="020B0503020204020204" pitchFamily="34" charset="-122"/>
            </a:endParaRPr>
          </a:p>
        </p:txBody>
      </p:sp>
      <p:sp>
        <p:nvSpPr>
          <p:cNvPr id="193" name="文本框 192"/>
          <p:cNvSpPr txBox="1"/>
          <p:nvPr/>
        </p:nvSpPr>
        <p:spPr>
          <a:xfrm>
            <a:off x="6217914" y="4950531"/>
            <a:ext cx="627095" cy="523220"/>
          </a:xfrm>
          <a:prstGeom prst="rect">
            <a:avLst/>
          </a:prstGeom>
          <a:noFill/>
        </p:spPr>
        <p:txBody>
          <a:bodyPr wrap="none" rtlCol="0">
            <a:spAutoFit/>
          </a:bodyPr>
          <a:lstStyle/>
          <a:p>
            <a:r>
              <a:rPr lang="en-US" altLang="zh-CN" sz="2800" b="1" dirty="0" smtClean="0">
                <a:solidFill>
                  <a:srgbClr val="333F50"/>
                </a:solidFill>
                <a:latin typeface="微软雅黑" panose="020B0503020204020204" pitchFamily="34" charset="-122"/>
                <a:ea typeface="微软雅黑" panose="020B0503020204020204" pitchFamily="34" charset="-122"/>
              </a:rPr>
              <a:t>05</a:t>
            </a:r>
            <a:endParaRPr lang="zh-CN" altLang="en-US" sz="2800" b="1" dirty="0">
              <a:solidFill>
                <a:srgbClr val="333F50"/>
              </a:solidFill>
              <a:latin typeface="微软雅黑" panose="020B0503020204020204" pitchFamily="34" charset="-122"/>
              <a:ea typeface="微软雅黑" panose="020B0503020204020204" pitchFamily="34" charset="-122"/>
            </a:endParaRPr>
          </a:p>
        </p:txBody>
      </p:sp>
      <p:sp>
        <p:nvSpPr>
          <p:cNvPr id="195" name="文本框 194"/>
          <p:cNvSpPr txBox="1"/>
          <p:nvPr/>
        </p:nvSpPr>
        <p:spPr>
          <a:xfrm>
            <a:off x="5298141" y="506479"/>
            <a:ext cx="1776448" cy="923330"/>
          </a:xfrm>
          <a:prstGeom prst="rect">
            <a:avLst/>
          </a:prstGeom>
          <a:noFill/>
        </p:spPr>
        <p:txBody>
          <a:bodyPr wrap="none" rtlCol="0">
            <a:spAutoFit/>
          </a:bodyPr>
          <a:lstStyle/>
          <a:p>
            <a:r>
              <a:rPr lang="zh-CN" altLang="en-US" sz="5400" b="1" dirty="0" smtClean="0">
                <a:solidFill>
                  <a:srgbClr val="00B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目 录</a:t>
            </a:r>
            <a:endParaRPr lang="zh-CN" altLang="en-US" sz="5400" b="1" dirty="0">
              <a:solidFill>
                <a:srgbClr val="00B050"/>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
        <p:nvSpPr>
          <p:cNvPr id="196" name="文本框 195"/>
          <p:cNvSpPr txBox="1"/>
          <p:nvPr/>
        </p:nvSpPr>
        <p:spPr>
          <a:xfrm>
            <a:off x="4945769" y="1408589"/>
            <a:ext cx="2481192" cy="584775"/>
          </a:xfrm>
          <a:prstGeom prst="rect">
            <a:avLst/>
          </a:prstGeom>
          <a:noFill/>
        </p:spPr>
        <p:txBody>
          <a:bodyPr wrap="none" rtlCol="0">
            <a:spAutoFit/>
          </a:bodyPr>
          <a:lstStyle/>
          <a:p>
            <a:r>
              <a:rPr lang="en-US" altLang="zh-CN" sz="3200" b="1" dirty="0" smtClean="0">
                <a:latin typeface="微软雅黑" panose="020B0503020204020204" pitchFamily="34" charset="-122"/>
                <a:ea typeface="微软雅黑" panose="020B0503020204020204" pitchFamily="34" charset="-122"/>
              </a:rPr>
              <a:t>CONTENTS</a:t>
            </a:r>
            <a:endParaRPr lang="zh-CN" altLang="en-US" sz="3200" b="1" dirty="0">
              <a:latin typeface="微软雅黑" panose="020B0503020204020204" pitchFamily="34" charset="-122"/>
              <a:ea typeface="微软雅黑" panose="020B0503020204020204" pitchFamily="34" charset="-122"/>
            </a:endParaRPr>
          </a:p>
        </p:txBody>
      </p:sp>
      <p:sp>
        <p:nvSpPr>
          <p:cNvPr id="197" name="TextBox 4"/>
          <p:cNvSpPr txBox="1"/>
          <p:nvPr/>
        </p:nvSpPr>
        <p:spPr>
          <a:xfrm>
            <a:off x="7192613" y="2593908"/>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dirty="0"/>
              <a:t>点击添加标题</a:t>
            </a:r>
          </a:p>
        </p:txBody>
      </p:sp>
      <p:sp>
        <p:nvSpPr>
          <p:cNvPr id="198" name="TextBox 5"/>
          <p:cNvSpPr txBox="1"/>
          <p:nvPr/>
        </p:nvSpPr>
        <p:spPr>
          <a:xfrm>
            <a:off x="7192612" y="3231415"/>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dirty="0"/>
              <a:t>点击添加标题</a:t>
            </a:r>
          </a:p>
        </p:txBody>
      </p:sp>
      <p:sp>
        <p:nvSpPr>
          <p:cNvPr id="199" name="TextBox 6"/>
          <p:cNvSpPr txBox="1"/>
          <p:nvPr/>
        </p:nvSpPr>
        <p:spPr>
          <a:xfrm>
            <a:off x="7192612" y="3836952"/>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dirty="0"/>
              <a:t>点击添加标题</a:t>
            </a:r>
          </a:p>
        </p:txBody>
      </p:sp>
      <p:sp>
        <p:nvSpPr>
          <p:cNvPr id="200" name="TextBox 7"/>
          <p:cNvSpPr txBox="1"/>
          <p:nvPr/>
        </p:nvSpPr>
        <p:spPr>
          <a:xfrm>
            <a:off x="7192612" y="4370470"/>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dirty="0"/>
              <a:t>点击添加标题</a:t>
            </a:r>
          </a:p>
        </p:txBody>
      </p:sp>
      <p:sp>
        <p:nvSpPr>
          <p:cNvPr id="201" name="TextBox 8"/>
          <p:cNvSpPr txBox="1"/>
          <p:nvPr/>
        </p:nvSpPr>
        <p:spPr>
          <a:xfrm>
            <a:off x="7192612" y="4960416"/>
            <a:ext cx="2339102" cy="523220"/>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dirty="0"/>
              <a:t>点击添加标题</a:t>
            </a:r>
          </a:p>
        </p:txBody>
      </p:sp>
    </p:spTree>
    <p:extLst>
      <p:ext uri="{BB962C8B-B14F-4D97-AF65-F5344CB8AC3E}">
        <p14:creationId xmlns:p14="http://schemas.microsoft.com/office/powerpoint/2010/main" val="1165900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7" name="组合 6"/>
          <p:cNvGrpSpPr>
            <a:grpSpLocks noChangeAspect="1"/>
          </p:cNvGrpSpPr>
          <p:nvPr/>
        </p:nvGrpSpPr>
        <p:grpSpPr>
          <a:xfrm>
            <a:off x="6132513" y="3870000"/>
            <a:ext cx="5645444" cy="2988000"/>
            <a:chOff x="5860750" y="3417976"/>
            <a:chExt cx="5731532" cy="3440025"/>
          </a:xfrm>
        </p:grpSpPr>
        <p:grpSp>
          <p:nvGrpSpPr>
            <p:cNvPr id="321" name="Group 6"/>
            <p:cNvGrpSpPr/>
            <p:nvPr/>
          </p:nvGrpSpPr>
          <p:grpSpPr>
            <a:xfrm rot="5400000" flipV="1">
              <a:off x="8134958" y="1154794"/>
              <a:ext cx="678292" cy="5226707"/>
              <a:chOff x="6480429" y="3713225"/>
              <a:chExt cx="409339" cy="3142082"/>
            </a:xfrm>
          </p:grpSpPr>
          <p:sp>
            <p:nvSpPr>
              <p:cNvPr id="32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3" name="Group 3"/>
            <p:cNvGrpSpPr/>
            <p:nvPr/>
          </p:nvGrpSpPr>
          <p:grpSpPr>
            <a:xfrm rot="5400000" flipV="1">
              <a:off x="8150934" y="2374091"/>
              <a:ext cx="663828" cy="3973595"/>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5" name="Group 4"/>
            <p:cNvGrpSpPr/>
            <p:nvPr/>
          </p:nvGrpSpPr>
          <p:grpSpPr>
            <a:xfrm rot="5400000" flipV="1">
              <a:off x="7898304" y="3392356"/>
              <a:ext cx="680512" cy="3093641"/>
              <a:chOff x="5502862" y="5355294"/>
              <a:chExt cx="412706" cy="1502706"/>
            </a:xfrm>
          </p:grpSpPr>
          <p:sp>
            <p:nvSpPr>
              <p:cNvPr id="34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7" name="Group 7"/>
            <p:cNvGrpSpPr/>
            <p:nvPr/>
          </p:nvGrpSpPr>
          <p:grpSpPr>
            <a:xfrm rot="16200000">
              <a:off x="7557392" y="5438878"/>
              <a:ext cx="682655" cy="1220627"/>
              <a:chOff x="6959786" y="5355294"/>
              <a:chExt cx="407320" cy="1502706"/>
            </a:xfrm>
          </p:grpSpPr>
          <p:sp>
            <p:nvSpPr>
              <p:cNvPr id="35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9" name="Group 5"/>
            <p:cNvGrpSpPr/>
            <p:nvPr/>
          </p:nvGrpSpPr>
          <p:grpSpPr>
            <a:xfrm rot="5400000" flipV="1">
              <a:off x="7700983" y="4416829"/>
              <a:ext cx="650476" cy="2198291"/>
              <a:chOff x="6007804" y="4266641"/>
              <a:chExt cx="403952" cy="2588666"/>
            </a:xfrm>
          </p:grpSpPr>
          <p:sp>
            <p:nvSpPr>
              <p:cNvPr id="37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5" name="矩形 4"/>
            <p:cNvSpPr/>
            <p:nvPr/>
          </p:nvSpPr>
          <p:spPr>
            <a:xfrm>
              <a:off x="10434349" y="4531449"/>
              <a:ext cx="523875" cy="2326551"/>
            </a:xfrm>
            <a:prstGeom prst="rect">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1" name="矩形 380"/>
            <p:cNvSpPr/>
            <p:nvPr/>
          </p:nvSpPr>
          <p:spPr>
            <a:xfrm>
              <a:off x="9775855" y="5129565"/>
              <a:ext cx="523875" cy="1728436"/>
            </a:xfrm>
            <a:prstGeom prst="rect">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2" name="矩形 381"/>
            <p:cNvSpPr/>
            <p:nvPr/>
          </p:nvSpPr>
          <p:spPr>
            <a:xfrm>
              <a:off x="9113556" y="5707865"/>
              <a:ext cx="523875" cy="1150136"/>
            </a:xfrm>
            <a:prstGeom prst="rect">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3" name="矩形 382"/>
            <p:cNvSpPr/>
            <p:nvPr/>
          </p:nvSpPr>
          <p:spPr>
            <a:xfrm>
              <a:off x="8494279" y="6400473"/>
              <a:ext cx="523875" cy="457527"/>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4" name="矩形 383"/>
            <p:cNvSpPr/>
            <p:nvPr/>
          </p:nvSpPr>
          <p:spPr>
            <a:xfrm>
              <a:off x="11068407" y="3962265"/>
              <a:ext cx="523875" cy="2895735"/>
            </a:xfrm>
            <a:prstGeom prst="rect">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直角三角形 5"/>
            <p:cNvSpPr/>
            <p:nvPr/>
          </p:nvSpPr>
          <p:spPr>
            <a:xfrm>
              <a:off x="8498888" y="5849198"/>
              <a:ext cx="512065" cy="550848"/>
            </a:xfrm>
            <a:prstGeom prst="rtTriangl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5" name="直角三角形 384"/>
            <p:cNvSpPr/>
            <p:nvPr/>
          </p:nvSpPr>
          <p:spPr>
            <a:xfrm>
              <a:off x="9125366" y="5163780"/>
              <a:ext cx="512065" cy="550848"/>
            </a:xfrm>
            <a:prstGeom prst="rtTriangle">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6" name="直角三角形 385"/>
            <p:cNvSpPr/>
            <p:nvPr/>
          </p:nvSpPr>
          <p:spPr>
            <a:xfrm>
              <a:off x="9773155" y="4590785"/>
              <a:ext cx="512065" cy="550848"/>
            </a:xfrm>
            <a:prstGeom prst="rtTriangle">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7" name="直角三角形 386"/>
            <p:cNvSpPr/>
            <p:nvPr/>
          </p:nvSpPr>
          <p:spPr>
            <a:xfrm>
              <a:off x="10450709" y="4011826"/>
              <a:ext cx="512065" cy="550848"/>
            </a:xfrm>
            <a:prstGeom prst="rtTriangle">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8" name="直角三角形 387"/>
            <p:cNvSpPr/>
            <p:nvPr/>
          </p:nvSpPr>
          <p:spPr>
            <a:xfrm>
              <a:off x="11080217" y="3417976"/>
              <a:ext cx="512065" cy="550848"/>
            </a:xfrm>
            <a:prstGeom prst="rtTriangle">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grpSp>
      <p:sp>
        <p:nvSpPr>
          <p:cNvPr id="389" name="文本框 388"/>
          <p:cNvSpPr txBox="1"/>
          <p:nvPr/>
        </p:nvSpPr>
        <p:spPr>
          <a:xfrm>
            <a:off x="6463518" y="2722009"/>
            <a:ext cx="387798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点击添加标题</a:t>
            </a:r>
          </a:p>
        </p:txBody>
      </p:sp>
      <p:sp>
        <p:nvSpPr>
          <p:cNvPr id="390" name="文本框 389"/>
          <p:cNvSpPr txBox="1"/>
          <p:nvPr/>
        </p:nvSpPr>
        <p:spPr>
          <a:xfrm>
            <a:off x="861930" y="1150012"/>
            <a:ext cx="4929555" cy="4708981"/>
          </a:xfrm>
          <a:prstGeom prst="rect">
            <a:avLst/>
          </a:prstGeom>
          <a:noFill/>
        </p:spPr>
        <p:txBody>
          <a:bodyPr wrap="none" rtlCol="0">
            <a:spAutoFit/>
          </a:bodyPr>
          <a:lstStyle/>
          <a:p>
            <a:r>
              <a:rPr lang="en-US" altLang="zh-CN" sz="30000" b="1" dirty="0" smtClean="0">
                <a:solidFill>
                  <a:srgbClr val="00A39E"/>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01</a:t>
            </a:r>
            <a:endParaRPr lang="zh-CN" altLang="en-US" sz="30000" b="1" dirty="0">
              <a:solidFill>
                <a:srgbClr val="00A39E"/>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052388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14" name="TextBox 4"/>
          <p:cNvSpPr txBox="1"/>
          <p:nvPr/>
        </p:nvSpPr>
        <p:spPr>
          <a:xfrm>
            <a:off x="579207" y="248988"/>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sp>
        <p:nvSpPr>
          <p:cNvPr id="505" name="矩形 504"/>
          <p:cNvSpPr/>
          <p:nvPr/>
        </p:nvSpPr>
        <p:spPr>
          <a:xfrm>
            <a:off x="1364308" y="3712657"/>
            <a:ext cx="9144000" cy="1945193"/>
          </a:xfrm>
          <a:prstGeom prst="rect">
            <a:avLst/>
          </a:prstGeom>
          <a:solidFill>
            <a:srgbClr val="5DCEAF">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06" name="矩形 505"/>
          <p:cNvSpPr/>
          <p:nvPr/>
        </p:nvSpPr>
        <p:spPr>
          <a:xfrm>
            <a:off x="8850960" y="3712657"/>
            <a:ext cx="666751" cy="1945193"/>
          </a:xfrm>
          <a:prstGeom prst="rect">
            <a:avLst/>
          </a:prstGeom>
          <a:solidFill>
            <a:srgbClr val="00A39E"/>
          </a:solidFill>
          <a:ln w="12700" cap="flat" cmpd="sng" algn="ctr">
            <a:noFill/>
            <a:prstDash val="solid"/>
            <a:miter lim="800000"/>
          </a:ln>
          <a:effectLst/>
        </p:spPr>
        <p:txBody>
          <a:bodyPr vert="eaVert"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rPr>
              <a:t>请输入标题</a:t>
            </a:r>
          </a:p>
        </p:txBody>
      </p:sp>
      <p:sp>
        <p:nvSpPr>
          <p:cNvPr id="507" name="等腰三角形 506"/>
          <p:cNvSpPr/>
          <p:nvPr/>
        </p:nvSpPr>
        <p:spPr>
          <a:xfrm>
            <a:off x="3322774" y="3465009"/>
            <a:ext cx="252033" cy="247649"/>
          </a:xfrm>
          <a:prstGeom prst="triangle">
            <a:avLst/>
          </a:prstGeom>
          <a:solidFill>
            <a:srgbClr val="0063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08" name="任意多边形 507"/>
          <p:cNvSpPr/>
          <p:nvPr/>
        </p:nvSpPr>
        <p:spPr>
          <a:xfrm rot="1434947">
            <a:off x="2336379" y="3229408"/>
            <a:ext cx="599340" cy="2658142"/>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vert="eaVert" wrap="square" rtlCol="0" anchor="ctr" anchorCtr="0">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09" name="等腰三角形 508"/>
          <p:cNvSpPr/>
          <p:nvPr/>
        </p:nvSpPr>
        <p:spPr>
          <a:xfrm>
            <a:off x="4483917" y="3465009"/>
            <a:ext cx="252033" cy="247649"/>
          </a:xfrm>
          <a:prstGeom prst="triangle">
            <a:avLst/>
          </a:prstGeom>
          <a:solidFill>
            <a:srgbClr val="0063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0" name="任意多边形 509"/>
          <p:cNvSpPr/>
          <p:nvPr/>
        </p:nvSpPr>
        <p:spPr>
          <a:xfrm rot="1434947">
            <a:off x="3496594" y="3229212"/>
            <a:ext cx="599340" cy="2662719"/>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11" name="等腰三角形 510"/>
          <p:cNvSpPr/>
          <p:nvPr/>
        </p:nvSpPr>
        <p:spPr>
          <a:xfrm>
            <a:off x="5645060" y="3465009"/>
            <a:ext cx="252033" cy="247649"/>
          </a:xfrm>
          <a:prstGeom prst="triangle">
            <a:avLst/>
          </a:prstGeom>
          <a:solidFill>
            <a:srgbClr val="0063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2" name="任意多边形 511"/>
          <p:cNvSpPr/>
          <p:nvPr/>
        </p:nvSpPr>
        <p:spPr>
          <a:xfrm rot="1434947">
            <a:off x="4656001" y="3228844"/>
            <a:ext cx="599340" cy="2671287"/>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13" name="等腰三角形 512"/>
          <p:cNvSpPr/>
          <p:nvPr/>
        </p:nvSpPr>
        <p:spPr>
          <a:xfrm>
            <a:off x="6806203" y="3465009"/>
            <a:ext cx="252033" cy="247649"/>
          </a:xfrm>
          <a:prstGeom prst="triangle">
            <a:avLst/>
          </a:prstGeom>
          <a:solidFill>
            <a:srgbClr val="0063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4" name="任意多边形 513"/>
          <p:cNvSpPr/>
          <p:nvPr/>
        </p:nvSpPr>
        <p:spPr>
          <a:xfrm rot="1434947">
            <a:off x="5819381" y="3229318"/>
            <a:ext cx="599340" cy="2660248"/>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15" name="等腰三角形 514"/>
          <p:cNvSpPr/>
          <p:nvPr/>
        </p:nvSpPr>
        <p:spPr>
          <a:xfrm>
            <a:off x="7967346" y="3465009"/>
            <a:ext cx="252033" cy="247649"/>
          </a:xfrm>
          <a:prstGeom prst="triangle">
            <a:avLst/>
          </a:prstGeom>
          <a:solidFill>
            <a:srgbClr val="00638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516" name="任意多边形 515"/>
          <p:cNvSpPr/>
          <p:nvPr/>
        </p:nvSpPr>
        <p:spPr>
          <a:xfrm rot="1434947">
            <a:off x="6979465" y="3229094"/>
            <a:ext cx="599340" cy="2665472"/>
          </a:xfrm>
          <a:custGeom>
            <a:avLst/>
            <a:gdLst>
              <a:gd name="connsiteX0" fmla="*/ 12802 w 599340"/>
              <a:gd name="connsiteY0" fmla="*/ 260111 h 2980354"/>
              <a:gd name="connsiteX1" fmla="*/ 599340 w 599340"/>
              <a:gd name="connsiteY1" fmla="*/ 0 h 2980354"/>
              <a:gd name="connsiteX2" fmla="*/ 586537 w 599340"/>
              <a:gd name="connsiteY2" fmla="*/ 2720243 h 2980354"/>
              <a:gd name="connsiteX3" fmla="*/ 0 w 599340"/>
              <a:gd name="connsiteY3" fmla="*/ 2980354 h 2980354"/>
            </a:gdLst>
            <a:ahLst/>
            <a:cxnLst>
              <a:cxn ang="0">
                <a:pos x="connsiteX0" y="connsiteY0"/>
              </a:cxn>
              <a:cxn ang="0">
                <a:pos x="connsiteX1" y="connsiteY1"/>
              </a:cxn>
              <a:cxn ang="0">
                <a:pos x="connsiteX2" y="connsiteY2"/>
              </a:cxn>
              <a:cxn ang="0">
                <a:pos x="connsiteX3" y="connsiteY3"/>
              </a:cxn>
            </a:cxnLst>
            <a:rect l="l" t="t" r="r" b="b"/>
            <a:pathLst>
              <a:path w="599340" h="2980354">
                <a:moveTo>
                  <a:pt x="12802" y="260111"/>
                </a:moveTo>
                <a:lnTo>
                  <a:pt x="599340" y="0"/>
                </a:lnTo>
                <a:lnTo>
                  <a:pt x="586537" y="2720243"/>
                </a:lnTo>
                <a:lnTo>
                  <a:pt x="0" y="2980354"/>
                </a:lnTo>
                <a:close/>
              </a:path>
            </a:pathLst>
          </a:custGeom>
          <a:solidFill>
            <a:srgbClr val="33CCCC"/>
          </a:solidFill>
        </p:spPr>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lnSpc>
                <a:spcPct val="120000"/>
              </a:lnSpc>
            </a:pPr>
            <a:r>
              <a:rPr lang="zh-CN" altLang="en-US" sz="1600" dirty="0" smtClean="0">
                <a:solidFill>
                  <a:prstClr val="white"/>
                </a:solidFill>
                <a:latin typeface="微软雅黑" panose="020B0503020204020204" pitchFamily="34" charset="-122"/>
                <a:ea typeface="微软雅黑" panose="020B0503020204020204" pitchFamily="34" charset="-122"/>
              </a:rPr>
              <a:t>请输入文本文字</a:t>
            </a:r>
            <a:endParaRPr lang="zh-CN" altLang="en-US" sz="1600" dirty="0">
              <a:solidFill>
                <a:prstClr val="white"/>
              </a:solidFill>
              <a:latin typeface="微软雅黑" panose="020B0503020204020204" pitchFamily="34" charset="-122"/>
              <a:ea typeface="微软雅黑" panose="020B0503020204020204" pitchFamily="34" charset="-122"/>
            </a:endParaRPr>
          </a:p>
        </p:txBody>
      </p:sp>
      <p:sp>
        <p:nvSpPr>
          <p:cNvPr id="517" name="文本框 516"/>
          <p:cNvSpPr txBox="1"/>
          <p:nvPr/>
        </p:nvSpPr>
        <p:spPr>
          <a:xfrm>
            <a:off x="1272115" y="1159925"/>
            <a:ext cx="1467068" cy="400110"/>
          </a:xfrm>
          <a:prstGeom prst="rect">
            <a:avLst/>
          </a:prstGeom>
          <a:noFill/>
        </p:spPr>
        <p:txBody>
          <a:bodyPr wrap="none" rtlCol="0">
            <a:spAutoFit/>
          </a:bodyPr>
          <a:lstStyle/>
          <a:p>
            <a:r>
              <a:rPr lang="zh-CN" altLang="en-US" sz="2000" b="1" dirty="0" smtClean="0">
                <a:solidFill>
                  <a:prstClr val="black"/>
                </a:solidFill>
                <a:latin typeface="微软雅黑" panose="020B0503020204020204" pitchFamily="34" charset="-122"/>
                <a:ea typeface="微软雅黑" panose="020B0503020204020204" pitchFamily="34" charset="-122"/>
              </a:rPr>
              <a:t>请输入标题</a:t>
            </a:r>
            <a:endParaRPr lang="zh-CN" altLang="en-US" sz="2000" b="1" dirty="0">
              <a:solidFill>
                <a:prstClr val="black"/>
              </a:solidFill>
              <a:latin typeface="微软雅黑" panose="020B0503020204020204" pitchFamily="34" charset="-122"/>
              <a:ea typeface="微软雅黑" panose="020B0503020204020204" pitchFamily="34" charset="-122"/>
            </a:endParaRPr>
          </a:p>
        </p:txBody>
      </p:sp>
      <p:sp>
        <p:nvSpPr>
          <p:cNvPr id="518" name="文本框 517"/>
          <p:cNvSpPr txBox="1"/>
          <p:nvPr/>
        </p:nvSpPr>
        <p:spPr>
          <a:xfrm>
            <a:off x="1272115" y="1853771"/>
            <a:ext cx="9549153" cy="1023742"/>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内容请</a:t>
            </a:r>
            <a:r>
              <a:rPr lang="zh-CN" altLang="en-US" sz="1400" dirty="0">
                <a:solidFill>
                  <a:prstClr val="black"/>
                </a:solidFill>
                <a:latin typeface="微软雅黑" panose="020B0503020204020204" pitchFamily="34" charset="-122"/>
                <a:ea typeface="微软雅黑" panose="020B0503020204020204" pitchFamily="34" charset="-122"/>
              </a:rPr>
              <a:t>输入文本文字内容请输入文本文字内容请输入文本文字内容请输入文本文字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167993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579207" y="248988"/>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sp>
        <p:nvSpPr>
          <p:cNvPr id="414" name="圆角矩形 413"/>
          <p:cNvSpPr/>
          <p:nvPr/>
        </p:nvSpPr>
        <p:spPr>
          <a:xfrm>
            <a:off x="1142346" y="1584433"/>
            <a:ext cx="9618133" cy="4132094"/>
          </a:xfrm>
          <a:prstGeom prst="roundRect">
            <a:avLst>
              <a:gd name="adj" fmla="val 5329"/>
            </a:avLst>
          </a:prstGeom>
          <a:gradFill flip="none" rotWithShape="1">
            <a:gsLst>
              <a:gs pos="0">
                <a:sysClr val="window" lastClr="FFFFFF">
                  <a:lumMod val="85000"/>
                </a:sysClr>
              </a:gs>
              <a:gs pos="50000">
                <a:sysClr val="window" lastClr="FFFFFF">
                  <a:lumMod val="95000"/>
                </a:sysClr>
              </a:gs>
              <a:gs pos="100000">
                <a:sysClr val="window" lastClr="FFFFFF">
                  <a:lumMod val="95000"/>
                  <a:shade val="100000"/>
                  <a:satMod val="115000"/>
                </a:sysClr>
              </a:gs>
            </a:gsLst>
            <a:lin ang="13500000" scaled="1"/>
            <a:tileRect/>
          </a:gradFill>
          <a:ln w="12700" cap="flat" cmpd="sng" algn="ctr">
            <a:solidFill>
              <a:srgbClr val="EEECE1">
                <a:lumMod val="90000"/>
              </a:srgbClr>
            </a:solidFill>
            <a:prstDash val="solid"/>
          </a:ln>
          <a:effectLst>
            <a:outerShdw blurRad="50800" dist="38100" dir="5400000" algn="t" rotWithShape="0">
              <a:prstClr val="black">
                <a:alpha val="40000"/>
              </a:prstClr>
            </a:outerShdw>
            <a:reflection blurRad="6350" stA="52000" endA="300" endPos="35000" dir="5400000" sy="-100000" algn="bl" rotWithShape="0"/>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nvGrpSpPr>
          <p:cNvPr id="415" name="组合 414"/>
          <p:cNvGrpSpPr/>
          <p:nvPr/>
        </p:nvGrpSpPr>
        <p:grpSpPr>
          <a:xfrm>
            <a:off x="8178309" y="2835497"/>
            <a:ext cx="318265" cy="258720"/>
            <a:chOff x="3252555" y="2566578"/>
            <a:chExt cx="318265" cy="258720"/>
          </a:xfrm>
        </p:grpSpPr>
        <p:sp>
          <p:nvSpPr>
            <p:cNvPr id="416" name="燕尾形 415"/>
            <p:cNvSpPr/>
            <p:nvPr/>
          </p:nvSpPr>
          <p:spPr>
            <a:xfrm>
              <a:off x="3252555" y="2566579"/>
              <a:ext cx="144016" cy="258719"/>
            </a:xfrm>
            <a:prstGeom prst="chevron">
              <a:avLst/>
            </a:prstGeom>
            <a:solidFill>
              <a:srgbClr val="F79646">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17" name="燕尾形 416"/>
            <p:cNvSpPr/>
            <p:nvPr/>
          </p:nvSpPr>
          <p:spPr>
            <a:xfrm>
              <a:off x="3426804" y="2566578"/>
              <a:ext cx="144016" cy="258719"/>
            </a:xfrm>
            <a:prstGeom prst="chevron">
              <a:avLst/>
            </a:prstGeom>
            <a:solidFill>
              <a:srgbClr val="3C8AA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418" name="组合 417"/>
          <p:cNvGrpSpPr/>
          <p:nvPr/>
        </p:nvGrpSpPr>
        <p:grpSpPr>
          <a:xfrm>
            <a:off x="5861094" y="2837880"/>
            <a:ext cx="318265" cy="258720"/>
            <a:chOff x="5416315" y="2566577"/>
            <a:chExt cx="318265" cy="258720"/>
          </a:xfrm>
        </p:grpSpPr>
        <p:sp>
          <p:nvSpPr>
            <p:cNvPr id="419" name="燕尾形 418"/>
            <p:cNvSpPr/>
            <p:nvPr/>
          </p:nvSpPr>
          <p:spPr>
            <a:xfrm>
              <a:off x="5416315" y="2566578"/>
              <a:ext cx="144016" cy="258719"/>
            </a:xfrm>
            <a:prstGeom prst="chevron">
              <a:avLst/>
            </a:prstGeom>
            <a:solidFill>
              <a:srgbClr val="9BBB59">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20" name="燕尾形 419"/>
            <p:cNvSpPr/>
            <p:nvPr/>
          </p:nvSpPr>
          <p:spPr>
            <a:xfrm>
              <a:off x="5590564" y="2566577"/>
              <a:ext cx="144016" cy="258719"/>
            </a:xfrm>
            <a:prstGeom prst="chevron">
              <a:avLst/>
            </a:prstGeom>
            <a:solidFill>
              <a:srgbClr val="FB5105"/>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grpSp>
        <p:nvGrpSpPr>
          <p:cNvPr id="421" name="组合 420"/>
          <p:cNvGrpSpPr/>
          <p:nvPr/>
        </p:nvGrpSpPr>
        <p:grpSpPr>
          <a:xfrm>
            <a:off x="6509568" y="1389471"/>
            <a:ext cx="1668741" cy="3672408"/>
            <a:chOff x="1583814" y="1120552"/>
            <a:chExt cx="1668741" cy="3672408"/>
          </a:xfrm>
        </p:grpSpPr>
        <p:sp>
          <p:nvSpPr>
            <p:cNvPr id="422" name="直角三角形 421"/>
            <p:cNvSpPr/>
            <p:nvPr/>
          </p:nvSpPr>
          <p:spPr>
            <a:xfrm>
              <a:off x="316799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23" name="五边形 422"/>
            <p:cNvSpPr/>
            <p:nvPr/>
          </p:nvSpPr>
          <p:spPr>
            <a:xfrm rot="5400000">
              <a:off x="539698" y="2164668"/>
              <a:ext cx="3672408" cy="1584176"/>
            </a:xfrm>
            <a:prstGeom prst="homePlate">
              <a:avLst/>
            </a:prstGeom>
            <a:gradFill flip="none" rotWithShape="1">
              <a:gsLst>
                <a:gs pos="100000">
                  <a:srgbClr val="FFC000"/>
                </a:gs>
                <a:gs pos="7000">
                  <a:srgbClr val="FB4B05"/>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grpSp>
        <p:nvGrpSpPr>
          <p:cNvPr id="424" name="组合 423"/>
          <p:cNvGrpSpPr/>
          <p:nvPr/>
        </p:nvGrpSpPr>
        <p:grpSpPr>
          <a:xfrm>
            <a:off x="4144676" y="1389471"/>
            <a:ext cx="1668741" cy="3672408"/>
            <a:chOff x="3744054" y="1120552"/>
            <a:chExt cx="1668741" cy="3672408"/>
          </a:xfrm>
        </p:grpSpPr>
        <p:sp>
          <p:nvSpPr>
            <p:cNvPr id="425" name="直角三角形 424"/>
            <p:cNvSpPr/>
            <p:nvPr/>
          </p:nvSpPr>
          <p:spPr>
            <a:xfrm>
              <a:off x="532823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26" name="五边形 425"/>
            <p:cNvSpPr/>
            <p:nvPr/>
          </p:nvSpPr>
          <p:spPr>
            <a:xfrm rot="5400000">
              <a:off x="2699938" y="2164668"/>
              <a:ext cx="3672408" cy="1584176"/>
            </a:xfrm>
            <a:prstGeom prst="homePlate">
              <a:avLst/>
            </a:prstGeom>
            <a:gradFill flip="none" rotWithShape="1">
              <a:gsLst>
                <a:gs pos="100000">
                  <a:srgbClr val="BED016"/>
                </a:gs>
                <a:gs pos="0">
                  <a:srgbClr val="8CA414"/>
                </a:gs>
              </a:gsLst>
              <a:lin ang="10800000" scaled="1"/>
              <a:tileRect/>
            </a:gradFill>
            <a:ln w="635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grpSp>
        <p:nvGrpSpPr>
          <p:cNvPr id="427" name="组合 426"/>
          <p:cNvGrpSpPr/>
          <p:nvPr/>
        </p:nvGrpSpPr>
        <p:grpSpPr>
          <a:xfrm>
            <a:off x="8731506" y="1391855"/>
            <a:ext cx="1668741" cy="3672408"/>
            <a:chOff x="5904294" y="1120552"/>
            <a:chExt cx="1668741" cy="3672408"/>
          </a:xfrm>
        </p:grpSpPr>
        <p:sp>
          <p:nvSpPr>
            <p:cNvPr id="428" name="直角三角形 427"/>
            <p:cNvSpPr/>
            <p:nvPr/>
          </p:nvSpPr>
          <p:spPr>
            <a:xfrm>
              <a:off x="748847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29" name="五边形 428"/>
            <p:cNvSpPr/>
            <p:nvPr/>
          </p:nvSpPr>
          <p:spPr>
            <a:xfrm rot="5400000">
              <a:off x="4860178" y="2164668"/>
              <a:ext cx="3672408" cy="1584176"/>
            </a:xfrm>
            <a:prstGeom prst="homePlate">
              <a:avLst/>
            </a:prstGeom>
            <a:gradFill flip="none" rotWithShape="1">
              <a:gsLst>
                <a:gs pos="100000">
                  <a:srgbClr val="4BACC6">
                    <a:lumMod val="60000"/>
                    <a:lumOff val="40000"/>
                  </a:srgbClr>
                </a:gs>
                <a:gs pos="0">
                  <a:srgbClr val="4BACC6">
                    <a:lumMod val="75000"/>
                  </a:srgbClr>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sp>
        <p:nvSpPr>
          <p:cNvPr id="430" name="TextBox 24"/>
          <p:cNvSpPr txBox="1"/>
          <p:nvPr/>
        </p:nvSpPr>
        <p:spPr>
          <a:xfrm>
            <a:off x="7121749" y="5110441"/>
            <a:ext cx="389848" cy="584775"/>
          </a:xfrm>
          <a:prstGeom prst="rect">
            <a:avLst/>
          </a:prstGeom>
          <a:noFill/>
        </p:spPr>
        <p:txBody>
          <a:bodyPr wrap="square" rtlCol="0">
            <a:spAutoFit/>
          </a:bodyPr>
          <a:lstStyle/>
          <a:p>
            <a:r>
              <a:rPr lang="en-US" altLang="zh-CN" sz="3200" b="1" dirty="0" smtClean="0">
                <a:solidFill>
                  <a:srgbClr val="F79646">
                    <a:lumMod val="75000"/>
                  </a:srgbClr>
                </a:solidFill>
                <a:latin typeface="Arial Black" pitchFamily="34" charset="0"/>
                <a:ea typeface="微软雅黑" pitchFamily="34" charset="-122"/>
              </a:rPr>
              <a:t>3</a:t>
            </a:r>
            <a:endParaRPr lang="zh-CN" altLang="en-US" sz="3200" b="1" dirty="0">
              <a:solidFill>
                <a:srgbClr val="F79646">
                  <a:lumMod val="75000"/>
                </a:srgbClr>
              </a:solidFill>
              <a:latin typeface="Arial Black" pitchFamily="34" charset="0"/>
              <a:ea typeface="微软雅黑" pitchFamily="34" charset="-122"/>
            </a:endParaRPr>
          </a:p>
        </p:txBody>
      </p:sp>
      <p:sp>
        <p:nvSpPr>
          <p:cNvPr id="431" name="TextBox 25"/>
          <p:cNvSpPr txBox="1"/>
          <p:nvPr/>
        </p:nvSpPr>
        <p:spPr>
          <a:xfrm>
            <a:off x="4730117" y="5110440"/>
            <a:ext cx="389848" cy="584775"/>
          </a:xfrm>
          <a:prstGeom prst="rect">
            <a:avLst/>
          </a:prstGeom>
          <a:noFill/>
        </p:spPr>
        <p:txBody>
          <a:bodyPr wrap="square" rtlCol="0">
            <a:spAutoFit/>
          </a:bodyPr>
          <a:lstStyle/>
          <a:p>
            <a:r>
              <a:rPr lang="en-US" altLang="zh-CN" sz="3200" b="1" dirty="0" smtClean="0">
                <a:solidFill>
                  <a:srgbClr val="9BBB59">
                    <a:lumMod val="75000"/>
                  </a:srgbClr>
                </a:solidFill>
                <a:latin typeface="Arial Black" pitchFamily="34" charset="0"/>
                <a:ea typeface="微软雅黑" pitchFamily="34" charset="-122"/>
              </a:rPr>
              <a:t>2</a:t>
            </a:r>
            <a:endParaRPr lang="zh-CN" altLang="en-US" sz="3200" b="1" dirty="0">
              <a:solidFill>
                <a:srgbClr val="9BBB59">
                  <a:lumMod val="75000"/>
                </a:srgbClr>
              </a:solidFill>
              <a:latin typeface="Arial Black" pitchFamily="34" charset="0"/>
              <a:ea typeface="微软雅黑" pitchFamily="34" charset="-122"/>
            </a:endParaRPr>
          </a:p>
        </p:txBody>
      </p:sp>
      <p:sp>
        <p:nvSpPr>
          <p:cNvPr id="432" name="TextBox 26"/>
          <p:cNvSpPr txBox="1"/>
          <p:nvPr/>
        </p:nvSpPr>
        <p:spPr>
          <a:xfrm>
            <a:off x="9316947" y="5112824"/>
            <a:ext cx="389848" cy="584775"/>
          </a:xfrm>
          <a:prstGeom prst="rect">
            <a:avLst/>
          </a:prstGeom>
          <a:noFill/>
        </p:spPr>
        <p:txBody>
          <a:bodyPr wrap="square" rtlCol="0">
            <a:spAutoFit/>
          </a:bodyPr>
          <a:lstStyle/>
          <a:p>
            <a:r>
              <a:rPr lang="en-US" altLang="zh-CN" sz="3200" b="1" dirty="0" smtClean="0">
                <a:solidFill>
                  <a:srgbClr val="4BACC6">
                    <a:lumMod val="75000"/>
                  </a:srgbClr>
                </a:solidFill>
                <a:latin typeface="Arial Black" pitchFamily="34" charset="0"/>
                <a:ea typeface="微软雅黑" pitchFamily="34" charset="-122"/>
              </a:rPr>
              <a:t>4</a:t>
            </a:r>
            <a:endParaRPr lang="zh-CN" altLang="en-US" sz="3200" b="1" dirty="0">
              <a:solidFill>
                <a:srgbClr val="4BACC6">
                  <a:lumMod val="75000"/>
                </a:srgbClr>
              </a:solidFill>
              <a:latin typeface="Arial Black" pitchFamily="34" charset="0"/>
              <a:ea typeface="微软雅黑" pitchFamily="34" charset="-122"/>
            </a:endParaRPr>
          </a:p>
        </p:txBody>
      </p:sp>
      <p:grpSp>
        <p:nvGrpSpPr>
          <p:cNvPr id="433" name="组合 432"/>
          <p:cNvGrpSpPr/>
          <p:nvPr/>
        </p:nvGrpSpPr>
        <p:grpSpPr>
          <a:xfrm>
            <a:off x="1798719" y="1391855"/>
            <a:ext cx="1668741" cy="3672408"/>
            <a:chOff x="5904294" y="1120552"/>
            <a:chExt cx="1668741" cy="3672408"/>
          </a:xfrm>
        </p:grpSpPr>
        <p:sp>
          <p:nvSpPr>
            <p:cNvPr id="434" name="直角三角形 433"/>
            <p:cNvSpPr/>
            <p:nvPr/>
          </p:nvSpPr>
          <p:spPr>
            <a:xfrm>
              <a:off x="7488470" y="1120552"/>
              <a:ext cx="84565" cy="192578"/>
            </a:xfrm>
            <a:prstGeom prst="rtTriangle">
              <a:avLst/>
            </a:prstGeom>
            <a:solidFill>
              <a:sysClr val="window" lastClr="FFFFFF">
                <a:lumMod val="50000"/>
              </a:sys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grpSp>
          <p:nvGrpSpPr>
            <p:cNvPr id="435" name="组合 434"/>
            <p:cNvGrpSpPr/>
            <p:nvPr/>
          </p:nvGrpSpPr>
          <p:grpSpPr>
            <a:xfrm>
              <a:off x="5904294" y="1120552"/>
              <a:ext cx="1584176" cy="3672408"/>
              <a:chOff x="5904294" y="1120552"/>
              <a:chExt cx="1584176" cy="3672408"/>
            </a:xfrm>
          </p:grpSpPr>
          <p:sp>
            <p:nvSpPr>
              <p:cNvPr id="436" name="五边形 435"/>
              <p:cNvSpPr/>
              <p:nvPr/>
            </p:nvSpPr>
            <p:spPr>
              <a:xfrm rot="5400000">
                <a:off x="4860178" y="2164668"/>
                <a:ext cx="3672408" cy="1584176"/>
              </a:xfrm>
              <a:prstGeom prst="homePlate">
                <a:avLst/>
              </a:prstGeom>
              <a:gradFill flip="none" rotWithShape="1">
                <a:gsLst>
                  <a:gs pos="100000">
                    <a:srgbClr val="5DCEAF">
                      <a:lumMod val="60000"/>
                      <a:lumOff val="40000"/>
                    </a:srgbClr>
                  </a:gs>
                  <a:gs pos="0">
                    <a:srgbClr val="00A39E"/>
                  </a:gs>
                </a:gsLst>
                <a:lin ang="10800000" scaled="1"/>
                <a:tileRect/>
              </a:gradFill>
              <a:ln w="12700" cap="flat" cmpd="sng" algn="ctr">
                <a:solidFill>
                  <a:sysClr val="window" lastClr="FFFFFF"/>
                </a:solidFill>
                <a:prstDash val="solid"/>
              </a:ln>
              <a:effectLst>
                <a:outerShdw blurRad="50800" dist="38100" dir="54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0"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37" name="TextBox 22"/>
              <p:cNvSpPr txBox="1"/>
              <p:nvPr/>
            </p:nvSpPr>
            <p:spPr>
              <a:xfrm>
                <a:off x="6096841" y="1484784"/>
                <a:ext cx="117563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输入标题</a:t>
                </a:r>
              </a:p>
            </p:txBody>
          </p:sp>
          <p:sp>
            <p:nvSpPr>
              <p:cNvPr id="438" name="TextBox 23"/>
              <p:cNvSpPr txBox="1"/>
              <p:nvPr/>
            </p:nvSpPr>
            <p:spPr>
              <a:xfrm>
                <a:off x="6071035" y="2060848"/>
                <a:ext cx="1346261" cy="201285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kumimoji="0" lang="en-US" altLang="zh-CN"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endParaRPr>
              </a:p>
            </p:txBody>
          </p:sp>
        </p:grpSp>
      </p:grpSp>
      <p:sp>
        <p:nvSpPr>
          <p:cNvPr id="439" name="TextBox 26"/>
          <p:cNvSpPr txBox="1"/>
          <p:nvPr/>
        </p:nvSpPr>
        <p:spPr>
          <a:xfrm>
            <a:off x="2384160" y="5112824"/>
            <a:ext cx="389848" cy="584775"/>
          </a:xfrm>
          <a:prstGeom prst="rect">
            <a:avLst/>
          </a:prstGeom>
          <a:noFill/>
        </p:spPr>
        <p:txBody>
          <a:bodyPr wrap="square" rtlCol="0">
            <a:spAutoFit/>
          </a:bodyPr>
          <a:lstStyle/>
          <a:p>
            <a:r>
              <a:rPr lang="en-US" altLang="zh-CN" sz="3200" b="1" dirty="0" smtClean="0">
                <a:solidFill>
                  <a:srgbClr val="1CA59F"/>
                </a:solidFill>
                <a:latin typeface="Arial Black" pitchFamily="34" charset="0"/>
                <a:ea typeface="微软雅黑" pitchFamily="34" charset="-122"/>
              </a:rPr>
              <a:t>1</a:t>
            </a:r>
            <a:endParaRPr lang="zh-CN" altLang="en-US" sz="3200" b="1" dirty="0">
              <a:solidFill>
                <a:srgbClr val="1CA59F"/>
              </a:solidFill>
              <a:latin typeface="Arial Black" pitchFamily="34" charset="0"/>
              <a:ea typeface="微软雅黑" pitchFamily="34" charset="-122"/>
            </a:endParaRPr>
          </a:p>
        </p:txBody>
      </p:sp>
      <p:grpSp>
        <p:nvGrpSpPr>
          <p:cNvPr id="440" name="组合 439"/>
          <p:cNvGrpSpPr/>
          <p:nvPr/>
        </p:nvGrpSpPr>
        <p:grpSpPr>
          <a:xfrm>
            <a:off x="3586374" y="2837880"/>
            <a:ext cx="318265" cy="258720"/>
            <a:chOff x="3252555" y="2566578"/>
            <a:chExt cx="318265" cy="258720"/>
          </a:xfrm>
        </p:grpSpPr>
        <p:sp>
          <p:nvSpPr>
            <p:cNvPr id="441" name="燕尾形 440"/>
            <p:cNvSpPr/>
            <p:nvPr/>
          </p:nvSpPr>
          <p:spPr>
            <a:xfrm>
              <a:off x="3252555" y="2566579"/>
              <a:ext cx="144016" cy="258719"/>
            </a:xfrm>
            <a:prstGeom prst="chevron">
              <a:avLst/>
            </a:prstGeom>
            <a:solidFill>
              <a:srgbClr val="1FA5A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sp>
          <p:nvSpPr>
            <p:cNvPr id="442" name="燕尾形 441"/>
            <p:cNvSpPr/>
            <p:nvPr/>
          </p:nvSpPr>
          <p:spPr>
            <a:xfrm>
              <a:off x="3426804" y="2566578"/>
              <a:ext cx="144016" cy="258719"/>
            </a:xfrm>
            <a:prstGeom prst="chevron">
              <a:avLst/>
            </a:prstGeom>
            <a:solidFill>
              <a:srgbClr val="9BBB59">
                <a:lumMod val="75000"/>
              </a:srgbClr>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ea typeface="微软雅黑" panose="020B0503020204020204" pitchFamily="34" charset="-122"/>
              </a:endParaRPr>
            </a:p>
          </p:txBody>
        </p:sp>
      </p:grpSp>
      <p:sp>
        <p:nvSpPr>
          <p:cNvPr id="443" name="TextBox 22"/>
          <p:cNvSpPr txBox="1"/>
          <p:nvPr/>
        </p:nvSpPr>
        <p:spPr>
          <a:xfrm>
            <a:off x="4396007" y="1756087"/>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444" name="TextBox 23"/>
          <p:cNvSpPr txBox="1"/>
          <p:nvPr/>
        </p:nvSpPr>
        <p:spPr>
          <a:xfrm>
            <a:off x="4370201" y="2332151"/>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
        <p:nvSpPr>
          <p:cNvPr id="445" name="TextBox 22"/>
          <p:cNvSpPr txBox="1"/>
          <p:nvPr/>
        </p:nvSpPr>
        <p:spPr>
          <a:xfrm>
            <a:off x="6755504" y="1718252"/>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446" name="TextBox 23"/>
          <p:cNvSpPr txBox="1"/>
          <p:nvPr/>
        </p:nvSpPr>
        <p:spPr>
          <a:xfrm>
            <a:off x="6729698" y="2294316"/>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
        <p:nvSpPr>
          <p:cNvPr id="447" name="TextBox 22"/>
          <p:cNvSpPr txBox="1"/>
          <p:nvPr/>
        </p:nvSpPr>
        <p:spPr>
          <a:xfrm>
            <a:off x="8977834" y="1718252"/>
            <a:ext cx="1175636" cy="369332"/>
          </a:xfrm>
          <a:prstGeom prst="rect">
            <a:avLst/>
          </a:prstGeom>
          <a:noFill/>
        </p:spPr>
        <p:txBody>
          <a:bodyPr wrap="square" rtlCol="0">
            <a:spAutoFit/>
          </a:bodyPr>
          <a:lstStyle/>
          <a:p>
            <a:pPr>
              <a:defRPr/>
            </a:pPr>
            <a:r>
              <a:rPr lang="zh-CN" altLang="en-US" b="1" kern="0" dirty="0" smtClean="0">
                <a:solidFill>
                  <a:prstClr val="white"/>
                </a:solidFill>
                <a:latin typeface="微软雅黑" pitchFamily="34" charset="-122"/>
                <a:ea typeface="微软雅黑" pitchFamily="34" charset="-122"/>
              </a:rPr>
              <a:t>输入标题</a:t>
            </a:r>
          </a:p>
        </p:txBody>
      </p:sp>
      <p:sp>
        <p:nvSpPr>
          <p:cNvPr id="448" name="TextBox 23"/>
          <p:cNvSpPr txBox="1"/>
          <p:nvPr/>
        </p:nvSpPr>
        <p:spPr>
          <a:xfrm>
            <a:off x="8952028" y="2294316"/>
            <a:ext cx="1346261" cy="2012859"/>
          </a:xfrm>
          <a:prstGeom prst="rect">
            <a:avLst/>
          </a:prstGeom>
          <a:noFill/>
        </p:spPr>
        <p:txBody>
          <a:bodyPr wrap="square" rtlCol="0">
            <a:spAutoFit/>
          </a:bodyPr>
          <a:lstStyle/>
          <a:p>
            <a:pPr>
              <a:lnSpc>
                <a:spcPct val="130000"/>
              </a:lnSpc>
              <a:defRPr/>
            </a:pPr>
            <a:r>
              <a:rPr lang="zh-CN" altLang="en-US" sz="1200" kern="0" dirty="0" smtClean="0">
                <a:solidFill>
                  <a:prstClr val="white"/>
                </a:solidFill>
                <a:latin typeface="微软雅黑" pitchFamily="34" charset="-122"/>
                <a:ea typeface="微软雅黑" pitchFamily="34" charset="-122"/>
              </a:rPr>
              <a:t>请输入文本文字内容请输入文本文字内容请输入文本文字内容请输入文本文字内容请输入文本文字内容请输入文本文字内容。</a:t>
            </a:r>
            <a:endParaRPr lang="en-US" altLang="zh-CN" sz="1200" kern="0" dirty="0" smtClean="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290806369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321" name="Group 6"/>
          <p:cNvGrpSpPr/>
          <p:nvPr/>
        </p:nvGrpSpPr>
        <p:grpSpPr>
          <a:xfrm rot="5400000" flipV="1">
            <a:off x="8134958" y="1154794"/>
            <a:ext cx="678292" cy="5226707"/>
            <a:chOff x="6480429" y="3713225"/>
            <a:chExt cx="409339" cy="3142082"/>
          </a:xfrm>
        </p:grpSpPr>
        <p:sp>
          <p:nvSpPr>
            <p:cNvPr id="32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33" name="Group 3"/>
          <p:cNvGrpSpPr/>
          <p:nvPr/>
        </p:nvGrpSpPr>
        <p:grpSpPr>
          <a:xfrm rot="5400000" flipV="1">
            <a:off x="8150934" y="2374091"/>
            <a:ext cx="663828" cy="3973595"/>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45" name="Group 4"/>
          <p:cNvGrpSpPr/>
          <p:nvPr/>
        </p:nvGrpSpPr>
        <p:grpSpPr>
          <a:xfrm rot="5400000" flipV="1">
            <a:off x="7898304" y="3392356"/>
            <a:ext cx="680512" cy="3093641"/>
            <a:chOff x="5502862" y="5355294"/>
            <a:chExt cx="412706" cy="1502706"/>
          </a:xfrm>
        </p:grpSpPr>
        <p:sp>
          <p:nvSpPr>
            <p:cNvPr id="346"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6"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57" name="Group 7"/>
          <p:cNvGrpSpPr/>
          <p:nvPr/>
        </p:nvGrpSpPr>
        <p:grpSpPr>
          <a:xfrm rot="16200000">
            <a:off x="7557392" y="5438878"/>
            <a:ext cx="682655" cy="1220627"/>
            <a:chOff x="6959786" y="5355294"/>
            <a:chExt cx="407320" cy="1502706"/>
          </a:xfrm>
        </p:grpSpPr>
        <p:sp>
          <p:nvSpPr>
            <p:cNvPr id="358"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7"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369" name="Group 5"/>
          <p:cNvGrpSpPr/>
          <p:nvPr/>
        </p:nvGrpSpPr>
        <p:grpSpPr>
          <a:xfrm rot="5400000" flipV="1">
            <a:off x="7700983" y="4416829"/>
            <a:ext cx="650476" cy="2198291"/>
            <a:chOff x="6007804" y="4266641"/>
            <a:chExt cx="403952" cy="2588666"/>
          </a:xfrm>
        </p:grpSpPr>
        <p:sp>
          <p:nvSpPr>
            <p:cNvPr id="370"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8"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sp>
        <p:nvSpPr>
          <p:cNvPr id="5" name="矩形 4"/>
          <p:cNvSpPr/>
          <p:nvPr/>
        </p:nvSpPr>
        <p:spPr>
          <a:xfrm>
            <a:off x="10434349" y="4531449"/>
            <a:ext cx="523875" cy="2326551"/>
          </a:xfrm>
          <a:prstGeom prst="rect">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1" name="矩形 380"/>
          <p:cNvSpPr/>
          <p:nvPr/>
        </p:nvSpPr>
        <p:spPr>
          <a:xfrm>
            <a:off x="9775855" y="5129565"/>
            <a:ext cx="523875" cy="1728436"/>
          </a:xfrm>
          <a:prstGeom prst="rect">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2" name="矩形 381"/>
          <p:cNvSpPr/>
          <p:nvPr/>
        </p:nvSpPr>
        <p:spPr>
          <a:xfrm>
            <a:off x="9113556" y="5707865"/>
            <a:ext cx="523875" cy="1150136"/>
          </a:xfrm>
          <a:prstGeom prst="rect">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3" name="矩形 382"/>
          <p:cNvSpPr/>
          <p:nvPr/>
        </p:nvSpPr>
        <p:spPr>
          <a:xfrm>
            <a:off x="8494279" y="6400473"/>
            <a:ext cx="523875" cy="457527"/>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4" name="矩形 383"/>
          <p:cNvSpPr/>
          <p:nvPr/>
        </p:nvSpPr>
        <p:spPr>
          <a:xfrm>
            <a:off x="11068407" y="3962265"/>
            <a:ext cx="523875" cy="2895735"/>
          </a:xfrm>
          <a:prstGeom prst="rect">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6" name="直角三角形 5"/>
          <p:cNvSpPr/>
          <p:nvPr/>
        </p:nvSpPr>
        <p:spPr>
          <a:xfrm>
            <a:off x="8498888" y="5849198"/>
            <a:ext cx="512065" cy="550848"/>
          </a:xfrm>
          <a:prstGeom prst="rtTriangle">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5" name="直角三角形 384"/>
          <p:cNvSpPr/>
          <p:nvPr/>
        </p:nvSpPr>
        <p:spPr>
          <a:xfrm>
            <a:off x="9125366" y="5163780"/>
            <a:ext cx="512065" cy="550848"/>
          </a:xfrm>
          <a:prstGeom prst="rtTriangle">
            <a:avLst/>
          </a:prstGeom>
          <a:solidFill>
            <a:srgbClr val="F39C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6" name="直角三角形 385"/>
          <p:cNvSpPr/>
          <p:nvPr/>
        </p:nvSpPr>
        <p:spPr>
          <a:xfrm>
            <a:off x="9773155" y="4590785"/>
            <a:ext cx="512065" cy="550848"/>
          </a:xfrm>
          <a:prstGeom prst="rtTriangle">
            <a:avLst/>
          </a:prstGeom>
          <a:solidFill>
            <a:srgbClr val="82B73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7" name="直角三角形 386"/>
          <p:cNvSpPr/>
          <p:nvPr/>
        </p:nvSpPr>
        <p:spPr>
          <a:xfrm>
            <a:off x="10450709" y="4011826"/>
            <a:ext cx="512065" cy="550848"/>
          </a:xfrm>
          <a:prstGeom prst="rtTriangle">
            <a:avLst/>
          </a:prstGeom>
          <a:solidFill>
            <a:srgbClr val="00A3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8" name="直角三角形 387"/>
          <p:cNvSpPr/>
          <p:nvPr/>
        </p:nvSpPr>
        <p:spPr>
          <a:xfrm>
            <a:off x="11080217" y="3417976"/>
            <a:ext cx="512065" cy="550848"/>
          </a:xfrm>
          <a:prstGeom prst="rtTriangle">
            <a:avLst/>
          </a:prstGeom>
          <a:solidFill>
            <a:srgbClr val="E237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pitchFamily="34" charset="-122"/>
            </a:endParaRPr>
          </a:p>
        </p:txBody>
      </p:sp>
      <p:sp>
        <p:nvSpPr>
          <p:cNvPr id="389" name="文本框 388"/>
          <p:cNvSpPr txBox="1"/>
          <p:nvPr/>
        </p:nvSpPr>
        <p:spPr>
          <a:xfrm>
            <a:off x="6573024" y="2496763"/>
            <a:ext cx="3877985" cy="830997"/>
          </a:xfrm>
          <a:prstGeom prst="rect">
            <a:avLst/>
          </a:prstGeom>
          <a:noFill/>
        </p:spPr>
        <p:txBody>
          <a:bodyPr wrap="none" rtlCol="0">
            <a:spAutoFit/>
          </a:bodyPr>
          <a:lstStyle/>
          <a:p>
            <a:r>
              <a:rPr lang="zh-CN" altLang="en-US" sz="4800" b="1" dirty="0">
                <a:latin typeface="微软雅黑" panose="020B0503020204020204" pitchFamily="34" charset="-122"/>
                <a:ea typeface="微软雅黑" panose="020B0503020204020204" pitchFamily="34" charset="-122"/>
              </a:rPr>
              <a:t>点击添加标题</a:t>
            </a:r>
          </a:p>
        </p:txBody>
      </p:sp>
      <p:sp>
        <p:nvSpPr>
          <p:cNvPr id="390" name="文本框 389"/>
          <p:cNvSpPr txBox="1"/>
          <p:nvPr/>
        </p:nvSpPr>
        <p:spPr>
          <a:xfrm>
            <a:off x="849536" y="1305754"/>
            <a:ext cx="4929555" cy="4708981"/>
          </a:xfrm>
          <a:prstGeom prst="rect">
            <a:avLst/>
          </a:prstGeom>
          <a:noFill/>
        </p:spPr>
        <p:txBody>
          <a:bodyPr wrap="none" rtlCol="0">
            <a:spAutoFit/>
          </a:bodyPr>
          <a:lstStyle/>
          <a:p>
            <a:r>
              <a:rPr lang="en-US" altLang="zh-CN" sz="30000" b="1" dirty="0" smtClean="0">
                <a:solidFill>
                  <a:srgbClr val="82B73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rPr>
              <a:t>02</a:t>
            </a:r>
            <a:endParaRPr lang="zh-CN" altLang="en-US" sz="30000" b="1" dirty="0">
              <a:solidFill>
                <a:srgbClr val="82B732"/>
              </a:solidFill>
              <a:effectLst>
                <a:innerShdw blurRad="63500" dist="50800" dir="18900000">
                  <a:prstClr val="black">
                    <a:alpha val="50000"/>
                  </a:prstClr>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953234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579207" y="248988"/>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grpSp>
        <p:nvGrpSpPr>
          <p:cNvPr id="445" name="组合 444"/>
          <p:cNvGrpSpPr/>
          <p:nvPr/>
        </p:nvGrpSpPr>
        <p:grpSpPr>
          <a:xfrm>
            <a:off x="1728677" y="1536126"/>
            <a:ext cx="8791163" cy="3979239"/>
            <a:chOff x="899592" y="2355573"/>
            <a:chExt cx="7344816" cy="2945635"/>
          </a:xfrm>
        </p:grpSpPr>
        <p:grpSp>
          <p:nvGrpSpPr>
            <p:cNvPr id="446" name="组合 445"/>
            <p:cNvGrpSpPr/>
            <p:nvPr/>
          </p:nvGrpSpPr>
          <p:grpSpPr>
            <a:xfrm>
              <a:off x="899592" y="2355573"/>
              <a:ext cx="3213910" cy="1440160"/>
              <a:chOff x="1849115" y="2355573"/>
              <a:chExt cx="3213910" cy="1440160"/>
            </a:xfrm>
          </p:grpSpPr>
          <p:sp>
            <p:nvSpPr>
              <p:cNvPr id="462" name="五边形 1"/>
              <p:cNvSpPr/>
              <p:nvPr/>
            </p:nvSpPr>
            <p:spPr>
              <a:xfrm>
                <a:off x="1849115"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DCEAF">
                      <a:lumMod val="60000"/>
                      <a:lumOff val="40000"/>
                    </a:srgbClr>
                  </a:gs>
                  <a:gs pos="71000">
                    <a:srgbClr val="5DCEAF">
                      <a:lumMod val="75000"/>
                    </a:srgbClr>
                  </a:gs>
                  <a:gs pos="97000">
                    <a:srgbClr val="5DCEAF">
                      <a:lumMod val="50000"/>
                    </a:srgbClr>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63" name="矩形 462"/>
              <p:cNvSpPr/>
              <p:nvPr/>
            </p:nvSpPr>
            <p:spPr>
              <a:xfrm>
                <a:off x="1953942" y="2434045"/>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grpSp>
        <p:grpSp>
          <p:nvGrpSpPr>
            <p:cNvPr id="447" name="组合 446"/>
            <p:cNvGrpSpPr/>
            <p:nvPr/>
          </p:nvGrpSpPr>
          <p:grpSpPr>
            <a:xfrm>
              <a:off x="5030498" y="2355573"/>
              <a:ext cx="3213910" cy="1440160"/>
              <a:chOff x="5980021" y="2355573"/>
              <a:chExt cx="3213910" cy="1440160"/>
            </a:xfrm>
          </p:grpSpPr>
          <p:sp>
            <p:nvSpPr>
              <p:cNvPr id="460" name="五边形 1"/>
              <p:cNvSpPr/>
              <p:nvPr/>
            </p:nvSpPr>
            <p:spPr>
              <a:xfrm flipH="1">
                <a:off x="5980021" y="2355573"/>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FFC000"/>
                  </a:gs>
                  <a:gs pos="71000">
                    <a:srgbClr val="F79646"/>
                  </a:gs>
                  <a:gs pos="97000">
                    <a:srgbClr val="F28416"/>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61" name="矩形 460"/>
              <p:cNvSpPr/>
              <p:nvPr/>
            </p:nvSpPr>
            <p:spPr>
              <a:xfrm>
                <a:off x="6603560" y="2434045"/>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grpSp>
        <p:grpSp>
          <p:nvGrpSpPr>
            <p:cNvPr id="448" name="组合 447"/>
            <p:cNvGrpSpPr/>
            <p:nvPr/>
          </p:nvGrpSpPr>
          <p:grpSpPr>
            <a:xfrm>
              <a:off x="899592" y="3861048"/>
              <a:ext cx="3213910" cy="1440160"/>
              <a:chOff x="1849115" y="3861048"/>
              <a:chExt cx="3213910" cy="1440160"/>
            </a:xfrm>
          </p:grpSpPr>
          <p:sp>
            <p:nvSpPr>
              <p:cNvPr id="458" name="五边形 1"/>
              <p:cNvSpPr/>
              <p:nvPr/>
            </p:nvSpPr>
            <p:spPr>
              <a:xfrm>
                <a:off x="1849115"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A8E53B"/>
                  </a:gs>
                  <a:gs pos="70000">
                    <a:srgbClr val="A1B90F"/>
                  </a:gs>
                  <a:gs pos="97000">
                    <a:srgbClr val="6FA808"/>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9" name="矩形 458"/>
              <p:cNvSpPr/>
              <p:nvPr/>
            </p:nvSpPr>
            <p:spPr>
              <a:xfrm>
                <a:off x="1953942" y="3936126"/>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grpSp>
        <p:grpSp>
          <p:nvGrpSpPr>
            <p:cNvPr id="449" name="组合 448"/>
            <p:cNvGrpSpPr/>
            <p:nvPr/>
          </p:nvGrpSpPr>
          <p:grpSpPr>
            <a:xfrm>
              <a:off x="5030498" y="3861048"/>
              <a:ext cx="3213910" cy="1440160"/>
              <a:chOff x="5980021" y="3861048"/>
              <a:chExt cx="3213910" cy="1440160"/>
            </a:xfrm>
          </p:grpSpPr>
          <p:sp>
            <p:nvSpPr>
              <p:cNvPr id="456" name="五边形 1"/>
              <p:cNvSpPr/>
              <p:nvPr/>
            </p:nvSpPr>
            <p:spPr>
              <a:xfrm flipH="1">
                <a:off x="5980021" y="3861048"/>
                <a:ext cx="3213910" cy="1440160"/>
              </a:xfrm>
              <a:custGeom>
                <a:avLst/>
                <a:gdLst>
                  <a:gd name="connsiteX0" fmla="*/ 0 w 3096344"/>
                  <a:gd name="connsiteY0" fmla="*/ 0 h 1440160"/>
                  <a:gd name="connsiteX1" fmla="*/ 2702835 w 3096344"/>
                  <a:gd name="connsiteY1" fmla="*/ 0 h 1440160"/>
                  <a:gd name="connsiteX2" fmla="*/ 3096344 w 3096344"/>
                  <a:gd name="connsiteY2" fmla="*/ 720080 h 1440160"/>
                  <a:gd name="connsiteX3" fmla="*/ 2702835 w 3096344"/>
                  <a:gd name="connsiteY3" fmla="*/ 1440160 h 1440160"/>
                  <a:gd name="connsiteX4" fmla="*/ 0 w 3096344"/>
                  <a:gd name="connsiteY4" fmla="*/ 1440160 h 1440160"/>
                  <a:gd name="connsiteX5" fmla="*/ 0 w 3096344"/>
                  <a:gd name="connsiteY5" fmla="*/ 0 h 1440160"/>
                  <a:gd name="connsiteX0" fmla="*/ 0 w 3213910"/>
                  <a:gd name="connsiteY0" fmla="*/ 0 h 1440160"/>
                  <a:gd name="connsiteX1" fmla="*/ 2702835 w 3213910"/>
                  <a:gd name="connsiteY1" fmla="*/ 0 h 1440160"/>
                  <a:gd name="connsiteX2" fmla="*/ 3213910 w 3213910"/>
                  <a:gd name="connsiteY2" fmla="*/ 707017 h 1440160"/>
                  <a:gd name="connsiteX3" fmla="*/ 2702835 w 3213910"/>
                  <a:gd name="connsiteY3" fmla="*/ 1440160 h 1440160"/>
                  <a:gd name="connsiteX4" fmla="*/ 0 w 3213910"/>
                  <a:gd name="connsiteY4" fmla="*/ 1440160 h 1440160"/>
                  <a:gd name="connsiteX5" fmla="*/ 0 w 3213910"/>
                  <a:gd name="connsiteY5" fmla="*/ 0 h 1440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3910" h="1440160">
                    <a:moveTo>
                      <a:pt x="0" y="0"/>
                    </a:moveTo>
                    <a:lnTo>
                      <a:pt x="2702835" y="0"/>
                    </a:lnTo>
                    <a:lnTo>
                      <a:pt x="3213910" y="707017"/>
                    </a:lnTo>
                    <a:lnTo>
                      <a:pt x="2702835" y="1440160"/>
                    </a:lnTo>
                    <a:lnTo>
                      <a:pt x="0" y="1440160"/>
                    </a:lnTo>
                    <a:lnTo>
                      <a:pt x="0" y="0"/>
                    </a:lnTo>
                    <a:close/>
                  </a:path>
                </a:pathLst>
              </a:custGeom>
              <a:gradFill flip="none" rotWithShape="1">
                <a:gsLst>
                  <a:gs pos="0">
                    <a:srgbClr val="57D3FF"/>
                  </a:gs>
                  <a:gs pos="48000">
                    <a:srgbClr val="4BACC6"/>
                  </a:gs>
                  <a:gs pos="97000">
                    <a:srgbClr val="4BACC6">
                      <a:lumMod val="75000"/>
                    </a:srgbClr>
                  </a:gs>
                </a:gsLst>
                <a:path path="rect">
                  <a:fillToRect l="100000" t="100000"/>
                </a:path>
                <a:tileRect r="-100000" b="-100000"/>
              </a:gra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7" name="矩形 456"/>
              <p:cNvSpPr/>
              <p:nvPr/>
            </p:nvSpPr>
            <p:spPr>
              <a:xfrm>
                <a:off x="6603560" y="3936126"/>
                <a:ext cx="2485543" cy="1290003"/>
              </a:xfrm>
              <a:prstGeom prst="rect">
                <a:avLst/>
              </a:prstGeom>
              <a:solidFill>
                <a:sysClr val="window" lastClr="FFFFFF"/>
              </a:solidFill>
              <a:ln w="635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grpSp>
        <p:grpSp>
          <p:nvGrpSpPr>
            <p:cNvPr id="450" name="组合 449"/>
            <p:cNvGrpSpPr/>
            <p:nvPr/>
          </p:nvGrpSpPr>
          <p:grpSpPr>
            <a:xfrm>
              <a:off x="3603077" y="3075652"/>
              <a:ext cx="1944216" cy="1505476"/>
              <a:chOff x="4552600" y="3075652"/>
              <a:chExt cx="1944216" cy="1505476"/>
            </a:xfrm>
          </p:grpSpPr>
          <p:sp>
            <p:nvSpPr>
              <p:cNvPr id="451" name="矩形 450"/>
              <p:cNvSpPr/>
              <p:nvPr/>
            </p:nvSpPr>
            <p:spPr>
              <a:xfrm>
                <a:off x="4552600" y="3075652"/>
                <a:ext cx="1944216" cy="1505476"/>
              </a:xfrm>
              <a:prstGeom prst="rect">
                <a:avLst/>
              </a:prstGeom>
              <a:solidFill>
                <a:sysClr val="window" lastClr="FFFFFF"/>
              </a:solidFill>
              <a:ln w="25400" cap="flat" cmpd="sng" algn="ctr">
                <a:noFill/>
                <a:prstDash val="solid"/>
              </a:ln>
              <a:effectLst>
                <a:innerShdw blurRad="63500">
                  <a:prstClr val="black">
                    <a:alpha val="64000"/>
                  </a:prstClr>
                </a:inn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2" name="矩形 451"/>
              <p:cNvSpPr/>
              <p:nvPr/>
            </p:nvSpPr>
            <p:spPr>
              <a:xfrm>
                <a:off x="4696616" y="3187173"/>
                <a:ext cx="795273" cy="576064"/>
              </a:xfrm>
              <a:prstGeom prst="rect">
                <a:avLst/>
              </a:prstGeom>
              <a:gradFill flip="none" rotWithShape="1">
                <a:gsLst>
                  <a:gs pos="0">
                    <a:srgbClr val="5DCEAF">
                      <a:lumMod val="60000"/>
                      <a:lumOff val="40000"/>
                    </a:srgbClr>
                  </a:gs>
                  <a:gs pos="71000">
                    <a:srgbClr val="5DCEAF">
                      <a:lumMod val="75000"/>
                    </a:srgbClr>
                  </a:gs>
                  <a:gs pos="97000">
                    <a:srgbClr val="5DCEAF">
                      <a:lumMod val="50000"/>
                    </a:srgbClr>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3" name="矩形 452"/>
              <p:cNvSpPr/>
              <p:nvPr/>
            </p:nvSpPr>
            <p:spPr>
              <a:xfrm>
                <a:off x="5563897" y="3187173"/>
                <a:ext cx="795273" cy="576064"/>
              </a:xfrm>
              <a:prstGeom prst="rect">
                <a:avLst/>
              </a:prstGeom>
              <a:gradFill flip="none" rotWithShape="1">
                <a:gsLst>
                  <a:gs pos="0">
                    <a:srgbClr val="FFC000"/>
                  </a:gs>
                  <a:gs pos="71000">
                    <a:srgbClr val="F79646"/>
                  </a:gs>
                  <a:gs pos="97000">
                    <a:srgbClr val="F28416"/>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4" name="矩形 453"/>
              <p:cNvSpPr/>
              <p:nvPr/>
            </p:nvSpPr>
            <p:spPr>
              <a:xfrm>
                <a:off x="4696616" y="3866605"/>
                <a:ext cx="795273" cy="576064"/>
              </a:xfrm>
              <a:prstGeom prst="rect">
                <a:avLst/>
              </a:prstGeom>
              <a:gradFill flip="none" rotWithShape="1">
                <a:gsLst>
                  <a:gs pos="0">
                    <a:srgbClr val="A8E53B"/>
                  </a:gs>
                  <a:gs pos="70000">
                    <a:srgbClr val="A1B90F"/>
                  </a:gs>
                  <a:gs pos="97000">
                    <a:srgbClr val="6FA808"/>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sp>
            <p:nvSpPr>
              <p:cNvPr id="455" name="矩形 454"/>
              <p:cNvSpPr/>
              <p:nvPr/>
            </p:nvSpPr>
            <p:spPr>
              <a:xfrm>
                <a:off x="5563897" y="3866605"/>
                <a:ext cx="795273" cy="576064"/>
              </a:xfrm>
              <a:prstGeom prst="rect">
                <a:avLst/>
              </a:prstGeom>
              <a:gradFill flip="none" rotWithShape="1">
                <a:gsLst>
                  <a:gs pos="0">
                    <a:srgbClr val="57D3FF"/>
                  </a:gs>
                  <a:gs pos="48000">
                    <a:srgbClr val="4BACC6"/>
                  </a:gs>
                  <a:gs pos="97000">
                    <a:srgbClr val="4BACC6">
                      <a:lumMod val="75000"/>
                    </a:srgbClr>
                  </a:gs>
                </a:gsLst>
                <a:path path="rect">
                  <a:fillToRect l="100000" t="100000"/>
                </a:path>
                <a:tileRect r="-100000" b="-100000"/>
              </a:gradFill>
              <a:ln w="6350" cap="flat" cmpd="sng" algn="ctr">
                <a:noFill/>
                <a:prstDash val="solid"/>
              </a:ln>
              <a:effectLst>
                <a:outerShdw blurRad="50800" dist="38100" dir="5400000" algn="t" rotWithShape="0">
                  <a:prstClr val="black">
                    <a:alpha val="40000"/>
                  </a:prstClr>
                </a:outerShdw>
              </a:effectLst>
              <a:scene3d>
                <a:camera prst="orthographicFront">
                  <a:rot lat="0" lon="0" rev="0"/>
                </a:camera>
                <a:lightRig rig="brightRoom" dir="t">
                  <a:rot lat="0" lon="0" rev="600000"/>
                </a:lightRig>
              </a:scene3d>
              <a:sp3d prstMaterial="metal"/>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 lastClr="FFFFFF"/>
                  </a:solidFill>
                  <a:effectLst/>
                  <a:uLnTx/>
                  <a:uFillTx/>
                  <a:ea typeface="微软雅黑" panose="020B0503020204020204" pitchFamily="34" charset="-122"/>
                </a:endParaRPr>
              </a:p>
            </p:txBody>
          </p:sp>
        </p:grpSp>
      </p:grpSp>
      <p:sp>
        <p:nvSpPr>
          <p:cNvPr id="464" name="文本框 463"/>
          <p:cNvSpPr txBox="1"/>
          <p:nvPr/>
        </p:nvSpPr>
        <p:spPr>
          <a:xfrm>
            <a:off x="2073429" y="1721635"/>
            <a:ext cx="2025130" cy="400110"/>
          </a:xfrm>
          <a:prstGeom prst="rect">
            <a:avLst/>
          </a:prstGeom>
          <a:noFill/>
        </p:spPr>
        <p:txBody>
          <a:bodyPr wrap="square" rtlCol="0">
            <a:spAutoFit/>
          </a:bodyPr>
          <a:lstStyle/>
          <a:p>
            <a:r>
              <a:rPr lang="zh-CN" altLang="en-US" sz="2000" b="1" dirty="0" smtClean="0">
                <a:solidFill>
                  <a:srgbClr val="00A39E"/>
                </a:solidFill>
                <a:latin typeface="微软雅黑" panose="020B0503020204020204" pitchFamily="34" charset="-122"/>
                <a:ea typeface="微软雅黑" panose="020B0503020204020204" pitchFamily="34" charset="-122"/>
              </a:rPr>
              <a:t>请输入标题</a:t>
            </a:r>
            <a:endParaRPr lang="zh-CN" altLang="en-US" sz="2000" b="1" dirty="0">
              <a:solidFill>
                <a:srgbClr val="00A39E"/>
              </a:solidFill>
              <a:latin typeface="微软雅黑" panose="020B0503020204020204" pitchFamily="34" charset="-122"/>
              <a:ea typeface="微软雅黑" panose="020B0503020204020204" pitchFamily="34" charset="-122"/>
            </a:endParaRPr>
          </a:p>
        </p:txBody>
      </p:sp>
      <p:sp>
        <p:nvSpPr>
          <p:cNvPr id="465" name="文本框 464"/>
          <p:cNvSpPr txBox="1"/>
          <p:nvPr/>
        </p:nvSpPr>
        <p:spPr>
          <a:xfrm>
            <a:off x="2106710" y="2121745"/>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466" name="文本框 465"/>
          <p:cNvSpPr txBox="1"/>
          <p:nvPr/>
        </p:nvSpPr>
        <p:spPr>
          <a:xfrm>
            <a:off x="5286189" y="2682439"/>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ea typeface="微软雅黑" panose="020B0503020204020204" pitchFamily="34" charset="-122"/>
              </a:rPr>
              <a:t>01</a:t>
            </a:r>
            <a:endParaRPr kumimoji="0" lang="zh-CN" altLang="en-US" sz="4000" b="1"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67" name="文本框 466"/>
          <p:cNvSpPr txBox="1"/>
          <p:nvPr/>
        </p:nvSpPr>
        <p:spPr>
          <a:xfrm>
            <a:off x="5286189" y="3602791"/>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ea typeface="微软雅黑" panose="020B0503020204020204" pitchFamily="34" charset="-122"/>
              </a:rPr>
              <a:t>03</a:t>
            </a:r>
            <a:endParaRPr kumimoji="0" lang="zh-CN" altLang="en-US" sz="4000" b="1"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68" name="文本框 467"/>
          <p:cNvSpPr txBox="1"/>
          <p:nvPr/>
        </p:nvSpPr>
        <p:spPr>
          <a:xfrm>
            <a:off x="6288675" y="2697502"/>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ea typeface="微软雅黑" panose="020B0503020204020204" pitchFamily="34" charset="-122"/>
              </a:rPr>
              <a:t>02</a:t>
            </a:r>
            <a:endParaRPr kumimoji="0" lang="zh-CN" altLang="en-US" sz="4000" b="1"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69" name="文本框 468"/>
          <p:cNvSpPr txBox="1"/>
          <p:nvPr/>
        </p:nvSpPr>
        <p:spPr>
          <a:xfrm>
            <a:off x="6299873" y="3602791"/>
            <a:ext cx="704039" cy="7078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4000" b="1" i="0" u="none" strike="noStrike" kern="0" cap="none" spc="0" normalizeH="0" baseline="0" noProof="0" dirty="0" smtClean="0">
                <a:ln>
                  <a:noFill/>
                </a:ln>
                <a:solidFill>
                  <a:prstClr val="white"/>
                </a:solidFill>
                <a:effectLst/>
                <a:uLnTx/>
                <a:uFillTx/>
                <a:ea typeface="微软雅黑" panose="020B0503020204020204" pitchFamily="34" charset="-122"/>
              </a:rPr>
              <a:t>04</a:t>
            </a:r>
            <a:endParaRPr kumimoji="0" lang="zh-CN" altLang="en-US" sz="4000" b="1" i="0" u="none" strike="noStrike" kern="0" cap="none" spc="0" normalizeH="0" baseline="0" noProof="0" dirty="0" smtClean="0">
              <a:ln>
                <a:noFill/>
              </a:ln>
              <a:solidFill>
                <a:prstClr val="white"/>
              </a:solidFill>
              <a:effectLst/>
              <a:uLnTx/>
              <a:uFillTx/>
              <a:ea typeface="微软雅黑" panose="020B0503020204020204" pitchFamily="34" charset="-122"/>
            </a:endParaRPr>
          </a:p>
        </p:txBody>
      </p:sp>
      <p:sp>
        <p:nvSpPr>
          <p:cNvPr id="470" name="文本框 469"/>
          <p:cNvSpPr txBox="1"/>
          <p:nvPr/>
        </p:nvSpPr>
        <p:spPr>
          <a:xfrm>
            <a:off x="2108868" y="3802659"/>
            <a:ext cx="2025130" cy="400110"/>
          </a:xfrm>
          <a:prstGeom prst="rect">
            <a:avLst/>
          </a:prstGeom>
          <a:noFill/>
        </p:spPr>
        <p:txBody>
          <a:bodyPr wrap="square" rtlCol="0">
            <a:spAutoFit/>
          </a:bodyPr>
          <a:lstStyle/>
          <a:p>
            <a:r>
              <a:rPr lang="zh-CN" altLang="en-US" sz="2000" b="1" dirty="0" smtClean="0">
                <a:solidFill>
                  <a:srgbClr val="6FA808"/>
                </a:solidFill>
                <a:latin typeface="微软雅黑" panose="020B0503020204020204" pitchFamily="34" charset="-122"/>
                <a:ea typeface="微软雅黑" panose="020B0503020204020204" pitchFamily="34" charset="-122"/>
              </a:rPr>
              <a:t>请输入标题</a:t>
            </a:r>
            <a:endParaRPr lang="zh-CN" altLang="en-US" sz="2000" b="1" dirty="0">
              <a:solidFill>
                <a:srgbClr val="6FA808"/>
              </a:solidFill>
              <a:latin typeface="微软雅黑" panose="020B0503020204020204" pitchFamily="34" charset="-122"/>
              <a:ea typeface="微软雅黑" panose="020B0503020204020204" pitchFamily="34" charset="-122"/>
            </a:endParaRPr>
          </a:p>
        </p:txBody>
      </p:sp>
      <p:sp>
        <p:nvSpPr>
          <p:cNvPr id="471" name="文本框 470"/>
          <p:cNvSpPr txBox="1"/>
          <p:nvPr/>
        </p:nvSpPr>
        <p:spPr>
          <a:xfrm>
            <a:off x="2142149" y="4202769"/>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472" name="文本框 471"/>
          <p:cNvSpPr txBox="1"/>
          <p:nvPr/>
        </p:nvSpPr>
        <p:spPr>
          <a:xfrm>
            <a:off x="7799389" y="1751414"/>
            <a:ext cx="2025130" cy="400110"/>
          </a:xfrm>
          <a:prstGeom prst="rect">
            <a:avLst/>
          </a:prstGeom>
          <a:noFill/>
        </p:spPr>
        <p:txBody>
          <a:bodyPr wrap="square" rtlCol="0">
            <a:spAutoFit/>
          </a:bodyPr>
          <a:lstStyle/>
          <a:p>
            <a:r>
              <a:rPr lang="zh-CN" altLang="en-US" sz="2000" b="1" dirty="0" smtClean="0">
                <a:solidFill>
                  <a:srgbClr val="F2851A"/>
                </a:solidFill>
                <a:latin typeface="微软雅黑" panose="020B0503020204020204" pitchFamily="34" charset="-122"/>
                <a:ea typeface="微软雅黑" panose="020B0503020204020204" pitchFamily="34" charset="-122"/>
              </a:rPr>
              <a:t>请输入标题</a:t>
            </a:r>
            <a:endParaRPr lang="zh-CN" altLang="en-US" sz="2000" b="1" dirty="0">
              <a:solidFill>
                <a:srgbClr val="F2851A"/>
              </a:solidFill>
              <a:latin typeface="微软雅黑" panose="020B0503020204020204" pitchFamily="34" charset="-122"/>
              <a:ea typeface="微软雅黑" panose="020B0503020204020204" pitchFamily="34" charset="-122"/>
            </a:endParaRPr>
          </a:p>
        </p:txBody>
      </p:sp>
      <p:sp>
        <p:nvSpPr>
          <p:cNvPr id="473" name="文本框 472"/>
          <p:cNvSpPr txBox="1"/>
          <p:nvPr/>
        </p:nvSpPr>
        <p:spPr>
          <a:xfrm>
            <a:off x="7832670" y="2151524"/>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
        <p:nvSpPr>
          <p:cNvPr id="474" name="文本框 473"/>
          <p:cNvSpPr txBox="1"/>
          <p:nvPr/>
        </p:nvSpPr>
        <p:spPr>
          <a:xfrm>
            <a:off x="7809831" y="3793945"/>
            <a:ext cx="2025130" cy="400110"/>
          </a:xfrm>
          <a:prstGeom prst="rect">
            <a:avLst/>
          </a:prstGeom>
          <a:noFill/>
        </p:spPr>
        <p:txBody>
          <a:bodyPr wrap="square" rtlCol="0">
            <a:spAutoFit/>
          </a:bodyPr>
          <a:lstStyle/>
          <a:p>
            <a:r>
              <a:rPr lang="zh-CN" altLang="en-US" sz="2000" b="1" dirty="0" smtClean="0">
                <a:solidFill>
                  <a:srgbClr val="31859C"/>
                </a:solidFill>
                <a:latin typeface="微软雅黑" panose="020B0503020204020204" pitchFamily="34" charset="-122"/>
                <a:ea typeface="微软雅黑" panose="020B0503020204020204" pitchFamily="34" charset="-122"/>
              </a:rPr>
              <a:t>请输入标题</a:t>
            </a:r>
            <a:endParaRPr lang="zh-CN" altLang="en-US" sz="2000" b="1" dirty="0">
              <a:solidFill>
                <a:srgbClr val="31859C"/>
              </a:solidFill>
              <a:latin typeface="微软雅黑" panose="020B0503020204020204" pitchFamily="34" charset="-122"/>
              <a:ea typeface="微软雅黑" panose="020B0503020204020204" pitchFamily="34" charset="-122"/>
            </a:endParaRPr>
          </a:p>
        </p:txBody>
      </p:sp>
      <p:sp>
        <p:nvSpPr>
          <p:cNvPr id="475" name="文本框 474"/>
          <p:cNvSpPr txBox="1"/>
          <p:nvPr/>
        </p:nvSpPr>
        <p:spPr>
          <a:xfrm>
            <a:off x="7843112" y="4194055"/>
            <a:ext cx="2291601" cy="1061829"/>
          </a:xfrm>
          <a:prstGeom prst="rect">
            <a:avLst/>
          </a:prstGeom>
          <a:noFill/>
        </p:spPr>
        <p:txBody>
          <a:bodyPr wrap="square" rtlCol="0">
            <a:spAutoFit/>
          </a:bodyPr>
          <a:lstStyle/>
          <a:p>
            <a:pPr>
              <a:lnSpc>
                <a:spcPct val="150000"/>
              </a:lnSpc>
            </a:pPr>
            <a:r>
              <a:rPr lang="zh-CN" altLang="en-US" sz="1400" dirty="0" smtClean="0">
                <a:solidFill>
                  <a:prstClr val="black"/>
                </a:solidFill>
                <a:latin typeface="微软雅黑" panose="020B0503020204020204" pitchFamily="34" charset="-122"/>
                <a:ea typeface="微软雅黑" panose="020B0503020204020204" pitchFamily="34" charset="-122"/>
              </a:rPr>
              <a:t>请输入文本文字内容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r>
              <a:rPr lang="zh-CN" altLang="en-US" sz="1400" dirty="0">
                <a:solidFill>
                  <a:prstClr val="black"/>
                </a:solidFill>
                <a:latin typeface="微软雅黑" panose="020B0503020204020204" pitchFamily="34" charset="-122"/>
                <a:ea typeface="微软雅黑" panose="020B0503020204020204" pitchFamily="34" charset="-122"/>
              </a:rPr>
              <a:t>请输入文本文字</a:t>
            </a:r>
            <a:r>
              <a:rPr lang="zh-CN" altLang="en-US" sz="1400" dirty="0" smtClean="0">
                <a:solidFill>
                  <a:prstClr val="black"/>
                </a:solidFill>
                <a:latin typeface="微软雅黑" panose="020B0503020204020204" pitchFamily="34" charset="-122"/>
                <a:ea typeface="微软雅黑" panose="020B0503020204020204" pitchFamily="34" charset="-122"/>
              </a:rPr>
              <a:t>内容</a:t>
            </a:r>
            <a:endParaRPr lang="zh-CN" altLang="en-US" sz="14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6267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grpSp>
        <p:nvGrpSpPr>
          <p:cNvPr id="148" name="Group 3"/>
          <p:cNvGrpSpPr/>
          <p:nvPr/>
        </p:nvGrpSpPr>
        <p:grpSpPr>
          <a:xfrm rot="10800000" flipV="1">
            <a:off x="2282921" y="6225655"/>
            <a:ext cx="412706" cy="1820482"/>
            <a:chOff x="4980416" y="5037518"/>
            <a:chExt cx="412706" cy="1820482"/>
          </a:xfrm>
        </p:grpSpPr>
        <p:sp>
          <p:nvSpPr>
            <p:cNvPr id="389"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0"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1"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2"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3"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4"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5"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6"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7"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8"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99"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49" name="Group 4"/>
          <p:cNvGrpSpPr/>
          <p:nvPr/>
        </p:nvGrpSpPr>
        <p:grpSpPr>
          <a:xfrm rot="10800000" flipV="1">
            <a:off x="1760475" y="6225655"/>
            <a:ext cx="412706" cy="1502706"/>
            <a:chOff x="5502862" y="5355294"/>
            <a:chExt cx="412706" cy="1502706"/>
          </a:xfrm>
        </p:grpSpPr>
        <p:sp>
          <p:nvSpPr>
            <p:cNvPr id="378"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9"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0"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1"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2"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3"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4"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8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0" name="Group 7"/>
          <p:cNvGrpSpPr/>
          <p:nvPr/>
        </p:nvGrpSpPr>
        <p:grpSpPr>
          <a:xfrm rot="10800000" flipV="1">
            <a:off x="308937" y="6225655"/>
            <a:ext cx="407320" cy="1502706"/>
            <a:chOff x="6959786" y="5355294"/>
            <a:chExt cx="407320" cy="1502706"/>
          </a:xfrm>
        </p:grpSpPr>
        <p:sp>
          <p:nvSpPr>
            <p:cNvPr id="367"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8"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9"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0"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1"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2"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3"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4"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5"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6"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77"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1" name="Group 5"/>
          <p:cNvGrpSpPr/>
          <p:nvPr/>
        </p:nvGrpSpPr>
        <p:grpSpPr>
          <a:xfrm rot="10800000" flipV="1">
            <a:off x="1264287" y="6225655"/>
            <a:ext cx="403952" cy="2588666"/>
            <a:chOff x="6007804" y="4266641"/>
            <a:chExt cx="403952" cy="2588666"/>
          </a:xfrm>
        </p:grpSpPr>
        <p:sp>
          <p:nvSpPr>
            <p:cNvPr id="356"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7"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8"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9"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0"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1"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2"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3"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4"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5"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66"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2" name="Group 6"/>
          <p:cNvGrpSpPr/>
          <p:nvPr/>
        </p:nvGrpSpPr>
        <p:grpSpPr>
          <a:xfrm rot="10800000" flipV="1">
            <a:off x="786275" y="6225655"/>
            <a:ext cx="409339" cy="3142082"/>
            <a:chOff x="6480429" y="3713225"/>
            <a:chExt cx="409339" cy="3142082"/>
          </a:xfrm>
        </p:grpSpPr>
        <p:sp>
          <p:nvSpPr>
            <p:cNvPr id="345"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6"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7"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8"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9"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0"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1"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2"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3"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4"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55"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3" name="Group 3"/>
          <p:cNvGrpSpPr/>
          <p:nvPr/>
        </p:nvGrpSpPr>
        <p:grpSpPr>
          <a:xfrm rot="10800000" flipV="1">
            <a:off x="4580237" y="6225655"/>
            <a:ext cx="412706" cy="1820482"/>
            <a:chOff x="4980416" y="5037518"/>
            <a:chExt cx="412706" cy="1820482"/>
          </a:xfrm>
        </p:grpSpPr>
        <p:sp>
          <p:nvSpPr>
            <p:cNvPr id="334"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5"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6"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7"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8"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9"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0"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1"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2"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3"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44"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4" name="Group 4"/>
          <p:cNvGrpSpPr/>
          <p:nvPr/>
        </p:nvGrpSpPr>
        <p:grpSpPr>
          <a:xfrm rot="10800000" flipV="1">
            <a:off x="3992978" y="6225655"/>
            <a:ext cx="412706" cy="1502706"/>
            <a:chOff x="5502862" y="5355294"/>
            <a:chExt cx="412706" cy="1502706"/>
          </a:xfrm>
        </p:grpSpPr>
        <p:sp>
          <p:nvSpPr>
            <p:cNvPr id="323"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4"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5"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6"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7"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8"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9"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0"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1"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2"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33"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5" name="Group 7"/>
          <p:cNvGrpSpPr/>
          <p:nvPr/>
        </p:nvGrpSpPr>
        <p:grpSpPr>
          <a:xfrm rot="10800000" flipV="1">
            <a:off x="2804694" y="6225655"/>
            <a:ext cx="407320" cy="1502706"/>
            <a:chOff x="6959786" y="5355294"/>
            <a:chExt cx="407320" cy="1502706"/>
          </a:xfrm>
        </p:grpSpPr>
        <p:sp>
          <p:nvSpPr>
            <p:cNvPr id="312"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3"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4"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5"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6"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7"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8"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9"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0"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1"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22"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6" name="Group 5"/>
          <p:cNvGrpSpPr/>
          <p:nvPr/>
        </p:nvGrpSpPr>
        <p:grpSpPr>
          <a:xfrm rot="10800000" flipV="1">
            <a:off x="3369226" y="6225655"/>
            <a:ext cx="403952" cy="2167807"/>
            <a:chOff x="6007804" y="4266641"/>
            <a:chExt cx="403952" cy="2588666"/>
          </a:xfrm>
        </p:grpSpPr>
        <p:sp>
          <p:nvSpPr>
            <p:cNvPr id="301"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2"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3"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4"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5"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6"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7"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8"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9"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0"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11"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7" name="Group 6"/>
          <p:cNvGrpSpPr/>
          <p:nvPr/>
        </p:nvGrpSpPr>
        <p:grpSpPr>
          <a:xfrm rot="10800000" flipV="1">
            <a:off x="11473724" y="6225655"/>
            <a:ext cx="409339" cy="3142082"/>
            <a:chOff x="6480429" y="3713225"/>
            <a:chExt cx="409339" cy="3142082"/>
          </a:xfrm>
        </p:grpSpPr>
        <p:sp>
          <p:nvSpPr>
            <p:cNvPr id="290"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1"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2"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3"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4"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5"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6"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7"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8"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99"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300"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8" name="Group 5"/>
          <p:cNvGrpSpPr/>
          <p:nvPr/>
        </p:nvGrpSpPr>
        <p:grpSpPr>
          <a:xfrm rot="10800000" flipV="1">
            <a:off x="5125670" y="6225655"/>
            <a:ext cx="403952" cy="2167807"/>
            <a:chOff x="6007804" y="4266641"/>
            <a:chExt cx="403952" cy="2588666"/>
          </a:xfrm>
        </p:grpSpPr>
        <p:sp>
          <p:nvSpPr>
            <p:cNvPr id="27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8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59" name="Group 3"/>
          <p:cNvGrpSpPr/>
          <p:nvPr/>
        </p:nvGrpSpPr>
        <p:grpSpPr>
          <a:xfrm rot="10800000" flipV="1">
            <a:off x="8608007" y="6225656"/>
            <a:ext cx="412706" cy="1820482"/>
            <a:chOff x="4980416" y="5037518"/>
            <a:chExt cx="412706" cy="1820482"/>
          </a:xfrm>
        </p:grpSpPr>
        <p:sp>
          <p:nvSpPr>
            <p:cNvPr id="268"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9"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0"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1"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2"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3"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4"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5"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6"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7"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78"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0" name="Group 4"/>
          <p:cNvGrpSpPr/>
          <p:nvPr/>
        </p:nvGrpSpPr>
        <p:grpSpPr>
          <a:xfrm rot="10800000" flipV="1">
            <a:off x="8085561" y="6225656"/>
            <a:ext cx="412706" cy="1494115"/>
            <a:chOff x="5502862" y="5355294"/>
            <a:chExt cx="412706" cy="1502706"/>
          </a:xfrm>
        </p:grpSpPr>
        <p:sp>
          <p:nvSpPr>
            <p:cNvPr id="25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3"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4"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5"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6"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67"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1" name="Group 3"/>
          <p:cNvGrpSpPr/>
          <p:nvPr/>
        </p:nvGrpSpPr>
        <p:grpSpPr>
          <a:xfrm rot="10800000" flipV="1">
            <a:off x="10905323" y="6225657"/>
            <a:ext cx="412706" cy="1497992"/>
            <a:chOff x="4980416" y="5037518"/>
            <a:chExt cx="412706" cy="1820482"/>
          </a:xfrm>
        </p:grpSpPr>
        <p:sp>
          <p:nvSpPr>
            <p:cNvPr id="246"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7"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8"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9"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0"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1"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rgbClr val="00A39E">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2" name="Freeform 35"/>
            <p:cNvSpPr>
              <a:spLocks/>
            </p:cNvSpPr>
            <p:nvPr/>
          </p:nvSpPr>
          <p:spPr bwMode="auto">
            <a:xfrm>
              <a:off x="5143344" y="5037518"/>
              <a:ext cx="249778" cy="1820482"/>
            </a:xfrm>
            <a:custGeom>
              <a:avLst/>
              <a:gdLst>
                <a:gd name="T0" fmla="*/ 34 w 157"/>
                <a:gd name="T1" fmla="*/ 0 h 1144"/>
                <a:gd name="T2" fmla="*/ 0 w 157"/>
                <a:gd name="T3" fmla="*/ 1 h 1144"/>
                <a:gd name="T4" fmla="*/ 7 w 157"/>
                <a:gd name="T5" fmla="*/ 1 h 1144"/>
                <a:gd name="T6" fmla="*/ 41 w 157"/>
                <a:gd name="T7" fmla="*/ 114 h 1144"/>
                <a:gd name="T8" fmla="*/ 41 w 157"/>
                <a:gd name="T9" fmla="*/ 114 h 1144"/>
                <a:gd name="T10" fmla="*/ 94 w 157"/>
                <a:gd name="T11" fmla="*/ 285 h 1144"/>
                <a:gd name="T12" fmla="*/ 94 w 157"/>
                <a:gd name="T13" fmla="*/ 286 h 1144"/>
                <a:gd name="T14" fmla="*/ 100 w 157"/>
                <a:gd name="T15" fmla="*/ 302 h 1144"/>
                <a:gd name="T16" fmla="*/ 100 w 157"/>
                <a:gd name="T17" fmla="*/ 1141 h 1144"/>
                <a:gd name="T18" fmla="*/ 38 w 157"/>
                <a:gd name="T19" fmla="*/ 1141 h 1144"/>
                <a:gd name="T20" fmla="*/ 38 w 157"/>
                <a:gd name="T21" fmla="*/ 1142 h 1144"/>
                <a:gd name="T22" fmla="*/ 0 w 157"/>
                <a:gd name="T23" fmla="*/ 1142 h 1144"/>
                <a:gd name="T24" fmla="*/ 0 w 157"/>
                <a:gd name="T25" fmla="*/ 1144 h 1144"/>
                <a:gd name="T26" fmla="*/ 157 w 157"/>
                <a:gd name="T27" fmla="*/ 1142 h 1144"/>
                <a:gd name="T28" fmla="*/ 142 w 157"/>
                <a:gd name="T29" fmla="*/ 290 h 1144"/>
                <a:gd name="T30" fmla="*/ 34 w 157"/>
                <a:gd name="T31" fmla="*/ 0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7" h="1144">
                  <a:moveTo>
                    <a:pt x="34" y="0"/>
                  </a:moveTo>
                  <a:cubicBezTo>
                    <a:pt x="0" y="1"/>
                    <a:pt x="0" y="1"/>
                    <a:pt x="0" y="1"/>
                  </a:cubicBezTo>
                  <a:cubicBezTo>
                    <a:pt x="7" y="1"/>
                    <a:pt x="7" y="1"/>
                    <a:pt x="7" y="1"/>
                  </a:cubicBezTo>
                  <a:cubicBezTo>
                    <a:pt x="41" y="114"/>
                    <a:pt x="41" y="114"/>
                    <a:pt x="41" y="114"/>
                  </a:cubicBezTo>
                  <a:cubicBezTo>
                    <a:pt x="41" y="114"/>
                    <a:pt x="41" y="114"/>
                    <a:pt x="41" y="114"/>
                  </a:cubicBezTo>
                  <a:cubicBezTo>
                    <a:pt x="94" y="285"/>
                    <a:pt x="94" y="285"/>
                    <a:pt x="94" y="285"/>
                  </a:cubicBezTo>
                  <a:cubicBezTo>
                    <a:pt x="94" y="286"/>
                    <a:pt x="94" y="286"/>
                    <a:pt x="94" y="286"/>
                  </a:cubicBezTo>
                  <a:cubicBezTo>
                    <a:pt x="98" y="294"/>
                    <a:pt x="100" y="302"/>
                    <a:pt x="100" y="302"/>
                  </a:cubicBezTo>
                  <a:cubicBezTo>
                    <a:pt x="100" y="1141"/>
                    <a:pt x="100" y="1141"/>
                    <a:pt x="100" y="1141"/>
                  </a:cubicBezTo>
                  <a:cubicBezTo>
                    <a:pt x="38" y="1141"/>
                    <a:pt x="38" y="1141"/>
                    <a:pt x="38" y="1141"/>
                  </a:cubicBezTo>
                  <a:cubicBezTo>
                    <a:pt x="38" y="1142"/>
                    <a:pt x="38" y="1142"/>
                    <a:pt x="38" y="1142"/>
                  </a:cubicBezTo>
                  <a:cubicBezTo>
                    <a:pt x="0" y="1142"/>
                    <a:pt x="0" y="1142"/>
                    <a:pt x="0" y="1142"/>
                  </a:cubicBezTo>
                  <a:cubicBezTo>
                    <a:pt x="0" y="1144"/>
                    <a:pt x="0" y="1144"/>
                    <a:pt x="0" y="1144"/>
                  </a:cubicBezTo>
                  <a:cubicBezTo>
                    <a:pt x="157" y="1142"/>
                    <a:pt x="157" y="1142"/>
                    <a:pt x="157" y="11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3"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4"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5"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56"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rgbClr val="00A39E"/>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2" name="Group 4"/>
          <p:cNvGrpSpPr/>
          <p:nvPr/>
        </p:nvGrpSpPr>
        <p:grpSpPr>
          <a:xfrm rot="10800000" flipV="1">
            <a:off x="10318064" y="6225656"/>
            <a:ext cx="412706" cy="1299094"/>
            <a:chOff x="5502862" y="5355294"/>
            <a:chExt cx="412706" cy="1502706"/>
          </a:xfrm>
        </p:grpSpPr>
        <p:sp>
          <p:nvSpPr>
            <p:cNvPr id="235"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6"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7"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8"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9"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0"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1"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2"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3"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4"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45"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3" name="Group 7"/>
          <p:cNvGrpSpPr/>
          <p:nvPr/>
        </p:nvGrpSpPr>
        <p:grpSpPr>
          <a:xfrm rot="10800000" flipV="1">
            <a:off x="9129780" y="6225656"/>
            <a:ext cx="407320" cy="1295020"/>
            <a:chOff x="6959786" y="5355294"/>
            <a:chExt cx="407320" cy="1502706"/>
          </a:xfrm>
        </p:grpSpPr>
        <p:sp>
          <p:nvSpPr>
            <p:cNvPr id="224"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5"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6"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7"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8"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9"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0"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1"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2"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3"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34"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4" name="Group 5"/>
          <p:cNvGrpSpPr/>
          <p:nvPr/>
        </p:nvGrpSpPr>
        <p:grpSpPr>
          <a:xfrm rot="10800000" flipV="1">
            <a:off x="9694312" y="6225656"/>
            <a:ext cx="403952" cy="2106477"/>
            <a:chOff x="6007804" y="4266641"/>
            <a:chExt cx="403952" cy="2588666"/>
          </a:xfrm>
        </p:grpSpPr>
        <p:sp>
          <p:nvSpPr>
            <p:cNvPr id="21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9"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0"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1"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2"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23"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5" name="Group 6"/>
          <p:cNvGrpSpPr/>
          <p:nvPr/>
        </p:nvGrpSpPr>
        <p:grpSpPr>
          <a:xfrm rot="10800000" flipV="1">
            <a:off x="7470506" y="6225656"/>
            <a:ext cx="409339" cy="2412631"/>
            <a:chOff x="6480429" y="3713225"/>
            <a:chExt cx="409339" cy="3142082"/>
          </a:xfrm>
        </p:grpSpPr>
        <p:sp>
          <p:nvSpPr>
            <p:cNvPr id="202"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3"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4"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5"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6"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7"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rgbClr val="E2376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8" name="Freeform 55"/>
            <p:cNvSpPr>
              <a:spLocks/>
            </p:cNvSpPr>
            <p:nvPr/>
          </p:nvSpPr>
          <p:spPr bwMode="auto">
            <a:xfrm>
              <a:off x="6655475" y="3713225"/>
              <a:ext cx="234293" cy="3142082"/>
            </a:xfrm>
            <a:custGeom>
              <a:avLst/>
              <a:gdLst>
                <a:gd name="T0" fmla="*/ 24 w 147"/>
                <a:gd name="T1" fmla="*/ 0 h 1974"/>
                <a:gd name="T2" fmla="*/ 0 w 147"/>
                <a:gd name="T3" fmla="*/ 1 h 1974"/>
                <a:gd name="T4" fmla="*/ 33 w 147"/>
                <a:gd name="T5" fmla="*/ 114 h 1974"/>
                <a:gd name="T6" fmla="*/ 33 w 147"/>
                <a:gd name="T7" fmla="*/ 114 h 1974"/>
                <a:gd name="T8" fmla="*/ 87 w 147"/>
                <a:gd name="T9" fmla="*/ 284 h 1974"/>
                <a:gd name="T10" fmla="*/ 86 w 147"/>
                <a:gd name="T11" fmla="*/ 286 h 1974"/>
                <a:gd name="T12" fmla="*/ 92 w 147"/>
                <a:gd name="T13" fmla="*/ 302 h 1974"/>
                <a:gd name="T14" fmla="*/ 92 w 147"/>
                <a:gd name="T15" fmla="*/ 1973 h 1974"/>
                <a:gd name="T16" fmla="*/ 31 w 147"/>
                <a:gd name="T17" fmla="*/ 1973 h 1974"/>
                <a:gd name="T18" fmla="*/ 31 w 147"/>
                <a:gd name="T19" fmla="*/ 1974 h 1974"/>
                <a:gd name="T20" fmla="*/ 147 w 147"/>
                <a:gd name="T21" fmla="*/ 1974 h 1974"/>
                <a:gd name="T22" fmla="*/ 132 w 147"/>
                <a:gd name="T23" fmla="*/ 290 h 1974"/>
                <a:gd name="T24" fmla="*/ 24 w 147"/>
                <a:gd name="T25" fmla="*/ 0 h 19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1974">
                  <a:moveTo>
                    <a:pt x="24" y="0"/>
                  </a:moveTo>
                  <a:cubicBezTo>
                    <a:pt x="0" y="1"/>
                    <a:pt x="0" y="1"/>
                    <a:pt x="0" y="1"/>
                  </a:cubicBezTo>
                  <a:cubicBezTo>
                    <a:pt x="33" y="114"/>
                    <a:pt x="33" y="114"/>
                    <a:pt x="33" y="114"/>
                  </a:cubicBezTo>
                  <a:cubicBezTo>
                    <a:pt x="33" y="114"/>
                    <a:pt x="33" y="114"/>
                    <a:pt x="33" y="114"/>
                  </a:cubicBezTo>
                  <a:cubicBezTo>
                    <a:pt x="87" y="284"/>
                    <a:pt x="87" y="284"/>
                    <a:pt x="87" y="284"/>
                  </a:cubicBezTo>
                  <a:cubicBezTo>
                    <a:pt x="86" y="286"/>
                    <a:pt x="86" y="286"/>
                    <a:pt x="86" y="286"/>
                  </a:cubicBezTo>
                  <a:cubicBezTo>
                    <a:pt x="91" y="294"/>
                    <a:pt x="92" y="302"/>
                    <a:pt x="92" y="302"/>
                  </a:cubicBezTo>
                  <a:cubicBezTo>
                    <a:pt x="92" y="1973"/>
                    <a:pt x="92" y="1973"/>
                    <a:pt x="92" y="1973"/>
                  </a:cubicBezTo>
                  <a:cubicBezTo>
                    <a:pt x="31" y="1973"/>
                    <a:pt x="31" y="1973"/>
                    <a:pt x="31" y="1973"/>
                  </a:cubicBezTo>
                  <a:cubicBezTo>
                    <a:pt x="31" y="1974"/>
                    <a:pt x="31" y="1974"/>
                    <a:pt x="31" y="1974"/>
                  </a:cubicBezTo>
                  <a:cubicBezTo>
                    <a:pt x="147" y="1974"/>
                    <a:pt x="147" y="1974"/>
                    <a:pt x="147" y="1974"/>
                  </a:cubicBezTo>
                  <a:cubicBezTo>
                    <a:pt x="132" y="290"/>
                    <a:pt x="132" y="290"/>
                    <a:pt x="132" y="290"/>
                  </a:cubicBezTo>
                  <a:cubicBezTo>
                    <a:pt x="24" y="0"/>
                    <a:pt x="24" y="0"/>
                    <a:pt x="2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9"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0"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1"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12"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rgbClr val="E2376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6" name="Group 4"/>
          <p:cNvGrpSpPr/>
          <p:nvPr/>
        </p:nvGrpSpPr>
        <p:grpSpPr>
          <a:xfrm rot="10800000" flipV="1">
            <a:off x="6867596" y="6225656"/>
            <a:ext cx="412706" cy="1502706"/>
            <a:chOff x="5502862" y="5355294"/>
            <a:chExt cx="412706" cy="1502706"/>
          </a:xfrm>
        </p:grpSpPr>
        <p:sp>
          <p:nvSpPr>
            <p:cNvPr id="191"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2"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3"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4"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5"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6"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rgbClr val="82B732">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7" name="Freeform 40"/>
            <p:cNvSpPr>
              <a:spLocks/>
            </p:cNvSpPr>
            <p:nvPr/>
          </p:nvSpPr>
          <p:spPr bwMode="auto">
            <a:xfrm>
              <a:off x="5665117" y="5355294"/>
              <a:ext cx="250451" cy="1502706"/>
            </a:xfrm>
            <a:custGeom>
              <a:avLst/>
              <a:gdLst>
                <a:gd name="T0" fmla="*/ 34 w 157"/>
                <a:gd name="T1" fmla="*/ 0 h 944"/>
                <a:gd name="T2" fmla="*/ 0 w 157"/>
                <a:gd name="T3" fmla="*/ 1 h 944"/>
                <a:gd name="T4" fmla="*/ 0 w 157"/>
                <a:gd name="T5" fmla="*/ 1 h 944"/>
                <a:gd name="T6" fmla="*/ 7 w 157"/>
                <a:gd name="T7" fmla="*/ 1 h 944"/>
                <a:gd name="T8" fmla="*/ 41 w 157"/>
                <a:gd name="T9" fmla="*/ 112 h 944"/>
                <a:gd name="T10" fmla="*/ 40 w 157"/>
                <a:gd name="T11" fmla="*/ 113 h 944"/>
                <a:gd name="T12" fmla="*/ 95 w 157"/>
                <a:gd name="T13" fmla="*/ 284 h 944"/>
                <a:gd name="T14" fmla="*/ 94 w 157"/>
                <a:gd name="T15" fmla="*/ 286 h 944"/>
                <a:gd name="T16" fmla="*/ 100 w 157"/>
                <a:gd name="T17" fmla="*/ 301 h 944"/>
                <a:gd name="T18" fmla="*/ 100 w 157"/>
                <a:gd name="T19" fmla="*/ 941 h 944"/>
                <a:gd name="T20" fmla="*/ 39 w 157"/>
                <a:gd name="T21" fmla="*/ 941 h 944"/>
                <a:gd name="T22" fmla="*/ 39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7" y="1"/>
                    <a:pt x="7" y="1"/>
                    <a:pt x="7" y="1"/>
                  </a:cubicBezTo>
                  <a:cubicBezTo>
                    <a:pt x="41" y="112"/>
                    <a:pt x="41" y="112"/>
                    <a:pt x="41" y="112"/>
                  </a:cubicBezTo>
                  <a:cubicBezTo>
                    <a:pt x="41" y="112"/>
                    <a:pt x="41" y="113"/>
                    <a:pt x="40" y="113"/>
                  </a:cubicBezTo>
                  <a:cubicBezTo>
                    <a:pt x="95" y="284"/>
                    <a:pt x="95" y="284"/>
                    <a:pt x="95" y="284"/>
                  </a:cubicBezTo>
                  <a:cubicBezTo>
                    <a:pt x="94" y="286"/>
                    <a:pt x="94" y="286"/>
                    <a:pt x="94" y="286"/>
                  </a:cubicBezTo>
                  <a:cubicBezTo>
                    <a:pt x="98" y="293"/>
                    <a:pt x="100" y="301"/>
                    <a:pt x="100" y="301"/>
                  </a:cubicBezTo>
                  <a:cubicBezTo>
                    <a:pt x="100" y="941"/>
                    <a:pt x="100" y="941"/>
                    <a:pt x="100" y="941"/>
                  </a:cubicBezTo>
                  <a:cubicBezTo>
                    <a:pt x="39" y="941"/>
                    <a:pt x="39" y="941"/>
                    <a:pt x="39" y="941"/>
                  </a:cubicBezTo>
                  <a:cubicBezTo>
                    <a:pt x="39" y="942"/>
                    <a:pt x="39" y="942"/>
                    <a:pt x="39"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8"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9"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0"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201"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rgbClr val="82B732"/>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7" name="Group 7"/>
          <p:cNvGrpSpPr/>
          <p:nvPr/>
        </p:nvGrpSpPr>
        <p:grpSpPr>
          <a:xfrm rot="10800000" flipV="1">
            <a:off x="5687918" y="6225656"/>
            <a:ext cx="407320" cy="1299095"/>
            <a:chOff x="6959786" y="5355294"/>
            <a:chExt cx="407320" cy="1502706"/>
          </a:xfrm>
        </p:grpSpPr>
        <p:sp>
          <p:nvSpPr>
            <p:cNvPr id="180"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1"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2"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3"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4"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5"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rgbClr val="44546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6" name="Freeform 45"/>
            <p:cNvSpPr>
              <a:spLocks/>
            </p:cNvSpPr>
            <p:nvPr/>
          </p:nvSpPr>
          <p:spPr bwMode="auto">
            <a:xfrm>
              <a:off x="7117328" y="5355294"/>
              <a:ext cx="249778" cy="1502706"/>
            </a:xfrm>
            <a:custGeom>
              <a:avLst/>
              <a:gdLst>
                <a:gd name="T0" fmla="*/ 34 w 157"/>
                <a:gd name="T1" fmla="*/ 0 h 944"/>
                <a:gd name="T2" fmla="*/ 0 w 157"/>
                <a:gd name="T3" fmla="*/ 1 h 944"/>
                <a:gd name="T4" fmla="*/ 0 w 157"/>
                <a:gd name="T5" fmla="*/ 1 h 944"/>
                <a:gd name="T6" fmla="*/ 10 w 157"/>
                <a:gd name="T7" fmla="*/ 1 h 944"/>
                <a:gd name="T8" fmla="*/ 44 w 157"/>
                <a:gd name="T9" fmla="*/ 113 h 944"/>
                <a:gd name="T10" fmla="*/ 44 w 157"/>
                <a:gd name="T11" fmla="*/ 113 h 944"/>
                <a:gd name="T12" fmla="*/ 98 w 157"/>
                <a:gd name="T13" fmla="*/ 284 h 944"/>
                <a:gd name="T14" fmla="*/ 97 w 157"/>
                <a:gd name="T15" fmla="*/ 286 h 944"/>
                <a:gd name="T16" fmla="*/ 103 w 157"/>
                <a:gd name="T17" fmla="*/ 301 h 944"/>
                <a:gd name="T18" fmla="*/ 103 w 157"/>
                <a:gd name="T19" fmla="*/ 941 h 944"/>
                <a:gd name="T20" fmla="*/ 41 w 157"/>
                <a:gd name="T21" fmla="*/ 941 h 944"/>
                <a:gd name="T22" fmla="*/ 41 w 157"/>
                <a:gd name="T23" fmla="*/ 942 h 944"/>
                <a:gd name="T24" fmla="*/ 0 w 157"/>
                <a:gd name="T25" fmla="*/ 942 h 944"/>
                <a:gd name="T26" fmla="*/ 0 w 157"/>
                <a:gd name="T27" fmla="*/ 944 h 944"/>
                <a:gd name="T28" fmla="*/ 157 w 157"/>
                <a:gd name="T29" fmla="*/ 942 h 944"/>
                <a:gd name="T30" fmla="*/ 142 w 157"/>
                <a:gd name="T31" fmla="*/ 290 h 944"/>
                <a:gd name="T32" fmla="*/ 34 w 157"/>
                <a:gd name="T33" fmla="*/ 0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7" h="944">
                  <a:moveTo>
                    <a:pt x="34" y="0"/>
                  </a:moveTo>
                  <a:cubicBezTo>
                    <a:pt x="0" y="1"/>
                    <a:pt x="0" y="1"/>
                    <a:pt x="0" y="1"/>
                  </a:cubicBezTo>
                  <a:cubicBezTo>
                    <a:pt x="0" y="1"/>
                    <a:pt x="0" y="1"/>
                    <a:pt x="0" y="1"/>
                  </a:cubicBezTo>
                  <a:cubicBezTo>
                    <a:pt x="10" y="1"/>
                    <a:pt x="10" y="1"/>
                    <a:pt x="10" y="1"/>
                  </a:cubicBezTo>
                  <a:cubicBezTo>
                    <a:pt x="44" y="113"/>
                    <a:pt x="44" y="113"/>
                    <a:pt x="44" y="113"/>
                  </a:cubicBezTo>
                  <a:cubicBezTo>
                    <a:pt x="44" y="113"/>
                    <a:pt x="44" y="113"/>
                    <a:pt x="44" y="113"/>
                  </a:cubicBezTo>
                  <a:cubicBezTo>
                    <a:pt x="98" y="284"/>
                    <a:pt x="98" y="284"/>
                    <a:pt x="98" y="284"/>
                  </a:cubicBezTo>
                  <a:cubicBezTo>
                    <a:pt x="97" y="286"/>
                    <a:pt x="97" y="286"/>
                    <a:pt x="97" y="286"/>
                  </a:cubicBezTo>
                  <a:cubicBezTo>
                    <a:pt x="101" y="293"/>
                    <a:pt x="103" y="301"/>
                    <a:pt x="103" y="301"/>
                  </a:cubicBezTo>
                  <a:cubicBezTo>
                    <a:pt x="103" y="941"/>
                    <a:pt x="103" y="941"/>
                    <a:pt x="103" y="941"/>
                  </a:cubicBezTo>
                  <a:cubicBezTo>
                    <a:pt x="41" y="941"/>
                    <a:pt x="41" y="941"/>
                    <a:pt x="41" y="941"/>
                  </a:cubicBezTo>
                  <a:cubicBezTo>
                    <a:pt x="41" y="942"/>
                    <a:pt x="41" y="942"/>
                    <a:pt x="41" y="942"/>
                  </a:cubicBezTo>
                  <a:cubicBezTo>
                    <a:pt x="0" y="942"/>
                    <a:pt x="0" y="942"/>
                    <a:pt x="0" y="942"/>
                  </a:cubicBezTo>
                  <a:cubicBezTo>
                    <a:pt x="0" y="944"/>
                    <a:pt x="0" y="944"/>
                    <a:pt x="0" y="944"/>
                  </a:cubicBezTo>
                  <a:cubicBezTo>
                    <a:pt x="157" y="942"/>
                    <a:pt x="157" y="942"/>
                    <a:pt x="157" y="942"/>
                  </a:cubicBezTo>
                  <a:cubicBezTo>
                    <a:pt x="142" y="290"/>
                    <a:pt x="142" y="290"/>
                    <a:pt x="142" y="290"/>
                  </a:cubicBezTo>
                  <a:cubicBezTo>
                    <a:pt x="34" y="0"/>
                    <a:pt x="34" y="0"/>
                    <a:pt x="34"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7"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8"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89"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90"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rgbClr val="44546A"/>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grpSp>
        <p:nvGrpSpPr>
          <p:cNvPr id="168" name="Group 5"/>
          <p:cNvGrpSpPr/>
          <p:nvPr/>
        </p:nvGrpSpPr>
        <p:grpSpPr>
          <a:xfrm rot="10800000" flipV="1">
            <a:off x="6252450" y="6225656"/>
            <a:ext cx="403952" cy="2167807"/>
            <a:chOff x="6007804" y="4266641"/>
            <a:chExt cx="403952" cy="2588666"/>
          </a:xfrm>
        </p:grpSpPr>
        <p:sp>
          <p:nvSpPr>
            <p:cNvPr id="169"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0"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1"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2"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3"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4"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rgbClr val="F39C11">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5" name="Freeform 50"/>
            <p:cNvSpPr>
              <a:spLocks/>
            </p:cNvSpPr>
            <p:nvPr/>
          </p:nvSpPr>
          <p:spPr bwMode="auto">
            <a:xfrm>
              <a:off x="6173424" y="4266641"/>
              <a:ext cx="238332" cy="2588666"/>
            </a:xfrm>
            <a:custGeom>
              <a:avLst/>
              <a:gdLst>
                <a:gd name="T0" fmla="*/ 27 w 150"/>
                <a:gd name="T1" fmla="*/ 0 h 1626"/>
                <a:gd name="T2" fmla="*/ 0 w 150"/>
                <a:gd name="T3" fmla="*/ 1 h 1626"/>
                <a:gd name="T4" fmla="*/ 5 w 150"/>
                <a:gd name="T5" fmla="*/ 1 h 1626"/>
                <a:gd name="T6" fmla="*/ 38 w 150"/>
                <a:gd name="T7" fmla="*/ 110 h 1626"/>
                <a:gd name="T8" fmla="*/ 92 w 150"/>
                <a:gd name="T9" fmla="*/ 282 h 1626"/>
                <a:gd name="T10" fmla="*/ 92 w 150"/>
                <a:gd name="T11" fmla="*/ 284 h 1626"/>
                <a:gd name="T12" fmla="*/ 98 w 150"/>
                <a:gd name="T13" fmla="*/ 299 h 1626"/>
                <a:gd name="T14" fmla="*/ 98 w 150"/>
                <a:gd name="T15" fmla="*/ 1625 h 1626"/>
                <a:gd name="T16" fmla="*/ 36 w 150"/>
                <a:gd name="T17" fmla="*/ 1625 h 1626"/>
                <a:gd name="T18" fmla="*/ 36 w 150"/>
                <a:gd name="T19" fmla="*/ 1626 h 1626"/>
                <a:gd name="T20" fmla="*/ 150 w 150"/>
                <a:gd name="T21" fmla="*/ 1626 h 1626"/>
                <a:gd name="T22" fmla="*/ 135 w 150"/>
                <a:gd name="T23" fmla="*/ 290 h 1626"/>
                <a:gd name="T24" fmla="*/ 27 w 150"/>
                <a:gd name="T25" fmla="*/ 0 h 1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0" h="1626">
                  <a:moveTo>
                    <a:pt x="27" y="0"/>
                  </a:moveTo>
                  <a:cubicBezTo>
                    <a:pt x="0" y="1"/>
                    <a:pt x="0" y="1"/>
                    <a:pt x="0" y="1"/>
                  </a:cubicBezTo>
                  <a:cubicBezTo>
                    <a:pt x="5" y="1"/>
                    <a:pt x="5" y="1"/>
                    <a:pt x="5" y="1"/>
                  </a:cubicBezTo>
                  <a:cubicBezTo>
                    <a:pt x="38" y="110"/>
                    <a:pt x="38" y="110"/>
                    <a:pt x="38" y="110"/>
                  </a:cubicBezTo>
                  <a:cubicBezTo>
                    <a:pt x="92" y="282"/>
                    <a:pt x="92" y="282"/>
                    <a:pt x="92" y="282"/>
                  </a:cubicBezTo>
                  <a:cubicBezTo>
                    <a:pt x="92" y="284"/>
                    <a:pt x="92" y="284"/>
                    <a:pt x="92" y="284"/>
                  </a:cubicBezTo>
                  <a:cubicBezTo>
                    <a:pt x="96" y="291"/>
                    <a:pt x="98" y="299"/>
                    <a:pt x="98" y="299"/>
                  </a:cubicBezTo>
                  <a:cubicBezTo>
                    <a:pt x="98" y="1625"/>
                    <a:pt x="98" y="1625"/>
                    <a:pt x="98" y="1625"/>
                  </a:cubicBezTo>
                  <a:cubicBezTo>
                    <a:pt x="36" y="1625"/>
                    <a:pt x="36" y="1625"/>
                    <a:pt x="36" y="1625"/>
                  </a:cubicBezTo>
                  <a:cubicBezTo>
                    <a:pt x="36" y="1626"/>
                    <a:pt x="36" y="1626"/>
                    <a:pt x="36" y="1626"/>
                  </a:cubicBezTo>
                  <a:cubicBezTo>
                    <a:pt x="150" y="1626"/>
                    <a:pt x="150" y="1626"/>
                    <a:pt x="150" y="1626"/>
                  </a:cubicBezTo>
                  <a:cubicBezTo>
                    <a:pt x="135" y="290"/>
                    <a:pt x="135" y="290"/>
                    <a:pt x="135" y="290"/>
                  </a:cubicBezTo>
                  <a:cubicBezTo>
                    <a:pt x="27" y="0"/>
                    <a:pt x="27" y="0"/>
                    <a:pt x="27" y="0"/>
                  </a:cubicBezTo>
                </a:path>
              </a:pathLst>
            </a:custGeom>
            <a:solidFill>
              <a:srgbClr val="9C969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6"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7"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8"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sp>
          <p:nvSpPr>
            <p:cNvPr id="179"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rgbClr val="F39C11"/>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5C5C5C"/>
                </a:solidFill>
                <a:effectLst/>
                <a:uLnTx/>
                <a:uFillTx/>
                <a:latin typeface="Arial" panose="020B0604020202020204" pitchFamily="34" charset="0"/>
                <a:cs typeface="Arial" panose="020B0604020202020204" pitchFamily="34" charset="0"/>
              </a:endParaRPr>
            </a:p>
          </p:txBody>
        </p:sp>
      </p:grpSp>
      <p:cxnSp>
        <p:nvCxnSpPr>
          <p:cNvPr id="401" name="直接连接符 400"/>
          <p:cNvCxnSpPr/>
          <p:nvPr/>
        </p:nvCxnSpPr>
        <p:spPr>
          <a:xfrm flipV="1">
            <a:off x="3025297" y="479822"/>
            <a:ext cx="8366603" cy="1"/>
          </a:xfrm>
          <a:prstGeom prst="line">
            <a:avLst/>
          </a:prstGeom>
          <a:ln w="19050">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02" name="组合 401"/>
          <p:cNvGrpSpPr/>
          <p:nvPr/>
        </p:nvGrpSpPr>
        <p:grpSpPr>
          <a:xfrm>
            <a:off x="0" y="195105"/>
            <a:ext cx="3126179" cy="569433"/>
            <a:chOff x="0" y="194743"/>
            <a:chExt cx="3126179" cy="569433"/>
          </a:xfrm>
        </p:grpSpPr>
        <p:sp>
          <p:nvSpPr>
            <p:cNvPr id="403" name="圆角矩形 402"/>
            <p:cNvSpPr/>
            <p:nvPr/>
          </p:nvSpPr>
          <p:spPr>
            <a:xfrm>
              <a:off x="173209" y="194743"/>
              <a:ext cx="2952970" cy="569433"/>
            </a:xfrm>
            <a:prstGeom prst="roundRect">
              <a:avLst>
                <a:gd name="adj" fmla="val 9976"/>
              </a:avLst>
            </a:prstGeom>
            <a:solidFill>
              <a:srgbClr val="01ACBE"/>
            </a:solidFill>
            <a:ln w="1905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nvGrpSpPr>
            <p:cNvPr id="404" name="组合 403"/>
            <p:cNvGrpSpPr/>
            <p:nvPr/>
          </p:nvGrpSpPr>
          <p:grpSpPr>
            <a:xfrm>
              <a:off x="0" y="290669"/>
              <a:ext cx="424561" cy="355906"/>
              <a:chOff x="469900" y="728859"/>
              <a:chExt cx="424561" cy="355906"/>
            </a:xfrm>
          </p:grpSpPr>
          <p:sp>
            <p:nvSpPr>
              <p:cNvPr id="405" name="椭圆 404"/>
              <p:cNvSpPr/>
              <p:nvPr/>
            </p:nvSpPr>
            <p:spPr>
              <a:xfrm rot="16200000">
                <a:off x="738264" y="928568"/>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6" name="椭圆 405"/>
              <p:cNvSpPr/>
              <p:nvPr/>
            </p:nvSpPr>
            <p:spPr>
              <a:xfrm rot="16200000">
                <a:off x="752463" y="942770"/>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7" name="椭圆 406"/>
              <p:cNvSpPr/>
              <p:nvPr/>
            </p:nvSpPr>
            <p:spPr>
              <a:xfrm rot="16200000">
                <a:off x="738264" y="728860"/>
                <a:ext cx="156198" cy="156196"/>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8" name="椭圆 407"/>
              <p:cNvSpPr/>
              <p:nvPr/>
            </p:nvSpPr>
            <p:spPr>
              <a:xfrm rot="16200000">
                <a:off x="752463" y="743063"/>
                <a:ext cx="127798" cy="127797"/>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09" name="圆角矩形 408"/>
              <p:cNvSpPr/>
              <p:nvPr/>
            </p:nvSpPr>
            <p:spPr>
              <a:xfrm rot="16200000">
                <a:off x="636543" y="859458"/>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0" name="圆角矩形 409"/>
              <p:cNvSpPr/>
              <p:nvPr/>
            </p:nvSpPr>
            <p:spPr>
              <a:xfrm rot="16200000">
                <a:off x="636543" y="809416"/>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1" name="圆角矩形 410"/>
              <p:cNvSpPr/>
              <p:nvPr/>
            </p:nvSpPr>
            <p:spPr>
              <a:xfrm rot="16200000">
                <a:off x="636543" y="655035"/>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sp>
            <p:nvSpPr>
              <p:cNvPr id="412" name="圆角矩形 411"/>
              <p:cNvSpPr/>
              <p:nvPr/>
            </p:nvSpPr>
            <p:spPr>
              <a:xfrm rot="16200000">
                <a:off x="636543" y="604992"/>
                <a:ext cx="18656" cy="351942"/>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12700">
                <a:gradFill flip="none" rotWithShape="1">
                  <a:gsLst>
                    <a:gs pos="0">
                      <a:schemeClr val="bg1">
                        <a:lumMod val="65000"/>
                      </a:schemeClr>
                    </a:gs>
                    <a:gs pos="43000">
                      <a:schemeClr val="bg1">
                        <a:lumMod val="75000"/>
                      </a:schemeClr>
                    </a:gs>
                    <a:gs pos="79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a:ea typeface="微软雅黑" panose="020B0503020204020204" pitchFamily="34" charset="-122"/>
                  <a:cs typeface="+mn-cs"/>
                </a:endParaRPr>
              </a:p>
            </p:txBody>
          </p:sp>
        </p:grpSp>
      </p:grpSp>
      <p:sp>
        <p:nvSpPr>
          <p:cNvPr id="400" name="TextBox 4"/>
          <p:cNvSpPr txBox="1"/>
          <p:nvPr/>
        </p:nvSpPr>
        <p:spPr>
          <a:xfrm>
            <a:off x="863671" y="230406"/>
            <a:ext cx="2031325" cy="461665"/>
          </a:xfrm>
          <a:prstGeom prst="rect">
            <a:avLst/>
          </a:prstGeom>
          <a:noFill/>
        </p:spPr>
        <p:txBody>
          <a:bodyPr wrap="none" rtlCol="0">
            <a:spAutoFit/>
          </a:bodyPr>
          <a:lstStyle>
            <a:defPPr>
              <a:defRPr lang="zh-CN"/>
            </a:defPPr>
            <a:lvl1pPr>
              <a:defRPr sz="2800" b="1">
                <a:latin typeface="微软雅黑" panose="020B0503020204020204" pitchFamily="34" charset="-122"/>
                <a:ea typeface="微软雅黑" panose="020B0503020204020204" pitchFamily="34" charset="-122"/>
              </a:defRPr>
            </a:lvl1pPr>
          </a:lstStyle>
          <a:p>
            <a:r>
              <a:rPr lang="zh-CN" altLang="en-US" sz="2400" dirty="0"/>
              <a:t>点击添加标题</a:t>
            </a:r>
          </a:p>
        </p:txBody>
      </p:sp>
      <p:grpSp>
        <p:nvGrpSpPr>
          <p:cNvPr id="414" name="Group 19"/>
          <p:cNvGrpSpPr/>
          <p:nvPr/>
        </p:nvGrpSpPr>
        <p:grpSpPr>
          <a:xfrm>
            <a:off x="8074978" y="2840062"/>
            <a:ext cx="1106424" cy="1283451"/>
            <a:chOff x="8074978" y="3021037"/>
            <a:chExt cx="1106424" cy="1283451"/>
          </a:xfrm>
        </p:grpSpPr>
        <p:sp>
          <p:nvSpPr>
            <p:cNvPr id="415" name="Hexagon 8"/>
            <p:cNvSpPr/>
            <p:nvPr/>
          </p:nvSpPr>
          <p:spPr>
            <a:xfrm rot="16200000">
              <a:off x="7986464" y="3109551"/>
              <a:ext cx="1283451" cy="1106424"/>
            </a:xfrm>
            <a:prstGeom prst="hexagon">
              <a:avLst/>
            </a:prstGeom>
            <a:solidFill>
              <a:srgbClr val="44546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6" name="Freeform 10"/>
            <p:cNvSpPr>
              <a:spLocks noEditPoints="1"/>
            </p:cNvSpPr>
            <p:nvPr/>
          </p:nvSpPr>
          <p:spPr bwMode="auto">
            <a:xfrm>
              <a:off x="8434230" y="3407614"/>
              <a:ext cx="387918" cy="4387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17" name="Group 17"/>
          <p:cNvGrpSpPr/>
          <p:nvPr/>
        </p:nvGrpSpPr>
        <p:grpSpPr>
          <a:xfrm>
            <a:off x="6808883" y="2840062"/>
            <a:ext cx="1106424" cy="1283451"/>
            <a:chOff x="6808883" y="3021037"/>
            <a:chExt cx="1106424" cy="1283451"/>
          </a:xfrm>
        </p:grpSpPr>
        <p:sp>
          <p:nvSpPr>
            <p:cNvPr id="418" name="Hexagon 7"/>
            <p:cNvSpPr/>
            <p:nvPr/>
          </p:nvSpPr>
          <p:spPr>
            <a:xfrm rot="16200000">
              <a:off x="6720369" y="3109551"/>
              <a:ext cx="1283451" cy="1106424"/>
            </a:xfrm>
            <a:prstGeom prst="hexagon">
              <a:avLst/>
            </a:prstGeom>
            <a:solidFill>
              <a:srgbClr val="E2376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19" name="Freeform 11"/>
            <p:cNvSpPr>
              <a:spLocks noEditPoints="1"/>
            </p:cNvSpPr>
            <p:nvPr/>
          </p:nvSpPr>
          <p:spPr bwMode="auto">
            <a:xfrm>
              <a:off x="7146406" y="3391452"/>
              <a:ext cx="443335" cy="471043"/>
            </a:xfrm>
            <a:custGeom>
              <a:avLst/>
              <a:gdLst>
                <a:gd name="T0" fmla="*/ 75 w 89"/>
                <a:gd name="T1" fmla="*/ 22 h 95"/>
                <a:gd name="T2" fmla="*/ 89 w 89"/>
                <a:gd name="T3" fmla="*/ 53 h 95"/>
                <a:gd name="T4" fmla="*/ 78 w 89"/>
                <a:gd name="T5" fmla="*/ 80 h 95"/>
                <a:gd name="T6" fmla="*/ 47 w 89"/>
                <a:gd name="T7" fmla="*/ 53 h 95"/>
                <a:gd name="T8" fmla="*/ 75 w 89"/>
                <a:gd name="T9" fmla="*/ 22 h 95"/>
                <a:gd name="T10" fmla="*/ 76 w 89"/>
                <a:gd name="T11" fmla="*/ 83 h 95"/>
                <a:gd name="T12" fmla="*/ 69 w 89"/>
                <a:gd name="T13" fmla="*/ 88 h 95"/>
                <a:gd name="T14" fmla="*/ 74 w 89"/>
                <a:gd name="T15" fmla="*/ 81 h 95"/>
                <a:gd name="T16" fmla="*/ 76 w 89"/>
                <a:gd name="T17" fmla="*/ 83 h 95"/>
                <a:gd name="T18" fmla="*/ 64 w 89"/>
                <a:gd name="T19" fmla="*/ 92 h 95"/>
                <a:gd name="T20" fmla="*/ 72 w 89"/>
                <a:gd name="T21" fmla="*/ 79 h 95"/>
                <a:gd name="T22" fmla="*/ 70 w 89"/>
                <a:gd name="T23" fmla="*/ 77 h 95"/>
                <a:gd name="T24" fmla="*/ 60 w 89"/>
                <a:gd name="T25" fmla="*/ 94 h 95"/>
                <a:gd name="T26" fmla="*/ 64 w 89"/>
                <a:gd name="T27" fmla="*/ 92 h 95"/>
                <a:gd name="T28" fmla="*/ 58 w 89"/>
                <a:gd name="T29" fmla="*/ 91 h 95"/>
                <a:gd name="T30" fmla="*/ 67 w 89"/>
                <a:gd name="T31" fmla="*/ 75 h 95"/>
                <a:gd name="T32" fmla="*/ 65 w 89"/>
                <a:gd name="T33" fmla="*/ 74 h 95"/>
                <a:gd name="T34" fmla="*/ 57 w 89"/>
                <a:gd name="T35" fmla="*/ 88 h 95"/>
                <a:gd name="T36" fmla="*/ 58 w 89"/>
                <a:gd name="T37" fmla="*/ 91 h 95"/>
                <a:gd name="T38" fmla="*/ 56 w 89"/>
                <a:gd name="T39" fmla="*/ 84 h 95"/>
                <a:gd name="T40" fmla="*/ 63 w 89"/>
                <a:gd name="T41" fmla="*/ 72 h 95"/>
                <a:gd name="T42" fmla="*/ 61 w 89"/>
                <a:gd name="T43" fmla="*/ 70 h 95"/>
                <a:gd name="T44" fmla="*/ 55 w 89"/>
                <a:gd name="T45" fmla="*/ 81 h 95"/>
                <a:gd name="T46" fmla="*/ 56 w 89"/>
                <a:gd name="T47" fmla="*/ 84 h 95"/>
                <a:gd name="T48" fmla="*/ 53 w 89"/>
                <a:gd name="T49" fmla="*/ 78 h 95"/>
                <a:gd name="T50" fmla="*/ 59 w 89"/>
                <a:gd name="T51" fmla="*/ 68 h 95"/>
                <a:gd name="T52" fmla="*/ 57 w 89"/>
                <a:gd name="T53" fmla="*/ 66 h 95"/>
                <a:gd name="T54" fmla="*/ 52 w 89"/>
                <a:gd name="T55" fmla="*/ 75 h 95"/>
                <a:gd name="T56" fmla="*/ 53 w 89"/>
                <a:gd name="T57" fmla="*/ 78 h 95"/>
                <a:gd name="T58" fmla="*/ 51 w 89"/>
                <a:gd name="T59" fmla="*/ 71 h 95"/>
                <a:gd name="T60" fmla="*/ 55 w 89"/>
                <a:gd name="T61" fmla="*/ 64 h 95"/>
                <a:gd name="T62" fmla="*/ 53 w 89"/>
                <a:gd name="T63" fmla="*/ 62 h 95"/>
                <a:gd name="T64" fmla="*/ 50 w 89"/>
                <a:gd name="T65" fmla="*/ 68 h 95"/>
                <a:gd name="T66" fmla="*/ 51 w 89"/>
                <a:gd name="T67" fmla="*/ 71 h 95"/>
                <a:gd name="T68" fmla="*/ 48 w 89"/>
                <a:gd name="T69" fmla="*/ 65 h 95"/>
                <a:gd name="T70" fmla="*/ 51 w 89"/>
                <a:gd name="T71" fmla="*/ 61 h 95"/>
                <a:gd name="T72" fmla="*/ 49 w 89"/>
                <a:gd name="T73" fmla="*/ 59 h 95"/>
                <a:gd name="T74" fmla="*/ 47 w 89"/>
                <a:gd name="T75" fmla="*/ 61 h 95"/>
                <a:gd name="T76" fmla="*/ 48 w 89"/>
                <a:gd name="T77" fmla="*/ 65 h 95"/>
                <a:gd name="T78" fmla="*/ 46 w 89"/>
                <a:gd name="T79" fmla="*/ 58 h 95"/>
                <a:gd name="T80" fmla="*/ 45 w 89"/>
                <a:gd name="T81" fmla="*/ 55 h 95"/>
                <a:gd name="T82" fmla="*/ 47 w 89"/>
                <a:gd name="T83" fmla="*/ 57 h 95"/>
                <a:gd name="T84" fmla="*/ 46 w 89"/>
                <a:gd name="T85" fmla="*/ 58 h 95"/>
                <a:gd name="T86" fmla="*/ 59 w 89"/>
                <a:gd name="T87" fmla="*/ 17 h 95"/>
                <a:gd name="T88" fmla="*/ 41 w 89"/>
                <a:gd name="T89" fmla="*/ 54 h 95"/>
                <a:gd name="T90" fmla="*/ 36 w 89"/>
                <a:gd name="T91" fmla="*/ 13 h 95"/>
                <a:gd name="T92" fmla="*/ 0 w 89"/>
                <a:gd name="T93" fmla="*/ 54 h 95"/>
                <a:gd name="T94" fmla="*/ 41 w 89"/>
                <a:gd name="T95" fmla="*/ 95 h 95"/>
                <a:gd name="T96" fmla="*/ 55 w 89"/>
                <a:gd name="T97" fmla="*/ 93 h 95"/>
                <a:gd name="T98" fmla="*/ 41 w 89"/>
                <a:gd name="T99" fmla="*/ 54 h 95"/>
                <a:gd name="T100" fmla="*/ 68 w 89"/>
                <a:gd name="T101" fmla="*/ 23 h 95"/>
                <a:gd name="T102" fmla="*/ 59 w 89"/>
                <a:gd name="T103" fmla="*/ 17 h 95"/>
                <a:gd name="T104" fmla="*/ 43 w 89"/>
                <a:gd name="T105" fmla="*/ 0 h 95"/>
                <a:gd name="T106" fmla="*/ 38 w 89"/>
                <a:gd name="T107" fmla="*/ 0 h 95"/>
                <a:gd name="T108" fmla="*/ 43 w 89"/>
                <a:gd name="T109" fmla="*/ 41 h 95"/>
                <a:gd name="T110" fmla="*/ 61 w 89"/>
                <a:gd name="T111" fmla="*/ 4 h 95"/>
                <a:gd name="T112" fmla="*/ 43 w 89"/>
                <a:gd name="T113"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0" name="Group 15"/>
          <p:cNvGrpSpPr/>
          <p:nvPr/>
        </p:nvGrpSpPr>
        <p:grpSpPr>
          <a:xfrm>
            <a:off x="5542788" y="2840062"/>
            <a:ext cx="1106424" cy="1283451"/>
            <a:chOff x="5542788" y="3021037"/>
            <a:chExt cx="1106424" cy="1283451"/>
          </a:xfrm>
        </p:grpSpPr>
        <p:sp>
          <p:nvSpPr>
            <p:cNvPr id="421" name="Hexagon 5"/>
            <p:cNvSpPr/>
            <p:nvPr/>
          </p:nvSpPr>
          <p:spPr>
            <a:xfrm rot="16200000">
              <a:off x="5454274" y="3109551"/>
              <a:ext cx="1283451" cy="1106424"/>
            </a:xfrm>
            <a:prstGeom prst="hexagon">
              <a:avLst/>
            </a:prstGeom>
            <a:solidFill>
              <a:srgbClr val="F39C1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2" name="Freeform 12"/>
            <p:cNvSpPr>
              <a:spLocks noEditPoints="1"/>
            </p:cNvSpPr>
            <p:nvPr/>
          </p:nvSpPr>
          <p:spPr bwMode="auto">
            <a:xfrm>
              <a:off x="5824688" y="3412555"/>
              <a:ext cx="542623" cy="4387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CFCFC"/>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3" name="Group 9"/>
          <p:cNvGrpSpPr/>
          <p:nvPr/>
        </p:nvGrpSpPr>
        <p:grpSpPr>
          <a:xfrm>
            <a:off x="4276693" y="2840062"/>
            <a:ext cx="1106424" cy="1283451"/>
            <a:chOff x="4276693" y="3021037"/>
            <a:chExt cx="1106424" cy="1283451"/>
          </a:xfrm>
        </p:grpSpPr>
        <p:sp>
          <p:nvSpPr>
            <p:cNvPr id="424" name="Hexagon 4"/>
            <p:cNvSpPr/>
            <p:nvPr/>
          </p:nvSpPr>
          <p:spPr>
            <a:xfrm rot="16200000">
              <a:off x="4188179" y="3109551"/>
              <a:ext cx="1283451" cy="1106424"/>
            </a:xfrm>
            <a:prstGeom prst="hexagon">
              <a:avLst/>
            </a:prstGeom>
            <a:solidFill>
              <a:srgbClr val="82B73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5" name="Freeform 13"/>
            <p:cNvSpPr>
              <a:spLocks noEditPoints="1"/>
            </p:cNvSpPr>
            <p:nvPr/>
          </p:nvSpPr>
          <p:spPr bwMode="auto">
            <a:xfrm>
              <a:off x="4648645" y="3397222"/>
              <a:ext cx="362518" cy="531079"/>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6" name="Group 6"/>
          <p:cNvGrpSpPr/>
          <p:nvPr/>
        </p:nvGrpSpPr>
        <p:grpSpPr>
          <a:xfrm>
            <a:off x="3010598" y="2840062"/>
            <a:ext cx="1106424" cy="1283451"/>
            <a:chOff x="3010598" y="3021037"/>
            <a:chExt cx="1106424" cy="1283451"/>
          </a:xfrm>
        </p:grpSpPr>
        <p:sp>
          <p:nvSpPr>
            <p:cNvPr id="427" name="Hexagon 3"/>
            <p:cNvSpPr/>
            <p:nvPr/>
          </p:nvSpPr>
          <p:spPr>
            <a:xfrm rot="16200000">
              <a:off x="2922084" y="3109551"/>
              <a:ext cx="1283451" cy="1106424"/>
            </a:xfrm>
            <a:prstGeom prst="hexagon">
              <a:avLst/>
            </a:prstGeom>
            <a:solidFill>
              <a:srgbClr val="00A39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28" name="Freeform 14"/>
            <p:cNvSpPr>
              <a:spLocks noEditPoints="1"/>
            </p:cNvSpPr>
            <p:nvPr/>
          </p:nvSpPr>
          <p:spPr bwMode="auto">
            <a:xfrm>
              <a:off x="3359459" y="3463030"/>
              <a:ext cx="408700" cy="399465"/>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rgbClr val="FCFCFC"/>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29" name="Group 20"/>
          <p:cNvGrpSpPr/>
          <p:nvPr/>
        </p:nvGrpSpPr>
        <p:grpSpPr>
          <a:xfrm>
            <a:off x="675249" y="3878624"/>
            <a:ext cx="2888560" cy="434801"/>
            <a:chOff x="7258929" y="1631852"/>
            <a:chExt cx="1674056" cy="464234"/>
          </a:xfrm>
        </p:grpSpPr>
        <p:cxnSp>
          <p:nvCxnSpPr>
            <p:cNvPr id="430" name="Straight Connector 16"/>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431" name="Straight Connector 18"/>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432" name="Group 24"/>
          <p:cNvGrpSpPr/>
          <p:nvPr/>
        </p:nvGrpSpPr>
        <p:grpSpPr>
          <a:xfrm flipH="1">
            <a:off x="4823232" y="4231523"/>
            <a:ext cx="708195" cy="905091"/>
            <a:chOff x="5589563" y="1631852"/>
            <a:chExt cx="1674057" cy="464234"/>
          </a:xfrm>
        </p:grpSpPr>
        <p:cxnSp>
          <p:nvCxnSpPr>
            <p:cNvPr id="433" name="Straight Connector 25"/>
            <p:cNvCxnSpPr/>
            <p:nvPr/>
          </p:nvCxnSpPr>
          <p:spPr>
            <a:xfrm>
              <a:off x="5589563"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434" name="Straight Connector 26"/>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435" name="Group 33"/>
          <p:cNvGrpSpPr/>
          <p:nvPr/>
        </p:nvGrpSpPr>
        <p:grpSpPr>
          <a:xfrm flipH="1" flipV="1">
            <a:off x="5011162" y="2235934"/>
            <a:ext cx="1084835" cy="477880"/>
            <a:chOff x="7258929" y="1631852"/>
            <a:chExt cx="1674056" cy="464234"/>
          </a:xfrm>
        </p:grpSpPr>
        <p:cxnSp>
          <p:nvCxnSpPr>
            <p:cNvPr id="436" name="Straight Connector 34"/>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437" name="Straight Connector 35"/>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438" name="Group 39"/>
          <p:cNvGrpSpPr/>
          <p:nvPr/>
        </p:nvGrpSpPr>
        <p:grpSpPr>
          <a:xfrm flipV="1">
            <a:off x="7358822" y="2233200"/>
            <a:ext cx="716156" cy="477880"/>
            <a:chOff x="7258929" y="1631852"/>
            <a:chExt cx="1674056" cy="464234"/>
          </a:xfrm>
        </p:grpSpPr>
        <p:cxnSp>
          <p:nvCxnSpPr>
            <p:cNvPr id="439" name="Straight Connector 40"/>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440" name="Straight Connector 41"/>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grpSp>
        <p:nvGrpSpPr>
          <p:cNvPr id="441" name="Group 48"/>
          <p:cNvGrpSpPr/>
          <p:nvPr/>
        </p:nvGrpSpPr>
        <p:grpSpPr>
          <a:xfrm flipH="1" flipV="1">
            <a:off x="8651630" y="2711080"/>
            <a:ext cx="1069909" cy="477880"/>
            <a:chOff x="7258929" y="1631852"/>
            <a:chExt cx="1674056" cy="464234"/>
          </a:xfrm>
        </p:grpSpPr>
        <p:cxnSp>
          <p:nvCxnSpPr>
            <p:cNvPr id="442" name="Straight Connector 49"/>
            <p:cNvCxnSpPr/>
            <p:nvPr/>
          </p:nvCxnSpPr>
          <p:spPr>
            <a:xfrm>
              <a:off x="7258929" y="2096086"/>
              <a:ext cx="1674056" cy="0"/>
            </a:xfrm>
            <a:prstGeom prst="line">
              <a:avLst/>
            </a:prstGeom>
            <a:noFill/>
            <a:ln w="6350" cap="flat" cmpd="sng" algn="ctr">
              <a:solidFill>
                <a:srgbClr val="44546A">
                  <a:lumMod val="40000"/>
                  <a:lumOff val="60000"/>
                </a:srgbClr>
              </a:solidFill>
              <a:prstDash val="sysDash"/>
              <a:miter lim="800000"/>
              <a:headEnd type="oval"/>
              <a:tailEnd type="oval"/>
            </a:ln>
            <a:effectLst/>
          </p:spPr>
        </p:cxnSp>
        <p:cxnSp>
          <p:nvCxnSpPr>
            <p:cNvPr id="443" name="Straight Connector 50"/>
            <p:cNvCxnSpPr/>
            <p:nvPr/>
          </p:nvCxnSpPr>
          <p:spPr>
            <a:xfrm flipV="1">
              <a:off x="7263620" y="1631852"/>
              <a:ext cx="0" cy="464234"/>
            </a:xfrm>
            <a:prstGeom prst="line">
              <a:avLst/>
            </a:prstGeom>
            <a:noFill/>
            <a:ln w="6350" cap="flat" cmpd="sng" algn="ctr">
              <a:solidFill>
                <a:srgbClr val="44546A">
                  <a:lumMod val="40000"/>
                  <a:lumOff val="60000"/>
                </a:srgbClr>
              </a:solidFill>
              <a:prstDash val="sysDash"/>
              <a:miter lim="800000"/>
              <a:headEnd type="oval"/>
              <a:tailEnd type="oval"/>
            </a:ln>
            <a:effectLst/>
          </p:spPr>
        </p:cxnSp>
      </p:grpSp>
      <p:sp>
        <p:nvSpPr>
          <p:cNvPr id="444" name="TextBox 12"/>
          <p:cNvSpPr txBox="1"/>
          <p:nvPr/>
        </p:nvSpPr>
        <p:spPr>
          <a:xfrm>
            <a:off x="5593051" y="4515032"/>
            <a:ext cx="1811714" cy="369332"/>
          </a:xfrm>
          <a:prstGeom prst="rect">
            <a:avLst/>
          </a:prstGeom>
          <a:noFill/>
        </p:spPr>
        <p:txBody>
          <a:bodyPr wrap="none" rtlCol="0">
            <a:spAutoFit/>
          </a:bodyPr>
          <a:lstStyle/>
          <a:p>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5" name="Rectangle 13"/>
          <p:cNvSpPr/>
          <p:nvPr/>
        </p:nvSpPr>
        <p:spPr>
          <a:xfrm>
            <a:off x="5587340" y="4935361"/>
            <a:ext cx="5062130" cy="784830"/>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输入文本文字内容请输入文本文字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6" name="TextBox 12"/>
          <p:cNvSpPr txBox="1"/>
          <p:nvPr/>
        </p:nvSpPr>
        <p:spPr>
          <a:xfrm>
            <a:off x="9217494" y="3245497"/>
            <a:ext cx="1811714" cy="369332"/>
          </a:xfrm>
          <a:prstGeom prst="rect">
            <a:avLst/>
          </a:prstGeom>
          <a:noFill/>
        </p:spPr>
        <p:txBody>
          <a:bodyPr wrap="none" rtlCol="0">
            <a:spAutoFit/>
          </a:bodyPr>
          <a:lstStyle/>
          <a:p>
            <a:r>
              <a:rPr lang="zh-CN" altLang="en-US" b="1" dirty="0" smtClean="0">
                <a:solidFill>
                  <a:srgbClr val="333F50"/>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333F50"/>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7" name="Rectangle 13"/>
          <p:cNvSpPr/>
          <p:nvPr/>
        </p:nvSpPr>
        <p:spPr>
          <a:xfrm>
            <a:off x="9211783" y="3665826"/>
            <a:ext cx="2555344" cy="784830"/>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48" name="TextBox 12"/>
          <p:cNvSpPr txBox="1"/>
          <p:nvPr/>
        </p:nvSpPr>
        <p:spPr>
          <a:xfrm>
            <a:off x="8195267" y="1459630"/>
            <a:ext cx="1811714" cy="369332"/>
          </a:xfrm>
          <a:prstGeom prst="rect">
            <a:avLst/>
          </a:prstGeom>
          <a:noFill/>
        </p:spPr>
        <p:txBody>
          <a:bodyPr wrap="none" rtlCol="0">
            <a:spAutoFit/>
          </a:bodyPr>
          <a:lstStyle/>
          <a:p>
            <a:r>
              <a:rPr lang="zh-CN" altLang="en-US" b="1" dirty="0" smtClean="0">
                <a:solidFill>
                  <a:srgbClr val="E23761"/>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E2376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49" name="Rectangle 13"/>
          <p:cNvSpPr/>
          <p:nvPr/>
        </p:nvSpPr>
        <p:spPr>
          <a:xfrm>
            <a:off x="8189555" y="1879959"/>
            <a:ext cx="3263535" cy="553998"/>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50" name="TextBox 12"/>
          <p:cNvSpPr txBox="1"/>
          <p:nvPr/>
        </p:nvSpPr>
        <p:spPr>
          <a:xfrm>
            <a:off x="3243452" y="1544718"/>
            <a:ext cx="1811714" cy="369332"/>
          </a:xfrm>
          <a:prstGeom prst="rect">
            <a:avLst/>
          </a:prstGeom>
          <a:noFill/>
        </p:spPr>
        <p:txBody>
          <a:bodyPr wrap="none" rtlCol="0">
            <a:spAutoFit/>
          </a:bodyPr>
          <a:lstStyle/>
          <a:p>
            <a:pPr algn="r"/>
            <a:r>
              <a:rPr lang="zh-CN" altLang="en-US" b="1" dirty="0" smtClean="0">
                <a:solidFill>
                  <a:srgbClr val="82B732"/>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82B732"/>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1" name="Rectangle 13"/>
          <p:cNvSpPr/>
          <p:nvPr/>
        </p:nvSpPr>
        <p:spPr>
          <a:xfrm>
            <a:off x="2499822" y="1965942"/>
            <a:ext cx="2555344" cy="784830"/>
          </a:xfrm>
          <a:prstGeom prst="rect">
            <a:avLst/>
          </a:prstGeom>
        </p:spPr>
        <p:txBody>
          <a:bodyPr wrap="square">
            <a:spAutoFit/>
          </a:bodyPr>
          <a:lstStyle/>
          <a:p>
            <a:pPr algn="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452" name="TextBox 12"/>
          <p:cNvSpPr txBox="1"/>
          <p:nvPr/>
        </p:nvSpPr>
        <p:spPr>
          <a:xfrm>
            <a:off x="513713" y="2638315"/>
            <a:ext cx="1811714" cy="369332"/>
          </a:xfrm>
          <a:prstGeom prst="rect">
            <a:avLst/>
          </a:prstGeom>
          <a:noFill/>
        </p:spPr>
        <p:txBody>
          <a:bodyPr wrap="none" rtlCol="0">
            <a:spAutoFit/>
          </a:bodyPr>
          <a:lstStyle/>
          <a:p>
            <a:r>
              <a:rPr lang="zh-CN" altLang="en-US" b="1" dirty="0" smtClean="0">
                <a:solidFill>
                  <a:srgbClr val="00A39E"/>
                </a:solidFill>
                <a:latin typeface="微软雅黑" panose="020B0503020204020204" pitchFamily="34" charset="-122"/>
                <a:ea typeface="微软雅黑" panose="020B0503020204020204" pitchFamily="34" charset="-122"/>
                <a:cs typeface="Arial" panose="020B0604020202020204" pitchFamily="34" charset="0"/>
              </a:rPr>
              <a:t>请在此输入标题</a:t>
            </a:r>
            <a:endParaRPr lang="en-GB" b="1" dirty="0">
              <a:solidFill>
                <a:srgbClr val="00A39E"/>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453" name="Rectangle 13"/>
          <p:cNvSpPr/>
          <p:nvPr/>
        </p:nvSpPr>
        <p:spPr>
          <a:xfrm>
            <a:off x="508002" y="3058644"/>
            <a:ext cx="2555344" cy="784830"/>
          </a:xfrm>
          <a:prstGeom prst="rect">
            <a:avLst/>
          </a:prstGeom>
        </p:spPr>
        <p:txBody>
          <a:bodyPr wrap="square">
            <a:spAutoFit/>
          </a:bodyPr>
          <a:lstStyle/>
          <a:p>
            <a:pPr>
              <a:lnSpc>
                <a:spcPct val="125000"/>
              </a:lnSpc>
            </a:pP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内容请</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r>
              <a:rPr lang="zh-CN" altLang="en-US" sz="1200" dirty="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请输入文本文字</a:t>
            </a:r>
            <a:r>
              <a:rPr lang="zh-CN" altLang="en-US" sz="1200" dirty="0" smtClean="0">
                <a:solidFill>
                  <a:schemeClr val="tx1">
                    <a:lumMod val="75000"/>
                    <a:lumOff val="25000"/>
                  </a:schemeClr>
                </a:solidFill>
                <a:latin typeface="Arial" panose="020B0604020202020204" pitchFamily="34" charset="0"/>
                <a:ea typeface="微软雅黑" panose="020B0503020204020204" pitchFamily="34" charset="-122"/>
                <a:cs typeface="Arial" panose="020B0604020202020204" pitchFamily="34" charset="0"/>
              </a:rPr>
              <a:t>内容</a:t>
            </a:r>
            <a:endParaRPr lang="en-GB" sz="1200" dirty="0">
              <a:solidFill>
                <a:schemeClr val="tx1">
                  <a:lumMod val="75000"/>
                  <a:lumOff val="2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2754523"/>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236</TotalTime>
  <Words>2379</Words>
  <Application>Microsoft Office PowerPoint</Application>
  <PresentationFormat>自定义</PresentationFormat>
  <Paragraphs>158</Paragraphs>
  <Slides>19</Slides>
  <Notes>0</Notes>
  <HiddenSlides>0</HiddenSlides>
  <MMClips>0</MMClips>
  <ScaleCrop>false</ScaleCrop>
  <HeadingPairs>
    <vt:vector size="4" baseType="variant">
      <vt:variant>
        <vt:lpstr>主题</vt:lpstr>
      </vt:variant>
      <vt:variant>
        <vt:i4>2</vt:i4>
      </vt:variant>
      <vt:variant>
        <vt:lpstr>幻灯片标题</vt:lpstr>
      </vt:variant>
      <vt:variant>
        <vt:i4>19</vt:i4>
      </vt:variant>
    </vt:vector>
  </HeadingPairs>
  <TitlesOfParts>
    <vt:vector size="2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彩色铅笔</dc:title>
  <dc:creator>第一PPT</dc:creator>
  <cp:keywords>www.1ppt.com</cp:keywords>
  <dc:description>www.1ppt.com</dc:description>
  <cp:lastModifiedBy>Windows User</cp:lastModifiedBy>
  <cp:revision>37</cp:revision>
  <dcterms:created xsi:type="dcterms:W3CDTF">2017-02-20T05:28:52Z</dcterms:created>
  <dcterms:modified xsi:type="dcterms:W3CDTF">2018-08-22T09:48:59Z</dcterms:modified>
</cp:coreProperties>
</file>