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07" r:id="rId2"/>
    <p:sldMasterId id="2147483830" r:id="rId3"/>
  </p:sldMasterIdLst>
  <p:notesMasterIdLst>
    <p:notesMasterId r:id="rId12"/>
  </p:notesMasterIdLst>
  <p:sldIdLst>
    <p:sldId id="257" r:id="rId4"/>
    <p:sldId id="258" r:id="rId5"/>
    <p:sldId id="260" r:id="rId6"/>
    <p:sldId id="261" r:id="rId7"/>
    <p:sldId id="262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34"/>
    <a:srgbClr val="FF9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78" y="-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0C7BCCC-FBFF-4C45-8D96-A30807DCD941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sz="1200" smtClean="0"/>
            </a:lvl1pPr>
          </a:lstStyle>
          <a:p>
            <a:pPr>
              <a:defRPr/>
            </a:pPr>
            <a:fld id="{599C5E42-49C0-4054-990F-A38C5850DC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9441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69146-AB46-4C4B-91F8-8D494B557C7E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C4B08A-EDEA-4A78-B7B3-E39879C466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917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13C7B-C45F-4CD2-8B94-A2ACE54265C0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FD92FE-E343-4A6A-9C61-02A6221C885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488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6350B-7B34-4D72-893F-84FBF6FEC03A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1AE1DA-266A-4BF0-9843-1F0141476F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3097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BE8AF-41D6-4D0C-A4EB-804FA7C6A66E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399D3-09B7-40C5-BBED-522CC1A7351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3307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E578A-5082-42A9-B287-9C564DD29303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C3BF6-D587-4054-8B0C-C292EC3CEC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39249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1782D-01D6-4984-A702-99C6FB07F720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08053-5358-4206-B594-01753DF376F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8179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76E55-346C-42A4-BD03-6A324DE0AE6E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D18CA-7277-48B8-8711-2D75105911B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1363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A7723-F856-4CC2-B434-567D624E1355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F5241-95AB-4949-A7D9-0AA7CABC5CE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620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3AFE2-779A-4C4B-8657-6F6FA3BF03A6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83411-C8D1-4486-8B93-7857D408A38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8397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86F41-9777-4EFE-BF86-7946472AF565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E93AC-1B28-4DB4-8097-7F932849B15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06583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6237A-D7C3-4BF3-959E-6C061E151580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9910B-31F7-41D9-BF45-D73D44FDFBA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02301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13F1A-9909-4038-B825-2596D4EA3EAD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33A4CA-6FB5-413E-8A1F-EA5314AD33E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36246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B8C0B-16A2-49A8-BE39-A4C427856B7B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A71EA-86ED-41B2-8AA8-A7A8E0D2720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28814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417A1-B856-4017-A5F2-F999B8706063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F421E-1E28-4275-A532-4E2C5FF91DD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76542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2FB26-8A65-4375-A2F7-9A0B2DC58CFF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DB75F-D89E-4CF5-BC90-5D5DCC6A39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06335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827BF03C-2B18-48B0-9A54-D46C87616DFD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28EF7A8B-94B5-4774-811A-B8A570F6CF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6896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5A800560-1AA6-4348-A2F4-DE6FAD3C1CE2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33B5608E-9588-4F64-9B9A-D31682B339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2973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2392C9E7-5131-4144-98FB-9C6F01DBD058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F618ECB1-EC2F-4865-BA6A-6E0B2E291B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3559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2C8172EB-E7D7-4FB1-9042-012880F42F28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513C6308-1A5C-4101-B6FE-F299382028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3978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64921C1C-874A-4869-879B-0F828C3A3405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05610AA1-190A-4C00-9CFB-573B91B5D2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9031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664C1146-F4B7-455C-849D-32ECD5C60ACC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3D5D966E-DE05-4B8F-BB2A-F078A9CBA9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3918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4BAEBEE7-974C-4D61-96B2-5A9FCE077AE2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7AA9D6C5-72EB-4294-B57A-B5D47354DB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BE359-38CE-4725-8659-90F93D4C546E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F06C9F-B0EA-481E-BC3C-6902EE5E288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81942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7D8D0E04-41A9-4EB6-A284-43FEE48BCB7C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93C2609F-BD09-4E7A-BC32-DD75C9C45D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9006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21F41981-E77A-4910-A1A9-41E2BFD41B1D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5854369B-65C6-41E7-879A-5565F4C911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417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0B106131-BEE5-4BE0-864F-F42A3BA4F2F0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6A3AA028-BB38-4D93-8425-75B45DCCC2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4224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25736120-9F22-49A6-8B6B-005F90CAB142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fld id="{F9C12E8D-C4E2-4558-893B-DF6DD8128A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63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045FF-A761-42DC-ACD5-4E561B49F990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AAAD33E-3FB2-48EB-9642-7380908964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026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926F6-62DB-4725-BCF2-6B01186F75A6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AA64CB-3CDD-4E40-AD6C-E7011478CA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367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BCF32-F7D1-4EB7-829B-7DD672875D60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87E73A-5DC2-4C16-A182-3803686CEB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4953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70CCC-8667-4743-9A3F-8C984F0EEE20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0FFE60-5BFF-47D7-A9AC-AB3EC04142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912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7CD39-5AFB-4460-BA0C-3931215B63FF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ACB75DC-9B24-4670-B50E-4091FD061EE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4992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E030C-29FD-43D1-9EE8-D5331A54A341}" type="datetimeFigureOut">
              <a:rPr lang="en-US"/>
              <a:pPr>
                <a:defRPr/>
              </a:pPr>
              <a:t>8/22/2018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8EE395-CB26-4A20-BEA7-3190428A443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6535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423B439-D7A0-41F7-B7AE-281744478A08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2A7E3D5-35C2-4A5E-92DF-0C4BC86134F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0" y="676275"/>
            <a:ext cx="12192000" cy="85725"/>
          </a:xfrm>
          <a:prstGeom prst="rect">
            <a:avLst/>
          </a:prstGeom>
          <a:solidFill>
            <a:srgbClr val="FF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 userDrawn="1"/>
        </p:nvSpPr>
        <p:spPr bwMode="auto">
          <a:xfrm>
            <a:off x="0" y="0"/>
            <a:ext cx="12192000" cy="676275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 userDrawn="1"/>
        </p:nvSpPr>
        <p:spPr bwMode="auto">
          <a:xfrm>
            <a:off x="0" y="6721475"/>
            <a:ext cx="12192000" cy="136525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pic>
        <p:nvPicPr>
          <p:cNvPr id="1034" name="图片 1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38100"/>
            <a:ext cx="11255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FEAD37D-5CCC-4021-8438-749FC24DD398}" type="datetimeFigureOut">
              <a:rPr lang="zh-CN" altLang="en-US"/>
              <a:pPr>
                <a:defRPr/>
              </a:pPr>
              <a:t>2018/8/22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42DE9D8-4CF8-4601-8EE8-C142403818F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矩形 6"/>
          <p:cNvSpPr>
            <a:spLocks noChangeArrowheads="1"/>
          </p:cNvSpPr>
          <p:nvPr userDrawn="1"/>
        </p:nvSpPr>
        <p:spPr bwMode="auto">
          <a:xfrm>
            <a:off x="0" y="676275"/>
            <a:ext cx="12192000" cy="85725"/>
          </a:xfrm>
          <a:prstGeom prst="rect">
            <a:avLst/>
          </a:prstGeom>
          <a:solidFill>
            <a:srgbClr val="FF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 userDrawn="1"/>
        </p:nvSpPr>
        <p:spPr bwMode="auto">
          <a:xfrm>
            <a:off x="0" y="0"/>
            <a:ext cx="12192000" cy="676275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 userDrawn="1"/>
        </p:nvSpPr>
        <p:spPr bwMode="auto">
          <a:xfrm>
            <a:off x="0" y="6721475"/>
            <a:ext cx="12192000" cy="136525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pic>
        <p:nvPicPr>
          <p:cNvPr id="2058" name="图片 1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38100"/>
            <a:ext cx="8461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5B782137-6A47-4B34-B407-E8906D288326}" type="datetimeFigureOut">
              <a:rPr lang="zh-CN" altLang="en-US"/>
              <a:pPr>
                <a:defRPr/>
              </a:pPr>
              <a:t>2018/8/22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defRPr>
            </a:lvl1pPr>
          </a:lstStyle>
          <a:p>
            <a:pPr>
              <a:defRPr/>
            </a:pPr>
            <a:fld id="{6BBF898A-9C0D-422E-8FDD-DE966346DB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5" y="838200"/>
            <a:ext cx="45148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矩形 2"/>
          <p:cNvSpPr>
            <a:spLocks noChangeArrowheads="1"/>
          </p:cNvSpPr>
          <p:nvPr/>
        </p:nvSpPr>
        <p:spPr bwMode="auto">
          <a:xfrm>
            <a:off x="0" y="4953000"/>
            <a:ext cx="12192000" cy="1900238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6628" name="矩形 3"/>
          <p:cNvSpPr>
            <a:spLocks noChangeArrowheads="1"/>
          </p:cNvSpPr>
          <p:nvPr/>
        </p:nvSpPr>
        <p:spPr bwMode="auto">
          <a:xfrm>
            <a:off x="0" y="4797425"/>
            <a:ext cx="12192000" cy="153988"/>
          </a:xfrm>
          <a:prstGeom prst="rect">
            <a:avLst/>
          </a:prstGeom>
          <a:solidFill>
            <a:srgbClr val="FF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26629" name="Text Box 9"/>
          <p:cNvSpPr txBox="1">
            <a:spLocks noChangeArrowheads="1"/>
          </p:cNvSpPr>
          <p:nvPr/>
        </p:nvSpPr>
        <p:spPr bwMode="auto">
          <a:xfrm>
            <a:off x="1866900" y="5562600"/>
            <a:ext cx="84582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4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"/>
          <p:cNvSpPr>
            <a:spLocks noChangeArrowheads="1"/>
          </p:cNvSpPr>
          <p:nvPr/>
        </p:nvSpPr>
        <p:spPr bwMode="auto">
          <a:xfrm>
            <a:off x="0" y="2055813"/>
            <a:ext cx="12192000" cy="2746375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6019800" y="3124200"/>
            <a:ext cx="26670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buFont typeface="Arial" panose="020B0604020202020204" pitchFamily="34" charset="0"/>
              <a:buNone/>
              <a:defRPr/>
            </a:pPr>
            <a:r>
              <a:rPr lang="en-US" altLang="zh-CN" sz="600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PART </a:t>
            </a:r>
          </a:p>
        </p:txBody>
      </p:sp>
      <p:sp>
        <p:nvSpPr>
          <p:cNvPr id="27652" name="Text Box 7"/>
          <p:cNvSpPr txBox="1">
            <a:spLocks noChangeArrowheads="1"/>
          </p:cNvSpPr>
          <p:nvPr/>
        </p:nvSpPr>
        <p:spPr bwMode="auto">
          <a:xfrm>
            <a:off x="5943600" y="4140200"/>
            <a:ext cx="4038600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点击添加内容标题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653" name="直接连接符 4"/>
          <p:cNvCxnSpPr>
            <a:cxnSpLocks noChangeShapeType="1"/>
          </p:cNvCxnSpPr>
          <p:nvPr/>
        </p:nvCxnSpPr>
        <p:spPr bwMode="auto">
          <a:xfrm>
            <a:off x="6096000" y="4140200"/>
            <a:ext cx="37338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26" name="矩形 10"/>
          <p:cNvSpPr>
            <a:spLocks noChangeArrowheads="1"/>
          </p:cNvSpPr>
          <p:nvPr/>
        </p:nvSpPr>
        <p:spPr bwMode="auto">
          <a:xfrm>
            <a:off x="8759825" y="1570038"/>
            <a:ext cx="1603375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19900" b="1" smtClean="0">
                <a:solidFill>
                  <a:srgbClr val="FF9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7"/>
          <p:cNvGrpSpPr>
            <a:grpSpLocks noChangeAspect="1"/>
          </p:cNvGrpSpPr>
          <p:nvPr/>
        </p:nvGrpSpPr>
        <p:grpSpPr bwMode="auto">
          <a:xfrm>
            <a:off x="10990263" y="-150813"/>
            <a:ext cx="793750" cy="1676401"/>
            <a:chOff x="0" y="0"/>
            <a:chExt cx="793087" cy="1677988"/>
          </a:xfrm>
        </p:grpSpPr>
        <p:pic>
          <p:nvPicPr>
            <p:cNvPr id="28686" name="图片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3087" cy="167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87" name="图片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38993"/>
              <a:ext cx="793087" cy="838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9417050" y="850900"/>
            <a:ext cx="1871663" cy="400050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8676" name="矩形 25"/>
          <p:cNvSpPr>
            <a:spLocks noChangeArrowheads="1"/>
          </p:cNvSpPr>
          <p:nvPr/>
        </p:nvSpPr>
        <p:spPr bwMode="auto">
          <a:xfrm>
            <a:off x="10074275" y="241300"/>
            <a:ext cx="800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第一篇</a:t>
            </a:r>
          </a:p>
        </p:txBody>
      </p:sp>
      <p:sp>
        <p:nvSpPr>
          <p:cNvPr id="6151" name="菱形 10"/>
          <p:cNvSpPr>
            <a:spLocks noChangeArrowheads="1"/>
          </p:cNvSpPr>
          <p:nvPr/>
        </p:nvSpPr>
        <p:spPr bwMode="auto">
          <a:xfrm>
            <a:off x="4284663" y="1773238"/>
            <a:ext cx="3678237" cy="3678237"/>
          </a:xfrm>
          <a:prstGeom prst="diamond">
            <a:avLst/>
          </a:prstGeom>
          <a:solidFill>
            <a:schemeClr val="tx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/>
          </a:p>
        </p:txBody>
      </p:sp>
      <p:sp>
        <p:nvSpPr>
          <p:cNvPr id="6152" name="任意多边形 11"/>
          <p:cNvSpPr>
            <a:spLocks noChangeArrowheads="1"/>
          </p:cNvSpPr>
          <p:nvPr/>
        </p:nvSpPr>
        <p:spPr bwMode="auto">
          <a:xfrm>
            <a:off x="4506913" y="2138363"/>
            <a:ext cx="1435100" cy="1435100"/>
          </a:xfrm>
          <a:custGeom>
            <a:avLst/>
            <a:gdLst>
              <a:gd name="T0" fmla="*/ 0 w 1584960"/>
              <a:gd name="T1" fmla="*/ 177554 h 1584960"/>
              <a:gd name="T2" fmla="*/ 177554 w 1584960"/>
              <a:gd name="T3" fmla="*/ 0 h 1584960"/>
              <a:gd name="T4" fmla="*/ 887750 w 1584960"/>
              <a:gd name="T5" fmla="*/ 0 h 1584960"/>
              <a:gd name="T6" fmla="*/ 1065304 w 1584960"/>
              <a:gd name="T7" fmla="*/ 177554 h 1584960"/>
              <a:gd name="T8" fmla="*/ 1065304 w 1584960"/>
              <a:gd name="T9" fmla="*/ 887750 h 1584960"/>
              <a:gd name="T10" fmla="*/ 887750 w 1584960"/>
              <a:gd name="T11" fmla="*/ 1065304 h 1584960"/>
              <a:gd name="T12" fmla="*/ 177554 w 1584960"/>
              <a:gd name="T13" fmla="*/ 1065304 h 1584960"/>
              <a:gd name="T14" fmla="*/ 0 w 1584960"/>
              <a:gd name="T15" fmla="*/ 887750 h 1584960"/>
              <a:gd name="T16" fmla="*/ 0 w 1584960"/>
              <a:gd name="T17" fmla="*/ 177554 h 15849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84960"/>
              <a:gd name="T28" fmla="*/ 0 h 1584960"/>
              <a:gd name="T29" fmla="*/ 1584960 w 1584960"/>
              <a:gd name="T30" fmla="*/ 1584960 h 15849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6153" name="任意多边形 12"/>
          <p:cNvSpPr>
            <a:spLocks noChangeArrowheads="1"/>
          </p:cNvSpPr>
          <p:nvPr/>
        </p:nvSpPr>
        <p:spPr bwMode="auto">
          <a:xfrm>
            <a:off x="6213475" y="2138363"/>
            <a:ext cx="1435100" cy="1435100"/>
          </a:xfrm>
          <a:custGeom>
            <a:avLst/>
            <a:gdLst>
              <a:gd name="T0" fmla="*/ 0 w 1584960"/>
              <a:gd name="T1" fmla="*/ 177554 h 1584960"/>
              <a:gd name="T2" fmla="*/ 177554 w 1584960"/>
              <a:gd name="T3" fmla="*/ 0 h 1584960"/>
              <a:gd name="T4" fmla="*/ 887750 w 1584960"/>
              <a:gd name="T5" fmla="*/ 0 h 1584960"/>
              <a:gd name="T6" fmla="*/ 1065304 w 1584960"/>
              <a:gd name="T7" fmla="*/ 177554 h 1584960"/>
              <a:gd name="T8" fmla="*/ 1065304 w 1584960"/>
              <a:gd name="T9" fmla="*/ 887750 h 1584960"/>
              <a:gd name="T10" fmla="*/ 887750 w 1584960"/>
              <a:gd name="T11" fmla="*/ 1065304 h 1584960"/>
              <a:gd name="T12" fmla="*/ 177554 w 1584960"/>
              <a:gd name="T13" fmla="*/ 1065304 h 1584960"/>
              <a:gd name="T14" fmla="*/ 0 w 1584960"/>
              <a:gd name="T15" fmla="*/ 887750 h 1584960"/>
              <a:gd name="T16" fmla="*/ 0 w 1584960"/>
              <a:gd name="T17" fmla="*/ 177554 h 15849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84960"/>
              <a:gd name="T28" fmla="*/ 0 h 1584960"/>
              <a:gd name="T29" fmla="*/ 1584960 w 1584960"/>
              <a:gd name="T30" fmla="*/ 1584960 h 15849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6154" name="任意多边形 13"/>
          <p:cNvSpPr>
            <a:spLocks noChangeArrowheads="1"/>
          </p:cNvSpPr>
          <p:nvPr/>
        </p:nvSpPr>
        <p:spPr bwMode="auto">
          <a:xfrm>
            <a:off x="4506913" y="3844925"/>
            <a:ext cx="1435100" cy="1435100"/>
          </a:xfrm>
          <a:custGeom>
            <a:avLst/>
            <a:gdLst>
              <a:gd name="T0" fmla="*/ 0 w 1584960"/>
              <a:gd name="T1" fmla="*/ 177554 h 1584960"/>
              <a:gd name="T2" fmla="*/ 177554 w 1584960"/>
              <a:gd name="T3" fmla="*/ 0 h 1584960"/>
              <a:gd name="T4" fmla="*/ 887750 w 1584960"/>
              <a:gd name="T5" fmla="*/ 0 h 1584960"/>
              <a:gd name="T6" fmla="*/ 1065304 w 1584960"/>
              <a:gd name="T7" fmla="*/ 177554 h 1584960"/>
              <a:gd name="T8" fmla="*/ 1065304 w 1584960"/>
              <a:gd name="T9" fmla="*/ 887750 h 1584960"/>
              <a:gd name="T10" fmla="*/ 887750 w 1584960"/>
              <a:gd name="T11" fmla="*/ 1065304 h 1584960"/>
              <a:gd name="T12" fmla="*/ 177554 w 1584960"/>
              <a:gd name="T13" fmla="*/ 1065304 h 1584960"/>
              <a:gd name="T14" fmla="*/ 0 w 1584960"/>
              <a:gd name="T15" fmla="*/ 887750 h 1584960"/>
              <a:gd name="T16" fmla="*/ 0 w 1584960"/>
              <a:gd name="T17" fmla="*/ 177554 h 15849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84960"/>
              <a:gd name="T28" fmla="*/ 0 h 1584960"/>
              <a:gd name="T29" fmla="*/ 1584960 w 1584960"/>
              <a:gd name="T30" fmla="*/ 1584960 h 15849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6155" name="任意多边形 14"/>
          <p:cNvSpPr>
            <a:spLocks noChangeArrowheads="1"/>
          </p:cNvSpPr>
          <p:nvPr/>
        </p:nvSpPr>
        <p:spPr bwMode="auto">
          <a:xfrm>
            <a:off x="6213475" y="3844925"/>
            <a:ext cx="1435100" cy="1435100"/>
          </a:xfrm>
          <a:custGeom>
            <a:avLst/>
            <a:gdLst>
              <a:gd name="T0" fmla="*/ 0 w 1584960"/>
              <a:gd name="T1" fmla="*/ 177554 h 1584960"/>
              <a:gd name="T2" fmla="*/ 177554 w 1584960"/>
              <a:gd name="T3" fmla="*/ 0 h 1584960"/>
              <a:gd name="T4" fmla="*/ 887750 w 1584960"/>
              <a:gd name="T5" fmla="*/ 0 h 1584960"/>
              <a:gd name="T6" fmla="*/ 1065304 w 1584960"/>
              <a:gd name="T7" fmla="*/ 177554 h 1584960"/>
              <a:gd name="T8" fmla="*/ 1065304 w 1584960"/>
              <a:gd name="T9" fmla="*/ 887750 h 1584960"/>
              <a:gd name="T10" fmla="*/ 887750 w 1584960"/>
              <a:gd name="T11" fmla="*/ 1065304 h 1584960"/>
              <a:gd name="T12" fmla="*/ 177554 w 1584960"/>
              <a:gd name="T13" fmla="*/ 1065304 h 1584960"/>
              <a:gd name="T14" fmla="*/ 0 w 1584960"/>
              <a:gd name="T15" fmla="*/ 887750 h 1584960"/>
              <a:gd name="T16" fmla="*/ 0 w 1584960"/>
              <a:gd name="T17" fmla="*/ 177554 h 158496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84960"/>
              <a:gd name="T28" fmla="*/ 0 h 1584960"/>
              <a:gd name="T29" fmla="*/ 1584960 w 1584960"/>
              <a:gd name="T30" fmla="*/ 1584960 h 158496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84960" h="1584960">
                <a:moveTo>
                  <a:pt x="0" y="264165"/>
                </a:moveTo>
                <a:cubicBezTo>
                  <a:pt x="0" y="118271"/>
                  <a:pt x="118271" y="0"/>
                  <a:pt x="264165" y="0"/>
                </a:cubicBezTo>
                <a:lnTo>
                  <a:pt x="1320795" y="0"/>
                </a:lnTo>
                <a:cubicBezTo>
                  <a:pt x="1466689" y="0"/>
                  <a:pt x="1584960" y="118271"/>
                  <a:pt x="1584960" y="264165"/>
                </a:cubicBezTo>
                <a:lnTo>
                  <a:pt x="1584960" y="1320795"/>
                </a:lnTo>
                <a:cubicBezTo>
                  <a:pt x="1584960" y="1466689"/>
                  <a:pt x="1466689" y="1584960"/>
                  <a:pt x="1320795" y="1584960"/>
                </a:cubicBezTo>
                <a:lnTo>
                  <a:pt x="264165" y="1584960"/>
                </a:lnTo>
                <a:cubicBezTo>
                  <a:pt x="118271" y="1584960"/>
                  <a:pt x="0" y="1466689"/>
                  <a:pt x="0" y="1320795"/>
                </a:cubicBezTo>
                <a:lnTo>
                  <a:pt x="0" y="264165"/>
                </a:lnTo>
                <a:close/>
              </a:path>
            </a:pathLst>
          </a:cu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6156" name="矩形 15"/>
          <p:cNvSpPr>
            <a:spLocks noChangeArrowheads="1"/>
          </p:cNvSpPr>
          <p:nvPr/>
        </p:nvSpPr>
        <p:spPr bwMode="auto">
          <a:xfrm>
            <a:off x="2814638" y="2233613"/>
            <a:ext cx="1416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6157" name="矩形 16"/>
          <p:cNvSpPr>
            <a:spLocks noChangeArrowheads="1"/>
          </p:cNvSpPr>
          <p:nvPr/>
        </p:nvSpPr>
        <p:spPr bwMode="auto">
          <a:xfrm>
            <a:off x="7904163" y="2233613"/>
            <a:ext cx="14144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6158" name="矩形 17"/>
          <p:cNvSpPr>
            <a:spLocks noChangeArrowheads="1"/>
          </p:cNvSpPr>
          <p:nvPr/>
        </p:nvSpPr>
        <p:spPr bwMode="auto">
          <a:xfrm>
            <a:off x="2814638" y="3962400"/>
            <a:ext cx="1416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</p:txBody>
      </p:sp>
      <p:sp>
        <p:nvSpPr>
          <p:cNvPr id="6159" name="矩形 18"/>
          <p:cNvSpPr>
            <a:spLocks noChangeArrowheads="1"/>
          </p:cNvSpPr>
          <p:nvPr/>
        </p:nvSpPr>
        <p:spPr bwMode="auto">
          <a:xfrm>
            <a:off x="7904163" y="3962400"/>
            <a:ext cx="14144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点击添加说明文本</a:t>
            </a:r>
            <a:endParaRPr lang="zh-CN" alt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nimBg="1"/>
      <p:bldP spid="6152" grpId="0" animBg="1" autoUpdateAnimBg="0"/>
      <p:bldP spid="6153" grpId="0" animBg="1" autoUpdateAnimBg="0"/>
      <p:bldP spid="6154" grpId="0" animBg="1" autoUpdateAnimBg="0"/>
      <p:bldP spid="6155" grpId="0" animBg="1" autoUpdateAnimBg="0"/>
      <p:bldP spid="6156" grpId="0" autoUpdateAnimBg="0"/>
      <p:bldP spid="6157" grpId="0" autoUpdateAnimBg="0"/>
      <p:bldP spid="6158" grpId="0" autoUpdateAnimBg="0"/>
      <p:bldP spid="615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流程图: 可选过程 1"/>
          <p:cNvSpPr>
            <a:spLocks noChangeArrowheads="1"/>
          </p:cNvSpPr>
          <p:nvPr/>
        </p:nvSpPr>
        <p:spPr bwMode="auto">
          <a:xfrm>
            <a:off x="4619625" y="2490788"/>
            <a:ext cx="5256213" cy="287337"/>
          </a:xfrm>
          <a:prstGeom prst="flowChartAlternateProcess">
            <a:avLst/>
          </a:prstGeom>
          <a:solidFill>
            <a:schemeClr val="tx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1" name="流程图: 可选过程 2"/>
          <p:cNvSpPr>
            <a:spLocks noChangeArrowheads="1"/>
          </p:cNvSpPr>
          <p:nvPr/>
        </p:nvSpPr>
        <p:spPr bwMode="auto">
          <a:xfrm>
            <a:off x="4619625" y="2508250"/>
            <a:ext cx="3667125" cy="252413"/>
          </a:xfrm>
          <a:prstGeom prst="flowChartAlternateProcess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2" name="圆角矩形标注 3"/>
          <p:cNvSpPr>
            <a:spLocks noChangeArrowheads="1"/>
          </p:cNvSpPr>
          <p:nvPr/>
        </p:nvSpPr>
        <p:spPr bwMode="auto">
          <a:xfrm>
            <a:off x="7104063" y="2959100"/>
            <a:ext cx="504825" cy="250825"/>
          </a:xfrm>
          <a:prstGeom prst="wedgeRoundRectCallout">
            <a:avLst>
              <a:gd name="adj1" fmla="val -24569"/>
              <a:gd name="adj2" fmla="val 69972"/>
              <a:gd name="adj3" fmla="val 16667"/>
            </a:avLst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</a:rPr>
              <a:t>50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7173" name="流程图: 可选过程 4"/>
          <p:cNvSpPr>
            <a:spLocks noChangeArrowheads="1"/>
          </p:cNvSpPr>
          <p:nvPr/>
        </p:nvSpPr>
        <p:spPr bwMode="auto">
          <a:xfrm>
            <a:off x="4619625" y="3282950"/>
            <a:ext cx="5256213" cy="287338"/>
          </a:xfrm>
          <a:prstGeom prst="flowChartAlternateProcess">
            <a:avLst/>
          </a:prstGeom>
          <a:solidFill>
            <a:schemeClr val="tx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4" name="流程图: 可选过程 5"/>
          <p:cNvSpPr>
            <a:spLocks noChangeArrowheads="1"/>
          </p:cNvSpPr>
          <p:nvPr/>
        </p:nvSpPr>
        <p:spPr bwMode="auto">
          <a:xfrm>
            <a:off x="4619625" y="3300413"/>
            <a:ext cx="2628900" cy="252412"/>
          </a:xfrm>
          <a:prstGeom prst="flowChartAlternateProcess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5" name="流程图: 可选过程 6"/>
          <p:cNvSpPr>
            <a:spLocks noChangeArrowheads="1"/>
          </p:cNvSpPr>
          <p:nvPr/>
        </p:nvSpPr>
        <p:spPr bwMode="auto">
          <a:xfrm>
            <a:off x="4656138" y="4002088"/>
            <a:ext cx="5256212" cy="288925"/>
          </a:xfrm>
          <a:prstGeom prst="flowChartAlternateProcess">
            <a:avLst/>
          </a:prstGeom>
          <a:solidFill>
            <a:schemeClr val="tx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6" name="流程图: 可选过程 7"/>
          <p:cNvSpPr>
            <a:spLocks noChangeArrowheads="1"/>
          </p:cNvSpPr>
          <p:nvPr/>
        </p:nvSpPr>
        <p:spPr bwMode="auto">
          <a:xfrm>
            <a:off x="4656138" y="4021138"/>
            <a:ext cx="1797050" cy="250825"/>
          </a:xfrm>
          <a:prstGeom prst="flowChartAlternateProcess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7" name="流程图: 可选过程 8"/>
          <p:cNvSpPr>
            <a:spLocks noChangeArrowheads="1"/>
          </p:cNvSpPr>
          <p:nvPr/>
        </p:nvSpPr>
        <p:spPr bwMode="auto">
          <a:xfrm>
            <a:off x="4656138" y="4794250"/>
            <a:ext cx="5256212" cy="288925"/>
          </a:xfrm>
          <a:prstGeom prst="flowChartAlternateProcess">
            <a:avLst/>
          </a:prstGeom>
          <a:solidFill>
            <a:schemeClr val="tx1">
              <a:alpha val="1490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7178" name="流程图: 可选过程 9"/>
          <p:cNvSpPr>
            <a:spLocks noChangeArrowheads="1"/>
          </p:cNvSpPr>
          <p:nvPr/>
        </p:nvSpPr>
        <p:spPr bwMode="auto">
          <a:xfrm>
            <a:off x="4656138" y="4813300"/>
            <a:ext cx="4464050" cy="250825"/>
          </a:xfrm>
          <a:prstGeom prst="flowChartAlternateProcess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20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9" name="圆角矩形标注 10"/>
          <p:cNvSpPr>
            <a:spLocks noChangeArrowheads="1"/>
          </p:cNvSpPr>
          <p:nvPr/>
        </p:nvSpPr>
        <p:spPr bwMode="auto">
          <a:xfrm>
            <a:off x="6311900" y="3678238"/>
            <a:ext cx="504825" cy="252412"/>
          </a:xfrm>
          <a:prstGeom prst="wedgeRoundRectCallout">
            <a:avLst>
              <a:gd name="adj1" fmla="val -24569"/>
              <a:gd name="adj2" fmla="val 69972"/>
              <a:gd name="adj3" fmla="val 16667"/>
            </a:avLst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</a:rPr>
              <a:t>30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7180" name="圆角矩形标注 11"/>
          <p:cNvSpPr>
            <a:spLocks noChangeArrowheads="1"/>
          </p:cNvSpPr>
          <p:nvPr/>
        </p:nvSpPr>
        <p:spPr bwMode="auto">
          <a:xfrm>
            <a:off x="8112125" y="2166938"/>
            <a:ext cx="504825" cy="250825"/>
          </a:xfrm>
          <a:prstGeom prst="wedgeRoundRectCallout">
            <a:avLst>
              <a:gd name="adj1" fmla="val -24569"/>
              <a:gd name="adj2" fmla="val 69972"/>
              <a:gd name="adj3" fmla="val 16667"/>
            </a:avLst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</a:rPr>
              <a:t>65</a:t>
            </a:r>
            <a:endParaRPr lang="zh-CN" altLang="en-US" sz="1800">
              <a:solidFill>
                <a:schemeClr val="bg1"/>
              </a:solidFill>
            </a:endParaRPr>
          </a:p>
        </p:txBody>
      </p:sp>
      <p:sp>
        <p:nvSpPr>
          <p:cNvPr id="7181" name="圆角矩形标注 12"/>
          <p:cNvSpPr>
            <a:spLocks noChangeArrowheads="1"/>
          </p:cNvSpPr>
          <p:nvPr/>
        </p:nvSpPr>
        <p:spPr bwMode="auto">
          <a:xfrm>
            <a:off x="8975725" y="4433888"/>
            <a:ext cx="504825" cy="252412"/>
          </a:xfrm>
          <a:prstGeom prst="wedgeRoundRectCallout">
            <a:avLst>
              <a:gd name="adj1" fmla="val -24569"/>
              <a:gd name="adj2" fmla="val 69972"/>
              <a:gd name="adj3" fmla="val 16667"/>
            </a:avLst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1800">
                <a:solidFill>
                  <a:schemeClr val="bg1"/>
                </a:solidFill>
              </a:rPr>
              <a:t>80</a:t>
            </a:r>
            <a:endParaRPr lang="zh-CN" altLang="en-US" sz="1800">
              <a:solidFill>
                <a:schemeClr val="bg1"/>
              </a:solidFill>
            </a:endParaRPr>
          </a:p>
        </p:txBody>
      </p:sp>
      <p:cxnSp>
        <p:nvCxnSpPr>
          <p:cNvPr id="7182" name="直接连接符 13"/>
          <p:cNvCxnSpPr>
            <a:cxnSpLocks noChangeShapeType="1"/>
          </p:cNvCxnSpPr>
          <p:nvPr/>
        </p:nvCxnSpPr>
        <p:spPr bwMode="auto">
          <a:xfrm>
            <a:off x="4440238" y="2382838"/>
            <a:ext cx="0" cy="2774950"/>
          </a:xfrm>
          <a:prstGeom prst="line">
            <a:avLst/>
          </a:prstGeom>
          <a:noFill/>
          <a:ln w="28575">
            <a:solidFill>
              <a:srgbClr val="62534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183" name="组合 14"/>
          <p:cNvGrpSpPr>
            <a:grpSpLocks/>
          </p:cNvGrpSpPr>
          <p:nvPr/>
        </p:nvGrpSpPr>
        <p:grpSpPr bwMode="auto">
          <a:xfrm>
            <a:off x="1992313" y="2636838"/>
            <a:ext cx="2232025" cy="2270125"/>
            <a:chOff x="0" y="0"/>
            <a:chExt cx="2232248" cy="2269948"/>
          </a:xfrm>
        </p:grpSpPr>
        <p:sp>
          <p:nvSpPr>
            <p:cNvPr id="29717" name="TextBox 16"/>
            <p:cNvSpPr txBox="1">
              <a:spLocks noChangeArrowheads="1"/>
            </p:cNvSpPr>
            <p:nvPr/>
          </p:nvSpPr>
          <p:spPr bwMode="auto">
            <a:xfrm>
              <a:off x="0" y="0"/>
              <a:ext cx="2232248" cy="1061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  <a:endParaRPr lang="en-US" altLang="zh-CN" sz="1400"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</a:p>
          </p:txBody>
        </p:sp>
        <p:sp>
          <p:nvSpPr>
            <p:cNvPr id="29718" name="TextBox 17"/>
            <p:cNvSpPr txBox="1">
              <a:spLocks noChangeArrowheads="1"/>
            </p:cNvSpPr>
            <p:nvPr/>
          </p:nvSpPr>
          <p:spPr bwMode="auto">
            <a:xfrm>
              <a:off x="0" y="1208172"/>
              <a:ext cx="2232248" cy="1061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  <a:endParaRPr lang="en-US" altLang="zh-CN" sz="1400">
                <a:latin typeface="微软雅黑" pitchFamily="34" charset="-122"/>
                <a:ea typeface="微软雅黑" pitchFamily="34" charset="-122"/>
              </a:endParaRP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charset="0"/>
                <a:buNone/>
              </a:pPr>
              <a:r>
                <a:rPr lang="zh-CN" altLang="en-US" sz="1400">
                  <a:latin typeface="微软雅黑" pitchFamily="34" charset="-122"/>
                  <a:ea typeface="微软雅黑" pitchFamily="34" charset="-122"/>
                </a:rPr>
                <a:t>点击添加图表说明</a:t>
              </a:r>
            </a:p>
          </p:txBody>
        </p:sp>
      </p:grpSp>
      <p:grpSp>
        <p:nvGrpSpPr>
          <p:cNvPr id="29712" name="组合 7"/>
          <p:cNvGrpSpPr>
            <a:grpSpLocks noChangeAspect="1"/>
          </p:cNvGrpSpPr>
          <p:nvPr/>
        </p:nvGrpSpPr>
        <p:grpSpPr bwMode="auto">
          <a:xfrm>
            <a:off x="10990263" y="-150813"/>
            <a:ext cx="793750" cy="1676401"/>
            <a:chOff x="0" y="0"/>
            <a:chExt cx="793087" cy="1677988"/>
          </a:xfrm>
        </p:grpSpPr>
        <p:pic>
          <p:nvPicPr>
            <p:cNvPr id="29715" name="图片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3087" cy="167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6" name="图片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38993"/>
              <a:ext cx="793087" cy="838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13" name="Text Box 6"/>
          <p:cNvSpPr txBox="1">
            <a:spLocks noChangeArrowheads="1"/>
          </p:cNvSpPr>
          <p:nvPr/>
        </p:nvSpPr>
        <p:spPr bwMode="auto">
          <a:xfrm>
            <a:off x="9417050" y="850900"/>
            <a:ext cx="1871663" cy="400050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9714" name="矩形 25"/>
          <p:cNvSpPr>
            <a:spLocks noChangeArrowheads="1"/>
          </p:cNvSpPr>
          <p:nvPr/>
        </p:nvSpPr>
        <p:spPr bwMode="auto">
          <a:xfrm>
            <a:off x="10074275" y="241300"/>
            <a:ext cx="800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 autoUpdateAnimBg="0"/>
      <p:bldP spid="7171" grpId="0" animBg="1" autoUpdateAnimBg="0"/>
      <p:bldP spid="7172" grpId="0" animBg="1" autoUpdateAnimBg="0"/>
      <p:bldP spid="7173" grpId="0" animBg="1" autoUpdateAnimBg="0"/>
      <p:bldP spid="7174" grpId="0" animBg="1" autoUpdateAnimBg="0"/>
      <p:bldP spid="7175" grpId="0" animBg="1" autoUpdateAnimBg="0"/>
      <p:bldP spid="7176" grpId="0" animBg="1" autoUpdateAnimBg="0"/>
      <p:bldP spid="7177" grpId="0" animBg="1" autoUpdateAnimBg="0"/>
      <p:bldP spid="7178" grpId="0" animBg="1" autoUpdateAnimBg="0"/>
      <p:bldP spid="7179" grpId="0" animBg="1" autoUpdateAnimBg="0"/>
      <p:bldP spid="7180" grpId="0" animBg="1" autoUpdateAnimBg="0"/>
      <p:bldP spid="7181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圆角矩形 1"/>
          <p:cNvSpPr>
            <a:spLocks noChangeArrowheads="1"/>
          </p:cNvSpPr>
          <p:nvPr/>
        </p:nvSpPr>
        <p:spPr bwMode="auto">
          <a:xfrm>
            <a:off x="2819400" y="3468688"/>
            <a:ext cx="6553200" cy="280987"/>
          </a:xfrm>
          <a:prstGeom prst="roundRect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pic>
        <p:nvPicPr>
          <p:cNvPr id="8195" name="组合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3213100"/>
            <a:ext cx="792162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组合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613" y="3213100"/>
            <a:ext cx="79375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组合 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3213100"/>
            <a:ext cx="792162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组合 1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3213100"/>
            <a:ext cx="792163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组合 1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3775" y="3213100"/>
            <a:ext cx="792163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右箭头 17"/>
          <p:cNvSpPr>
            <a:spLocks noChangeArrowheads="1"/>
          </p:cNvSpPr>
          <p:nvPr/>
        </p:nvSpPr>
        <p:spPr bwMode="auto">
          <a:xfrm>
            <a:off x="3792538" y="3516313"/>
            <a:ext cx="287337" cy="200025"/>
          </a:xfrm>
          <a:prstGeom prst="rightArrow">
            <a:avLst>
              <a:gd name="adj1" fmla="val 50000"/>
              <a:gd name="adj2" fmla="val 49998"/>
            </a:avLst>
          </a:prstGeom>
          <a:solidFill>
            <a:srgbClr val="FF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/>
          </a:p>
        </p:txBody>
      </p:sp>
      <p:sp>
        <p:nvSpPr>
          <p:cNvPr id="8201" name="右箭头 18"/>
          <p:cNvSpPr>
            <a:spLocks noChangeArrowheads="1"/>
          </p:cNvSpPr>
          <p:nvPr/>
        </p:nvSpPr>
        <p:spPr bwMode="auto">
          <a:xfrm>
            <a:off x="5159375" y="3516313"/>
            <a:ext cx="288925" cy="200025"/>
          </a:xfrm>
          <a:prstGeom prst="rightArrow">
            <a:avLst>
              <a:gd name="adj1" fmla="val 50000"/>
              <a:gd name="adj2" fmla="val 50001"/>
            </a:avLst>
          </a:prstGeom>
          <a:solidFill>
            <a:srgbClr val="FF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/>
          </a:p>
        </p:txBody>
      </p:sp>
      <p:sp>
        <p:nvSpPr>
          <p:cNvPr id="8202" name="右箭头 19"/>
          <p:cNvSpPr>
            <a:spLocks noChangeArrowheads="1"/>
          </p:cNvSpPr>
          <p:nvPr/>
        </p:nvSpPr>
        <p:spPr bwMode="auto">
          <a:xfrm>
            <a:off x="6672263" y="3516313"/>
            <a:ext cx="287337" cy="200025"/>
          </a:xfrm>
          <a:prstGeom prst="rightArrow">
            <a:avLst>
              <a:gd name="adj1" fmla="val 50000"/>
              <a:gd name="adj2" fmla="val 49998"/>
            </a:avLst>
          </a:prstGeom>
          <a:solidFill>
            <a:srgbClr val="FF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/>
          </a:p>
        </p:txBody>
      </p:sp>
      <p:sp>
        <p:nvSpPr>
          <p:cNvPr id="8203" name="右箭头 20"/>
          <p:cNvSpPr>
            <a:spLocks noChangeArrowheads="1"/>
          </p:cNvSpPr>
          <p:nvPr/>
        </p:nvSpPr>
        <p:spPr bwMode="auto">
          <a:xfrm>
            <a:off x="8183563" y="3516313"/>
            <a:ext cx="288925" cy="200025"/>
          </a:xfrm>
          <a:prstGeom prst="rightArrow">
            <a:avLst>
              <a:gd name="adj1" fmla="val 50000"/>
              <a:gd name="adj2" fmla="val 50001"/>
            </a:avLst>
          </a:prstGeom>
          <a:solidFill>
            <a:srgbClr val="FF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/>
          </a:p>
        </p:txBody>
      </p:sp>
      <p:sp>
        <p:nvSpPr>
          <p:cNvPr id="8204" name="TextBox 22"/>
          <p:cNvSpPr txBox="1">
            <a:spLocks noChangeArrowheads="1"/>
          </p:cNvSpPr>
          <p:nvPr/>
        </p:nvSpPr>
        <p:spPr bwMode="auto">
          <a:xfrm>
            <a:off x="2287588" y="4032250"/>
            <a:ext cx="1711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8205" name="TextBox 23"/>
          <p:cNvSpPr txBox="1">
            <a:spLocks noChangeArrowheads="1"/>
          </p:cNvSpPr>
          <p:nvPr/>
        </p:nvSpPr>
        <p:spPr bwMode="auto">
          <a:xfrm>
            <a:off x="2287588" y="4305300"/>
            <a:ext cx="1711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</p:txBody>
      </p:sp>
      <p:sp>
        <p:nvSpPr>
          <p:cNvPr id="8206" name="TextBox 24"/>
          <p:cNvSpPr txBox="1">
            <a:spLocks noChangeArrowheads="1"/>
          </p:cNvSpPr>
          <p:nvPr/>
        </p:nvSpPr>
        <p:spPr bwMode="auto">
          <a:xfrm>
            <a:off x="5232400" y="4032250"/>
            <a:ext cx="1711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 b="1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8207" name="TextBox 25"/>
          <p:cNvSpPr txBox="1">
            <a:spLocks noChangeArrowheads="1"/>
          </p:cNvSpPr>
          <p:nvPr/>
        </p:nvSpPr>
        <p:spPr bwMode="auto">
          <a:xfrm>
            <a:off x="5232400" y="4305300"/>
            <a:ext cx="1711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点击添加具体说明</a:t>
            </a:r>
            <a:endParaRPr lang="en-US" altLang="zh-CN" sz="120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</p:txBody>
      </p:sp>
      <p:sp>
        <p:nvSpPr>
          <p:cNvPr id="8208" name="TextBox 26"/>
          <p:cNvSpPr txBox="1">
            <a:spLocks noChangeArrowheads="1"/>
          </p:cNvSpPr>
          <p:nvPr/>
        </p:nvSpPr>
        <p:spPr bwMode="auto">
          <a:xfrm>
            <a:off x="8201025" y="4032250"/>
            <a:ext cx="1711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8209" name="TextBox 27"/>
          <p:cNvSpPr txBox="1">
            <a:spLocks noChangeArrowheads="1"/>
          </p:cNvSpPr>
          <p:nvPr/>
        </p:nvSpPr>
        <p:spPr bwMode="auto">
          <a:xfrm>
            <a:off x="8201025" y="4305300"/>
            <a:ext cx="1711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</p:txBody>
      </p:sp>
      <p:sp>
        <p:nvSpPr>
          <p:cNvPr id="8210" name="TextBox 28"/>
          <p:cNvSpPr txBox="1">
            <a:spLocks noChangeArrowheads="1"/>
          </p:cNvSpPr>
          <p:nvPr/>
        </p:nvSpPr>
        <p:spPr bwMode="auto">
          <a:xfrm>
            <a:off x="3719513" y="2874963"/>
            <a:ext cx="1711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8211" name="TextBox 29"/>
          <p:cNvSpPr txBox="1">
            <a:spLocks noChangeArrowheads="1"/>
          </p:cNvSpPr>
          <p:nvPr/>
        </p:nvSpPr>
        <p:spPr bwMode="auto">
          <a:xfrm>
            <a:off x="3719513" y="1938338"/>
            <a:ext cx="1711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</p:txBody>
      </p:sp>
      <p:sp>
        <p:nvSpPr>
          <p:cNvPr id="8212" name="TextBox 30"/>
          <p:cNvSpPr txBox="1">
            <a:spLocks noChangeArrowheads="1"/>
          </p:cNvSpPr>
          <p:nvPr/>
        </p:nvSpPr>
        <p:spPr bwMode="auto">
          <a:xfrm>
            <a:off x="6672263" y="2874963"/>
            <a:ext cx="1711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8213" name="TextBox 31"/>
          <p:cNvSpPr txBox="1">
            <a:spLocks noChangeArrowheads="1"/>
          </p:cNvSpPr>
          <p:nvPr/>
        </p:nvSpPr>
        <p:spPr bwMode="auto">
          <a:xfrm>
            <a:off x="6672263" y="1938338"/>
            <a:ext cx="1711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</p:txBody>
      </p:sp>
      <p:grpSp>
        <p:nvGrpSpPr>
          <p:cNvPr id="30742" name="组合 7"/>
          <p:cNvGrpSpPr>
            <a:grpSpLocks noChangeAspect="1"/>
          </p:cNvGrpSpPr>
          <p:nvPr/>
        </p:nvGrpSpPr>
        <p:grpSpPr bwMode="auto">
          <a:xfrm>
            <a:off x="10990263" y="-150813"/>
            <a:ext cx="793750" cy="1676401"/>
            <a:chOff x="0" y="0"/>
            <a:chExt cx="793087" cy="1677988"/>
          </a:xfrm>
        </p:grpSpPr>
        <p:pic>
          <p:nvPicPr>
            <p:cNvPr id="30745" name="图片 2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3087" cy="167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46" name="图片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38993"/>
              <a:ext cx="793087" cy="838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43" name="Text Box 6"/>
          <p:cNvSpPr txBox="1">
            <a:spLocks noChangeArrowheads="1"/>
          </p:cNvSpPr>
          <p:nvPr/>
        </p:nvSpPr>
        <p:spPr bwMode="auto">
          <a:xfrm>
            <a:off x="9417050" y="850900"/>
            <a:ext cx="1871663" cy="400050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0744" name="矩形 25"/>
          <p:cNvSpPr>
            <a:spLocks noChangeArrowheads="1"/>
          </p:cNvSpPr>
          <p:nvPr/>
        </p:nvSpPr>
        <p:spPr bwMode="auto">
          <a:xfrm>
            <a:off x="10074275" y="241300"/>
            <a:ext cx="800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819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8" dur="100" fill="hold"/>
                                        <p:tgtEl>
                                          <p:spTgt spid="8197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" fill="hold"/>
                                        <p:tgtEl>
                                          <p:spTgt spid="81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3" dur="100" fill="hold"/>
                                        <p:tgtEl>
                                          <p:spTgt spid="819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5" dur="1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4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1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0" dur="1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6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6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2" dur="1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7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7" dur="1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9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100" fill="hold"/>
                                        <p:tgtEl>
                                          <p:spTgt spid="8198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9" dur="100" fill="hold"/>
                                        <p:tgtEl>
                                          <p:spTgt spid="8198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10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100" fill="hold"/>
                                        <p:tgtEl>
                                          <p:spTgt spid="81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04" dur="100" fill="hold"/>
                                        <p:tgtEl>
                                          <p:spTgt spid="8198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1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1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4" dur="100" fill="hold"/>
                                        <p:tgtEl>
                                          <p:spTgt spid="8199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26" dur="100" fill="hold"/>
                                        <p:tgtEl>
                                          <p:spTgt spid="8199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1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9" dur="100" fill="hold"/>
                                        <p:tgtEl>
                                          <p:spTgt spid="81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1" dur="100" fill="hold"/>
                                        <p:tgtEl>
                                          <p:spTgt spid="819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 autoUpdateAnimBg="0"/>
      <p:bldP spid="8200" grpId="0" animBg="1" autoUpdateAnimBg="0"/>
      <p:bldP spid="8201" grpId="0" animBg="1" autoUpdateAnimBg="0"/>
      <p:bldP spid="8202" grpId="0" animBg="1" autoUpdateAnimBg="0"/>
      <p:bldP spid="8203" grpId="0" animBg="1" autoUpdateAnimBg="0"/>
      <p:bldP spid="8204" grpId="0" autoUpdateAnimBg="0"/>
      <p:bldP spid="8205" grpId="0" autoUpdateAnimBg="0"/>
      <p:bldP spid="8206" grpId="0" autoUpdateAnimBg="0"/>
      <p:bldP spid="8207" grpId="0" autoUpdateAnimBg="0"/>
      <p:bldP spid="8208" grpId="0" autoUpdateAnimBg="0"/>
      <p:bldP spid="8209" grpId="0" autoUpdateAnimBg="0"/>
      <p:bldP spid="8210" grpId="0" autoUpdateAnimBg="0"/>
      <p:bldP spid="8211" grpId="0" autoUpdateAnimBg="0"/>
      <p:bldP spid="8212" grpId="0" autoUpdateAnimBg="0"/>
      <p:bldP spid="821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泪滴形 1"/>
          <p:cNvSpPr>
            <a:spLocks/>
          </p:cNvSpPr>
          <p:nvPr/>
        </p:nvSpPr>
        <p:spPr bwMode="auto">
          <a:xfrm>
            <a:off x="4078288" y="4257675"/>
            <a:ext cx="1547812" cy="1547813"/>
          </a:xfrm>
          <a:custGeom>
            <a:avLst/>
            <a:gdLst>
              <a:gd name="T0" fmla="*/ 0 w 1547812"/>
              <a:gd name="T1" fmla="*/ 773907 h 1547813"/>
              <a:gd name="T2" fmla="*/ 773906 w 1547812"/>
              <a:gd name="T3" fmla="*/ 0 h 1547813"/>
              <a:gd name="T4" fmla="*/ 1972539 w 1547812"/>
              <a:gd name="T5" fmla="*/ -424728 h 1547813"/>
              <a:gd name="T6" fmla="*/ 1547812 w 1547812"/>
              <a:gd name="T7" fmla="*/ 773907 h 1547813"/>
              <a:gd name="T8" fmla="*/ 773906 w 1547812"/>
              <a:gd name="T9" fmla="*/ 1547814 h 1547813"/>
              <a:gd name="T10" fmla="*/ 0 w 1547812"/>
              <a:gd name="T11" fmla="*/ 773907 h 15478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47812" h="1547813">
                <a:moveTo>
                  <a:pt x="0" y="773907"/>
                </a:moveTo>
                <a:cubicBezTo>
                  <a:pt x="0" y="346490"/>
                  <a:pt x="346490" y="0"/>
                  <a:pt x="773906" y="0"/>
                </a:cubicBezTo>
                <a:cubicBezTo>
                  <a:pt x="1173451" y="0"/>
                  <a:pt x="1572995" y="-141576"/>
                  <a:pt x="1972539" y="-424728"/>
                </a:cubicBezTo>
                <a:cubicBezTo>
                  <a:pt x="1689388" y="-25183"/>
                  <a:pt x="1547812" y="374362"/>
                  <a:pt x="1547812" y="773907"/>
                </a:cubicBezTo>
                <a:cubicBezTo>
                  <a:pt x="1547812" y="1201324"/>
                  <a:pt x="1201322" y="1547814"/>
                  <a:pt x="773906" y="1547814"/>
                </a:cubicBezTo>
                <a:cubicBezTo>
                  <a:pt x="346490" y="1547814"/>
                  <a:pt x="0" y="1201324"/>
                  <a:pt x="0" y="773907"/>
                </a:cubicBezTo>
                <a:close/>
              </a:path>
            </a:pathLst>
          </a:cu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19" name="椭圆 2"/>
          <p:cNvSpPr>
            <a:spLocks noChangeArrowheads="1"/>
          </p:cNvSpPr>
          <p:nvPr/>
        </p:nvSpPr>
        <p:spPr bwMode="auto">
          <a:xfrm>
            <a:off x="4149725" y="4329113"/>
            <a:ext cx="1404938" cy="1403350"/>
          </a:xfrm>
          <a:prstGeom prst="ellipse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9220" name="泪滴形 3"/>
          <p:cNvSpPr>
            <a:spLocks/>
          </p:cNvSpPr>
          <p:nvPr/>
        </p:nvSpPr>
        <p:spPr bwMode="auto">
          <a:xfrm rot="5400000">
            <a:off x="4104481" y="1843882"/>
            <a:ext cx="1547813" cy="1549400"/>
          </a:xfrm>
          <a:custGeom>
            <a:avLst/>
            <a:gdLst>
              <a:gd name="T0" fmla="*/ 0 w 1547813"/>
              <a:gd name="T1" fmla="*/ 774700 h 1549400"/>
              <a:gd name="T2" fmla="*/ 773907 w 1547813"/>
              <a:gd name="T3" fmla="*/ 0 h 1549400"/>
              <a:gd name="T4" fmla="*/ 1972541 w 1547813"/>
              <a:gd name="T5" fmla="*/ -425163 h 1549400"/>
              <a:gd name="T6" fmla="*/ 1547813 w 1547813"/>
              <a:gd name="T7" fmla="*/ 774700 h 1549400"/>
              <a:gd name="T8" fmla="*/ 773906 w 1547813"/>
              <a:gd name="T9" fmla="*/ 1549400 h 1549400"/>
              <a:gd name="T10" fmla="*/ -1 w 1547813"/>
              <a:gd name="T11" fmla="*/ 774700 h 1549400"/>
              <a:gd name="T12" fmla="*/ 0 w 1547813"/>
              <a:gd name="T13" fmla="*/ 774700 h 15494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47813" h="1549400">
                <a:moveTo>
                  <a:pt x="0" y="774700"/>
                </a:moveTo>
                <a:cubicBezTo>
                  <a:pt x="0" y="346845"/>
                  <a:pt x="346490" y="0"/>
                  <a:pt x="773907" y="0"/>
                </a:cubicBezTo>
                <a:cubicBezTo>
                  <a:pt x="1173452" y="0"/>
                  <a:pt x="1572996" y="-141721"/>
                  <a:pt x="1972541" y="-425163"/>
                </a:cubicBezTo>
                <a:cubicBezTo>
                  <a:pt x="1689389" y="-25209"/>
                  <a:pt x="1547813" y="374745"/>
                  <a:pt x="1547813" y="774700"/>
                </a:cubicBezTo>
                <a:cubicBezTo>
                  <a:pt x="1547813" y="1202555"/>
                  <a:pt x="1201323" y="1549400"/>
                  <a:pt x="773906" y="1549400"/>
                </a:cubicBezTo>
                <a:cubicBezTo>
                  <a:pt x="346489" y="1549400"/>
                  <a:pt x="-1" y="1202555"/>
                  <a:pt x="-1" y="774700"/>
                </a:cubicBezTo>
                <a:lnTo>
                  <a:pt x="0" y="774700"/>
                </a:lnTo>
                <a:close/>
              </a:path>
            </a:pathLst>
          </a:cu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1" name="泪滴形 4"/>
          <p:cNvSpPr>
            <a:spLocks/>
          </p:cNvSpPr>
          <p:nvPr/>
        </p:nvSpPr>
        <p:spPr bwMode="auto">
          <a:xfrm rot="-5400000">
            <a:off x="6526212" y="4257676"/>
            <a:ext cx="1547813" cy="1547812"/>
          </a:xfrm>
          <a:custGeom>
            <a:avLst/>
            <a:gdLst>
              <a:gd name="T0" fmla="*/ 0 w 1547813"/>
              <a:gd name="T1" fmla="*/ 773906 h 1547812"/>
              <a:gd name="T2" fmla="*/ 773907 w 1547813"/>
              <a:gd name="T3" fmla="*/ 0 h 1547812"/>
              <a:gd name="T4" fmla="*/ 1972541 w 1547813"/>
              <a:gd name="T5" fmla="*/ -424727 h 1547812"/>
              <a:gd name="T6" fmla="*/ 1547813 w 1547813"/>
              <a:gd name="T7" fmla="*/ 773906 h 1547812"/>
              <a:gd name="T8" fmla="*/ 773906 w 1547813"/>
              <a:gd name="T9" fmla="*/ 1547812 h 1547812"/>
              <a:gd name="T10" fmla="*/ -1 w 1547813"/>
              <a:gd name="T11" fmla="*/ 773906 h 1547812"/>
              <a:gd name="T12" fmla="*/ 0 w 1547813"/>
              <a:gd name="T13" fmla="*/ 773906 h 15478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47813" h="1547812">
                <a:moveTo>
                  <a:pt x="0" y="773906"/>
                </a:moveTo>
                <a:cubicBezTo>
                  <a:pt x="0" y="346490"/>
                  <a:pt x="346490" y="0"/>
                  <a:pt x="773907" y="0"/>
                </a:cubicBezTo>
                <a:cubicBezTo>
                  <a:pt x="1173452" y="0"/>
                  <a:pt x="1572996" y="-141576"/>
                  <a:pt x="1972541" y="-424727"/>
                </a:cubicBezTo>
                <a:cubicBezTo>
                  <a:pt x="1689389" y="-25183"/>
                  <a:pt x="1547813" y="374361"/>
                  <a:pt x="1547813" y="773906"/>
                </a:cubicBezTo>
                <a:cubicBezTo>
                  <a:pt x="1547813" y="1201322"/>
                  <a:pt x="1201323" y="1547812"/>
                  <a:pt x="773906" y="1547812"/>
                </a:cubicBezTo>
                <a:cubicBezTo>
                  <a:pt x="346489" y="1547812"/>
                  <a:pt x="-1" y="1201322"/>
                  <a:pt x="-1" y="773906"/>
                </a:cubicBezTo>
                <a:lnTo>
                  <a:pt x="0" y="773906"/>
                </a:lnTo>
                <a:close/>
              </a:path>
            </a:pathLst>
          </a:cu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2" name="泪滴形 5"/>
          <p:cNvSpPr>
            <a:spLocks/>
          </p:cNvSpPr>
          <p:nvPr/>
        </p:nvSpPr>
        <p:spPr bwMode="auto">
          <a:xfrm rot="10800000">
            <a:off x="6526213" y="1844675"/>
            <a:ext cx="1547812" cy="1547813"/>
          </a:xfrm>
          <a:custGeom>
            <a:avLst/>
            <a:gdLst>
              <a:gd name="T0" fmla="*/ 0 w 1547812"/>
              <a:gd name="T1" fmla="*/ 773907 h 1547813"/>
              <a:gd name="T2" fmla="*/ 773906 w 1547812"/>
              <a:gd name="T3" fmla="*/ 0 h 1547813"/>
              <a:gd name="T4" fmla="*/ 1972539 w 1547812"/>
              <a:gd name="T5" fmla="*/ -424728 h 1547813"/>
              <a:gd name="T6" fmla="*/ 1547812 w 1547812"/>
              <a:gd name="T7" fmla="*/ 773907 h 1547813"/>
              <a:gd name="T8" fmla="*/ 773906 w 1547812"/>
              <a:gd name="T9" fmla="*/ 1547814 h 1547813"/>
              <a:gd name="T10" fmla="*/ 0 w 1547812"/>
              <a:gd name="T11" fmla="*/ 773907 h 15478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47812" h="1547813">
                <a:moveTo>
                  <a:pt x="0" y="773907"/>
                </a:moveTo>
                <a:cubicBezTo>
                  <a:pt x="0" y="346490"/>
                  <a:pt x="346490" y="0"/>
                  <a:pt x="773906" y="0"/>
                </a:cubicBezTo>
                <a:cubicBezTo>
                  <a:pt x="1173451" y="0"/>
                  <a:pt x="1572995" y="-141576"/>
                  <a:pt x="1972539" y="-424728"/>
                </a:cubicBezTo>
                <a:cubicBezTo>
                  <a:pt x="1689388" y="-25183"/>
                  <a:pt x="1547812" y="374362"/>
                  <a:pt x="1547812" y="773907"/>
                </a:cubicBezTo>
                <a:cubicBezTo>
                  <a:pt x="1547812" y="1201324"/>
                  <a:pt x="1201322" y="1547814"/>
                  <a:pt x="773906" y="1547814"/>
                </a:cubicBezTo>
                <a:cubicBezTo>
                  <a:pt x="346490" y="1547814"/>
                  <a:pt x="0" y="1201324"/>
                  <a:pt x="0" y="773907"/>
                </a:cubicBezTo>
                <a:close/>
              </a:path>
            </a:pathLst>
          </a:cu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3" name="椭圆 6"/>
          <p:cNvSpPr>
            <a:spLocks noChangeArrowheads="1"/>
          </p:cNvSpPr>
          <p:nvPr/>
        </p:nvSpPr>
        <p:spPr bwMode="auto">
          <a:xfrm>
            <a:off x="4171950" y="1916113"/>
            <a:ext cx="1404938" cy="1404937"/>
          </a:xfrm>
          <a:prstGeom prst="ellipse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9224" name="椭圆 7"/>
          <p:cNvSpPr>
            <a:spLocks noChangeArrowheads="1"/>
          </p:cNvSpPr>
          <p:nvPr/>
        </p:nvSpPr>
        <p:spPr bwMode="auto">
          <a:xfrm>
            <a:off x="6599238" y="1916113"/>
            <a:ext cx="1403350" cy="1404937"/>
          </a:xfrm>
          <a:prstGeom prst="ellipse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sp>
        <p:nvSpPr>
          <p:cNvPr id="9225" name="椭圆 8"/>
          <p:cNvSpPr>
            <a:spLocks noChangeArrowheads="1"/>
          </p:cNvSpPr>
          <p:nvPr/>
        </p:nvSpPr>
        <p:spPr bwMode="auto">
          <a:xfrm>
            <a:off x="6599238" y="4329113"/>
            <a:ext cx="1403350" cy="1403350"/>
          </a:xfrm>
          <a:prstGeom prst="ellipse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en-US" altLang="zh-CN" sz="36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</a:p>
        </p:txBody>
      </p:sp>
      <p:cxnSp>
        <p:nvCxnSpPr>
          <p:cNvPr id="9226" name="直接连接符 9"/>
          <p:cNvCxnSpPr>
            <a:cxnSpLocks noChangeShapeType="1"/>
          </p:cNvCxnSpPr>
          <p:nvPr/>
        </p:nvCxnSpPr>
        <p:spPr bwMode="auto">
          <a:xfrm>
            <a:off x="2447925" y="2636838"/>
            <a:ext cx="1655763" cy="0"/>
          </a:xfrm>
          <a:prstGeom prst="line">
            <a:avLst/>
          </a:prstGeom>
          <a:noFill/>
          <a:ln w="9525">
            <a:solidFill>
              <a:srgbClr val="A7A7A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7" name="椭圆 10"/>
          <p:cNvSpPr>
            <a:spLocks noChangeArrowheads="1"/>
          </p:cNvSpPr>
          <p:nvPr/>
        </p:nvSpPr>
        <p:spPr bwMode="auto">
          <a:xfrm>
            <a:off x="5230813" y="2960688"/>
            <a:ext cx="1692275" cy="1692275"/>
          </a:xfrm>
          <a:prstGeom prst="ellipse">
            <a:avLst/>
          </a:prstGeom>
          <a:solidFill>
            <a:srgbClr val="A7A7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3600" b="1"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cxnSp>
        <p:nvCxnSpPr>
          <p:cNvPr id="9228" name="直接连接符 11"/>
          <p:cNvCxnSpPr>
            <a:cxnSpLocks noChangeShapeType="1"/>
          </p:cNvCxnSpPr>
          <p:nvPr/>
        </p:nvCxnSpPr>
        <p:spPr bwMode="auto">
          <a:xfrm>
            <a:off x="8074025" y="2636838"/>
            <a:ext cx="1657350" cy="0"/>
          </a:xfrm>
          <a:prstGeom prst="line">
            <a:avLst/>
          </a:prstGeom>
          <a:noFill/>
          <a:ln w="9525">
            <a:solidFill>
              <a:srgbClr val="A7A7A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9" name="直接连接符 12"/>
          <p:cNvCxnSpPr>
            <a:cxnSpLocks noChangeShapeType="1"/>
          </p:cNvCxnSpPr>
          <p:nvPr/>
        </p:nvCxnSpPr>
        <p:spPr bwMode="auto">
          <a:xfrm>
            <a:off x="2457450" y="5013325"/>
            <a:ext cx="1657350" cy="0"/>
          </a:xfrm>
          <a:prstGeom prst="line">
            <a:avLst/>
          </a:prstGeom>
          <a:noFill/>
          <a:ln w="9525">
            <a:solidFill>
              <a:srgbClr val="A7A7A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0" name="直接连接符 13"/>
          <p:cNvCxnSpPr>
            <a:cxnSpLocks noChangeShapeType="1"/>
          </p:cNvCxnSpPr>
          <p:nvPr/>
        </p:nvCxnSpPr>
        <p:spPr bwMode="auto">
          <a:xfrm>
            <a:off x="8085138" y="5013325"/>
            <a:ext cx="1655762" cy="0"/>
          </a:xfrm>
          <a:prstGeom prst="line">
            <a:avLst/>
          </a:prstGeom>
          <a:noFill/>
          <a:ln w="9525">
            <a:solidFill>
              <a:srgbClr val="A7A7A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1" name="TextBox 19"/>
          <p:cNvSpPr txBox="1">
            <a:spLocks noChangeArrowheads="1"/>
          </p:cNvSpPr>
          <p:nvPr/>
        </p:nvSpPr>
        <p:spPr bwMode="auto">
          <a:xfrm>
            <a:off x="8056563" y="2287588"/>
            <a:ext cx="1711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9232" name="TextBox 20"/>
          <p:cNvSpPr txBox="1">
            <a:spLocks noChangeArrowheads="1"/>
          </p:cNvSpPr>
          <p:nvPr/>
        </p:nvSpPr>
        <p:spPr bwMode="auto">
          <a:xfrm>
            <a:off x="8002588" y="2649538"/>
            <a:ext cx="1711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</p:txBody>
      </p:sp>
      <p:sp>
        <p:nvSpPr>
          <p:cNvPr id="9233" name="TextBox 21"/>
          <p:cNvSpPr txBox="1">
            <a:spLocks noChangeArrowheads="1"/>
          </p:cNvSpPr>
          <p:nvPr/>
        </p:nvSpPr>
        <p:spPr bwMode="auto">
          <a:xfrm>
            <a:off x="8056563" y="5013325"/>
            <a:ext cx="1711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9234" name="TextBox 22"/>
          <p:cNvSpPr txBox="1">
            <a:spLocks noChangeArrowheads="1"/>
          </p:cNvSpPr>
          <p:nvPr/>
        </p:nvSpPr>
        <p:spPr bwMode="auto">
          <a:xfrm>
            <a:off x="8056563" y="4089400"/>
            <a:ext cx="1711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</p:txBody>
      </p:sp>
      <p:sp>
        <p:nvSpPr>
          <p:cNvPr id="9235" name="TextBox 23"/>
          <p:cNvSpPr txBox="1">
            <a:spLocks noChangeArrowheads="1"/>
          </p:cNvSpPr>
          <p:nvPr/>
        </p:nvSpPr>
        <p:spPr bwMode="auto">
          <a:xfrm>
            <a:off x="2403475" y="2276475"/>
            <a:ext cx="17113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9236" name="TextBox 24"/>
          <p:cNvSpPr txBox="1">
            <a:spLocks noChangeArrowheads="1"/>
          </p:cNvSpPr>
          <p:nvPr/>
        </p:nvSpPr>
        <p:spPr bwMode="auto">
          <a:xfrm>
            <a:off x="2392363" y="2636838"/>
            <a:ext cx="1711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</p:txBody>
      </p:sp>
      <p:sp>
        <p:nvSpPr>
          <p:cNvPr id="9237" name="TextBox 25"/>
          <p:cNvSpPr txBox="1">
            <a:spLocks noChangeArrowheads="1"/>
          </p:cNvSpPr>
          <p:nvPr/>
        </p:nvSpPr>
        <p:spPr bwMode="auto">
          <a:xfrm>
            <a:off x="2403475" y="5013325"/>
            <a:ext cx="1711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9238" name="TextBox 26"/>
          <p:cNvSpPr txBox="1">
            <a:spLocks noChangeArrowheads="1"/>
          </p:cNvSpPr>
          <p:nvPr/>
        </p:nvSpPr>
        <p:spPr bwMode="auto">
          <a:xfrm>
            <a:off x="2403475" y="4079875"/>
            <a:ext cx="17113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  <a:endParaRPr lang="en-US" altLang="zh-CN" sz="12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点击添加具体说明</a:t>
            </a:r>
          </a:p>
        </p:txBody>
      </p:sp>
      <p:grpSp>
        <p:nvGrpSpPr>
          <p:cNvPr id="31767" name="组合 7"/>
          <p:cNvGrpSpPr>
            <a:grpSpLocks noChangeAspect="1"/>
          </p:cNvGrpSpPr>
          <p:nvPr/>
        </p:nvGrpSpPr>
        <p:grpSpPr bwMode="auto">
          <a:xfrm>
            <a:off x="10990263" y="-150813"/>
            <a:ext cx="793750" cy="1676401"/>
            <a:chOff x="0" y="0"/>
            <a:chExt cx="793087" cy="1677988"/>
          </a:xfrm>
        </p:grpSpPr>
        <p:pic>
          <p:nvPicPr>
            <p:cNvPr id="31770" name="图片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3087" cy="167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71" name="图片 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38993"/>
              <a:ext cx="793087" cy="838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68" name="Text Box 6"/>
          <p:cNvSpPr txBox="1">
            <a:spLocks noChangeArrowheads="1"/>
          </p:cNvSpPr>
          <p:nvPr/>
        </p:nvSpPr>
        <p:spPr bwMode="auto">
          <a:xfrm>
            <a:off x="9417050" y="850900"/>
            <a:ext cx="1871663" cy="400050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1769" name="矩形 25"/>
          <p:cNvSpPr>
            <a:spLocks noChangeArrowheads="1"/>
          </p:cNvSpPr>
          <p:nvPr/>
        </p:nvSpPr>
        <p:spPr bwMode="auto">
          <a:xfrm>
            <a:off x="10074275" y="241300"/>
            <a:ext cx="800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" fill="hold"/>
                                        <p:tgtEl>
                                          <p:spTgt spid="9227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4" dur="100" fill="hold"/>
                                        <p:tgtEl>
                                          <p:spTgt spid="9227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92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922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100" fill="hold"/>
                                        <p:tgtEl>
                                          <p:spTgt spid="922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1" dur="100" fill="hold"/>
                                        <p:tgtEl>
                                          <p:spTgt spid="9223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53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100" fill="hold"/>
                                        <p:tgtEl>
                                          <p:spTgt spid="92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6" dur="100" fill="hold"/>
                                        <p:tgtEl>
                                          <p:spTgt spid="9223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7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0" fill="hold"/>
                                        <p:tgtEl>
                                          <p:spTgt spid="922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0" dur="100" fill="hold"/>
                                        <p:tgtEl>
                                          <p:spTgt spid="922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82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3" dur="100" fill="hold"/>
                                        <p:tgtEl>
                                          <p:spTgt spid="92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85" dur="100" fill="hold"/>
                                        <p:tgtEl>
                                          <p:spTgt spid="922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6100"/>
                            </p:stCondLst>
                            <p:childTnLst>
                              <p:par>
                                <p:cTn id="10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7" dur="1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09" dur="1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111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4" dur="1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1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1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1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13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6" dur="100" fill="hold"/>
                                        <p:tgtEl>
                                          <p:spTgt spid="922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6" presetClass="emp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8" dur="100" fill="hold"/>
                                        <p:tgtEl>
                                          <p:spTgt spid="9225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140" presetID="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1" dur="100" fill="hold"/>
                                        <p:tgtEl>
                                          <p:spTgt spid="92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2" presetID="6" presetClass="emph" presetSubtype="0" fill="hold" grpId="4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43" dur="100" fill="hold"/>
                                        <p:tgtEl>
                                          <p:spTgt spid="922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animBg="1" autoUpdateAnimBg="0"/>
      <p:bldP spid="9219" grpId="1" animBg="1" autoUpdateAnimBg="0"/>
      <p:bldP spid="9219" grpId="2" animBg="1" autoUpdateAnimBg="0"/>
      <p:bldP spid="9219" grpId="3" animBg="1" autoUpdateAnimBg="0"/>
      <p:bldP spid="9219" grpId="4" animBg="1" autoUpdateAnimBg="0"/>
      <p:bldP spid="9220" grpId="0" animBg="1"/>
      <p:bldP spid="9221" grpId="0" animBg="1"/>
      <p:bldP spid="9222" grpId="0" animBg="1"/>
      <p:bldP spid="9223" grpId="0" animBg="1" autoUpdateAnimBg="0"/>
      <p:bldP spid="9223" grpId="1" animBg="1" autoUpdateAnimBg="0"/>
      <p:bldP spid="9223" grpId="2" animBg="1" autoUpdateAnimBg="0"/>
      <p:bldP spid="9223" grpId="3" animBg="1" autoUpdateAnimBg="0"/>
      <p:bldP spid="9223" grpId="4" animBg="1" autoUpdateAnimBg="0"/>
      <p:bldP spid="9224" grpId="0" animBg="1" autoUpdateAnimBg="0"/>
      <p:bldP spid="9224" grpId="1" animBg="1" autoUpdateAnimBg="0"/>
      <p:bldP spid="9224" grpId="2" animBg="1" autoUpdateAnimBg="0"/>
      <p:bldP spid="9224" grpId="3" animBg="1" autoUpdateAnimBg="0"/>
      <p:bldP spid="9224" grpId="4" animBg="1" autoUpdateAnimBg="0"/>
      <p:bldP spid="9225" grpId="0" animBg="1" autoUpdateAnimBg="0"/>
      <p:bldP spid="9225" grpId="1" animBg="1" autoUpdateAnimBg="0"/>
      <p:bldP spid="9225" grpId="2" animBg="1" autoUpdateAnimBg="0"/>
      <p:bldP spid="9225" grpId="3" animBg="1" autoUpdateAnimBg="0"/>
      <p:bldP spid="9225" grpId="4" animBg="1" autoUpdateAnimBg="0"/>
      <p:bldP spid="9227" grpId="0" animBg="1" autoUpdateAnimBg="0"/>
      <p:bldP spid="9227" grpId="1" animBg="1" autoUpdateAnimBg="0"/>
      <p:bldP spid="9227" grpId="2" animBg="1" autoUpdateAnimBg="0"/>
      <p:bldP spid="9227" grpId="3" animBg="1" autoUpdateAnimBg="0"/>
      <p:bldP spid="9227" grpId="4" animBg="1" autoUpdateAnimBg="0"/>
      <p:bldP spid="9231" grpId="0" autoUpdateAnimBg="0"/>
      <p:bldP spid="9232" grpId="0" autoUpdateAnimBg="0"/>
      <p:bldP spid="9233" grpId="0" autoUpdateAnimBg="0"/>
      <p:bldP spid="9234" grpId="0" autoUpdateAnimBg="0"/>
      <p:bldP spid="9235" grpId="0" autoUpdateAnimBg="0"/>
      <p:bldP spid="9236" grpId="0" autoUpdateAnimBg="0"/>
      <p:bldP spid="9237" grpId="0" autoUpdateAnimBg="0"/>
      <p:bldP spid="923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5" y="838200"/>
            <a:ext cx="45148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矩形 2"/>
          <p:cNvSpPr>
            <a:spLocks noChangeArrowheads="1"/>
          </p:cNvSpPr>
          <p:nvPr/>
        </p:nvSpPr>
        <p:spPr bwMode="auto">
          <a:xfrm>
            <a:off x="0" y="4953000"/>
            <a:ext cx="12192000" cy="1900238"/>
          </a:xfrm>
          <a:prstGeom prst="rect">
            <a:avLst/>
          </a:prstGeom>
          <a:solidFill>
            <a:srgbClr val="0098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2772" name="矩形 3"/>
          <p:cNvSpPr>
            <a:spLocks noChangeArrowheads="1"/>
          </p:cNvSpPr>
          <p:nvPr/>
        </p:nvSpPr>
        <p:spPr bwMode="auto">
          <a:xfrm>
            <a:off x="0" y="4797425"/>
            <a:ext cx="12192000" cy="153988"/>
          </a:xfrm>
          <a:prstGeom prst="rect">
            <a:avLst/>
          </a:prstGeom>
          <a:solidFill>
            <a:srgbClr val="FF97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2773" name="Text Box 9"/>
          <p:cNvSpPr txBox="1">
            <a:spLocks noChangeArrowheads="1"/>
          </p:cNvSpPr>
          <p:nvPr/>
        </p:nvSpPr>
        <p:spPr bwMode="auto">
          <a:xfrm>
            <a:off x="1866900" y="5562600"/>
            <a:ext cx="8458200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charset="0"/>
              <a:buNone/>
            </a:pPr>
            <a:r>
              <a:rPr lang="zh-CN" altLang="en-US" sz="4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谢谢大家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750" y="4437063"/>
            <a:ext cx="8607425" cy="1692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788"/>
            <a:ext cx="12192000" cy="136683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33796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8" y="315913"/>
            <a:ext cx="10282237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3888" y="3097213"/>
            <a:ext cx="5472112" cy="1619250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213"/>
            <a:ext cx="5472113" cy="154622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3799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88" y="3097213"/>
            <a:ext cx="5254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0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650" y="3097213"/>
            <a:ext cx="5238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757</Words>
  <Characters>0</Characters>
  <Application>Microsoft Office PowerPoint</Application>
  <DocSecurity>0</DocSecurity>
  <PresentationFormat>自定义</PresentationFormat>
  <Lines>0</Lines>
  <Paragraphs>106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Calibri</vt:lpstr>
      <vt:lpstr>宋体</vt:lpstr>
      <vt:lpstr>Arial</vt:lpstr>
      <vt:lpstr>Calibri Light</vt:lpstr>
      <vt:lpstr>微软雅黑</vt:lpstr>
      <vt:lpstr>Wingdings</vt:lpstr>
      <vt:lpstr>第一PPT，www.1ppt.com</vt:lpstr>
      <vt:lpstr>第一PPT，www.1ppt.com 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中国烟草</dc:title>
  <dc:creator>第一PPT</dc:creator>
  <cp:keywords>www.1ppt.com</cp:keywords>
  <dc:description>www.1ppt.com</dc:description>
  <cp:lastModifiedBy>Windows User</cp:lastModifiedBy>
  <cp:revision>13</cp:revision>
  <dcterms:created xsi:type="dcterms:W3CDTF">2012-11-27T07:31:57Z</dcterms:created>
  <dcterms:modified xsi:type="dcterms:W3CDTF">2018-08-22T09:11:13Z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2052-9.1.0.4842</vt:lpwstr>
  </property>
</Properties>
</file>